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0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4425B-8154-4A22-8E62-759595B1BE5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E117-07AE-4013-926C-321BEE86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Demingg</a:t>
            </a:r>
            <a:r>
              <a:rPr lang="en-US" dirty="0" smtClean="0"/>
              <a:t> 1951</a:t>
            </a:r>
            <a:r>
              <a:rPr lang="en-US" baseline="0" dirty="0" smtClean="0"/>
              <a:t> – teaching</a:t>
            </a:r>
          </a:p>
          <a:p>
            <a:r>
              <a:rPr lang="en-US" dirty="0" err="1" smtClean="0"/>
              <a:t>Juran</a:t>
            </a:r>
            <a:r>
              <a:rPr lang="en-US" dirty="0" smtClean="0"/>
              <a:t> spurred the move from SQC to TQC (total quality control) in Japan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E117-07AE-4013-926C-321BEE867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556D-630F-404B-8313-CD9F573F22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3D16-0589-4653-B6D0-9F88CD284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REVOLUTION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2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first </a:t>
            </a:r>
            <a:r>
              <a:rPr lang="en-US" dirty="0" smtClean="0"/>
              <a:t>contributors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565261"/>
            <a:ext cx="2514600" cy="3181602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2464902"/>
            <a:ext cx="2514600" cy="371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2451645"/>
            <a:ext cx="2514600" cy="371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3922" y="2438388"/>
            <a:ext cx="2514600" cy="371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872" y="3593901"/>
            <a:ext cx="2363184" cy="31816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064" y="3716368"/>
            <a:ext cx="2363185" cy="32622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2208" y="2319129"/>
            <a:ext cx="1008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quality movement started in Japan during the 1940s and the 1950s by</a:t>
            </a:r>
          </a:p>
          <a:p>
            <a:r>
              <a:rPr lang="en-US" dirty="0" smtClean="0"/>
              <a:t>William Edwards Deming, Joseph M. </a:t>
            </a:r>
            <a:r>
              <a:rPr lang="en-US" dirty="0" err="1" smtClean="0"/>
              <a:t>Juran</a:t>
            </a:r>
            <a:r>
              <a:rPr lang="en-US" dirty="0" smtClean="0"/>
              <a:t>, and Kaoru Ishikawa (left to 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8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Father of statistical quality </a:t>
            </a:r>
            <a:r>
              <a:rPr lang="en-US" dirty="0" smtClean="0"/>
              <a:t>control (</a:t>
            </a:r>
            <a:r>
              <a:rPr lang="en-US" dirty="0" err="1" smtClean="0"/>
              <a:t>Shewhart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064" y="1801204"/>
            <a:ext cx="8093936" cy="368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1204"/>
            <a:ext cx="3163957" cy="4269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3510" y="5604386"/>
            <a:ext cx="59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cycle was created by </a:t>
            </a:r>
            <a:r>
              <a:rPr lang="en-US" dirty="0"/>
              <a:t>D</a:t>
            </a:r>
            <a:r>
              <a:rPr lang="en-US" dirty="0" smtClean="0"/>
              <a:t>eming using </a:t>
            </a:r>
            <a:r>
              <a:rPr lang="en-US" dirty="0" err="1" smtClean="0"/>
              <a:t>Sewhart</a:t>
            </a:r>
            <a:r>
              <a:rPr lang="en-US" dirty="0" smtClean="0"/>
              <a:t>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7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do Quality Assurance: Complete </a:t>
            </a:r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assurance has a defined cycle called PDCA cycle or Deming cycle. The phases of this cycle are: 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Act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10" y="2761446"/>
            <a:ext cx="6475157" cy="35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These above steps are repeated to ensure that processes followed in the organization are evaluated and improved on a periodic basis. Let's look into the above steps in detail - </a:t>
            </a:r>
          </a:p>
          <a:p>
            <a:r>
              <a:rPr lang="en-US" sz="2600" b="1" dirty="0"/>
              <a:t>Plan</a:t>
            </a:r>
            <a:r>
              <a:rPr lang="en-US" sz="2600" dirty="0"/>
              <a:t> - Organization should plan and establish the process related objectives and determine the processes that are required to deliver a high-Quality end product.</a:t>
            </a:r>
          </a:p>
          <a:p>
            <a:r>
              <a:rPr lang="en-US" sz="2600" b="1" dirty="0"/>
              <a:t>Do</a:t>
            </a:r>
            <a:r>
              <a:rPr lang="en-US" sz="2600" dirty="0"/>
              <a:t> - Development and testing of Processes and also "do" changes in the processes</a:t>
            </a:r>
          </a:p>
          <a:p>
            <a:r>
              <a:rPr lang="en-US" sz="2600" b="1" dirty="0"/>
              <a:t>Check</a:t>
            </a:r>
            <a:r>
              <a:rPr lang="en-US" sz="2600" dirty="0"/>
              <a:t> - Monitoring of processes, modify the processes, and check whether it meets the predetermined objectives</a:t>
            </a:r>
          </a:p>
          <a:p>
            <a:r>
              <a:rPr lang="en-US" sz="2600" b="1" dirty="0"/>
              <a:t>Act</a:t>
            </a:r>
            <a:r>
              <a:rPr lang="en-US" sz="2600" dirty="0"/>
              <a:t> - Implement actions that are necessary to achieve improvements in the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TQC (Total </a:t>
            </a:r>
            <a:r>
              <a:rPr lang="en-US" smtClean="0"/>
              <a:t>Quality Contro</a:t>
            </a:r>
            <a:r>
              <a:rPr lang="en-US" smtClean="0"/>
              <a:t>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1968, Kaoru Ishikawa, one of the fathers of TQC in Japan, had outlined, as shown in the following, the key elements of TQC management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Quality comes first, not short-term profits.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customer comes first, not the producer.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Decisions are based on facts and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Management is participatory and respectful of all employees.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Management is driven by cross-functional committees covering product planning, product design, purchasing, manufacturing, sales, marketing, and distribution.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9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Cause-and-effect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innovative TQC methodologies developed in Japan is referred</a:t>
            </a:r>
          </a:p>
          <a:p>
            <a:r>
              <a:rPr lang="en-US" dirty="0" smtClean="0"/>
              <a:t>to as the Ishikawa or cause-and-effect diagram.</a:t>
            </a:r>
          </a:p>
          <a:p>
            <a:endParaRPr lang="en-US" dirty="0"/>
          </a:p>
          <a:p>
            <a:r>
              <a:rPr lang="en-US" dirty="0" smtClean="0"/>
              <a:t>Kaoru Ishikawa found from statistical data that dispersion in product quality came from four common causes,</a:t>
            </a:r>
          </a:p>
          <a:p>
            <a:r>
              <a:rPr lang="en-US" dirty="0" smtClean="0"/>
              <a:t>namely materials, machines, methods, and measurements, known as the 4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Cause-and-Effect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1948370"/>
            <a:ext cx="6192114" cy="410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17" y="1690687"/>
            <a:ext cx="7721066" cy="51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363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QUALITY REVOLUTION</vt:lpstr>
      <vt:lpstr>Quality first contributors</vt:lpstr>
      <vt:lpstr> Father of statistical quality control (Shewhart)</vt:lpstr>
      <vt:lpstr>How to do Quality Assurance: Complete Process</vt:lpstr>
      <vt:lpstr>Quality Assurance Process</vt:lpstr>
      <vt:lpstr>TQC (Total Quality Control)</vt:lpstr>
      <vt:lpstr>Cause-and-effect</vt:lpstr>
      <vt:lpstr>Cause-and-Effect diagram</vt:lpstr>
    </vt:vector>
  </TitlesOfParts>
  <Company>Kanju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REVOLUTION</dc:title>
  <dc:creator>Waqas Ahmad</dc:creator>
  <cp:lastModifiedBy>Waqas Ahmad</cp:lastModifiedBy>
  <cp:revision>20</cp:revision>
  <dcterms:created xsi:type="dcterms:W3CDTF">2020-03-05T18:30:09Z</dcterms:created>
  <dcterms:modified xsi:type="dcterms:W3CDTF">2020-03-12T17:46:36Z</dcterms:modified>
</cp:coreProperties>
</file>