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4" r:id="rId2"/>
    <p:sldId id="277" r:id="rId3"/>
    <p:sldId id="276" r:id="rId4"/>
    <p:sldId id="279" r:id="rId5"/>
    <p:sldId id="280" r:id="rId6"/>
    <p:sldId id="282" r:id="rId7"/>
    <p:sldId id="281" r:id="rId8"/>
    <p:sldId id="283" r:id="rId9"/>
    <p:sldId id="284" r:id="rId10"/>
    <p:sldId id="285" r:id="rId11"/>
    <p:sldId id="287" r:id="rId12"/>
    <p:sldId id="288" r:id="rId13"/>
    <p:sldId id="28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9" autoAdjust="0"/>
    <p:restoredTop sz="93073" autoAdjust="0"/>
  </p:normalViewPr>
  <p:slideViewPr>
    <p:cSldViewPr>
      <p:cViewPr varScale="1">
        <p:scale>
          <a:sx n="42" d="100"/>
          <a:sy n="42" d="100"/>
        </p:scale>
        <p:origin x="1326"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A43CF5-FD67-4063-960F-4684FAD1383E}" type="datetimeFigureOut">
              <a:rPr lang="en-US" smtClean="0"/>
              <a:t>4/28/2020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BB0FE-708A-4CE4-B9F9-F3B111CB040C}" type="slidenum">
              <a:rPr lang="en-US" smtClean="0"/>
              <a:t>‹#›</a:t>
            </a:fld>
            <a:endParaRPr lang="en-US" dirty="0"/>
          </a:p>
        </p:txBody>
      </p:sp>
    </p:spTree>
    <p:extLst>
      <p:ext uri="{BB962C8B-B14F-4D97-AF65-F5344CB8AC3E}">
        <p14:creationId xmlns:p14="http://schemas.microsoft.com/office/powerpoint/2010/main" val="3544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BB0FE-708A-4CE4-B9F9-F3B111CB040C}" type="slidenum">
              <a:rPr lang="en-US" smtClean="0"/>
              <a:t>9</a:t>
            </a:fld>
            <a:endParaRPr lang="en-US"/>
          </a:p>
        </p:txBody>
      </p:sp>
    </p:spTree>
    <p:extLst>
      <p:ext uri="{BB962C8B-B14F-4D97-AF65-F5344CB8AC3E}">
        <p14:creationId xmlns:p14="http://schemas.microsoft.com/office/powerpoint/2010/main" val="116130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BB0FE-708A-4CE4-B9F9-F3B111CB040C}" type="slidenum">
              <a:rPr lang="en-US" smtClean="0"/>
              <a:t>10</a:t>
            </a:fld>
            <a:endParaRPr lang="en-US"/>
          </a:p>
        </p:txBody>
      </p:sp>
    </p:spTree>
    <p:extLst>
      <p:ext uri="{BB962C8B-B14F-4D97-AF65-F5344CB8AC3E}">
        <p14:creationId xmlns:p14="http://schemas.microsoft.com/office/powerpoint/2010/main" val="116130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52400"/>
            <a:ext cx="8839200" cy="6477000"/>
          </a:xfrm>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46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204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152400"/>
            <a:ext cx="8686800" cy="6324600"/>
          </a:xfrm>
        </p:spPr>
        <p:txBody>
          <a:bodyPr>
            <a:normAutofit fontScale="62500" lnSpcReduction="20000"/>
          </a:bodyPr>
          <a:lstStyle/>
          <a:p>
            <a:pPr marL="0" indent="0">
              <a:buNone/>
            </a:pPr>
            <a:r>
              <a:rPr lang="en-US" b="1" dirty="0" smtClean="0">
                <a:solidFill>
                  <a:srgbClr val="FF0000"/>
                </a:solidFill>
              </a:rPr>
              <a:t>Test case id </a:t>
            </a:r>
            <a:r>
              <a:rPr lang="en-US" dirty="0" smtClean="0"/>
              <a:t>: 2</a:t>
            </a:r>
          </a:p>
          <a:p>
            <a:pPr marL="0" indent="0">
              <a:buNone/>
            </a:pPr>
            <a:r>
              <a:rPr lang="en-US" b="1" dirty="0" smtClean="0">
                <a:solidFill>
                  <a:srgbClr val="FF0000"/>
                </a:solidFill>
              </a:rPr>
              <a:t>Product module </a:t>
            </a:r>
            <a:r>
              <a:rPr lang="en-US" dirty="0" smtClean="0"/>
              <a:t>: point of purchase</a:t>
            </a:r>
          </a:p>
          <a:p>
            <a:pPr marL="0" indent="0">
              <a:buNone/>
            </a:pPr>
            <a:r>
              <a:rPr lang="en-US" b="1" dirty="0" smtClean="0">
                <a:solidFill>
                  <a:srgbClr val="FF0000"/>
                </a:solidFill>
              </a:rPr>
              <a:t>Test case description </a:t>
            </a:r>
            <a:r>
              <a:rPr lang="en-US" dirty="0" smtClean="0"/>
              <a:t>: this test case is designed for system test (module test) for point of purchase. Here we will validate this module against functional requirements. This test comes under category of black box testing.</a:t>
            </a:r>
          </a:p>
          <a:p>
            <a:pPr marL="0" indent="0">
              <a:buNone/>
            </a:pPr>
            <a:r>
              <a:rPr lang="en-US" b="1" dirty="0" smtClean="0">
                <a:solidFill>
                  <a:srgbClr val="FF0000"/>
                </a:solidFill>
              </a:rPr>
              <a:t>Test steps </a:t>
            </a:r>
            <a:r>
              <a:rPr lang="en-US" dirty="0" smtClean="0"/>
              <a:t>:1) module is complete or something is missing</a:t>
            </a:r>
          </a:p>
          <a:p>
            <a:pPr marL="0" indent="0">
              <a:buNone/>
            </a:pPr>
            <a:r>
              <a:rPr lang="en-US" dirty="0" smtClean="0"/>
              <a:t> 2) first we check the entry to this module  is correct or not </a:t>
            </a:r>
          </a:p>
          <a:p>
            <a:pPr marL="0" indent="0">
              <a:buNone/>
            </a:pPr>
            <a:r>
              <a:rPr lang="en-US" dirty="0"/>
              <a:t>3</a:t>
            </a:r>
            <a:r>
              <a:rPr lang="en-US" dirty="0" smtClean="0"/>
              <a:t>) The record is saving and updating correctly or not </a:t>
            </a:r>
          </a:p>
          <a:p>
            <a:pPr marL="0" indent="0">
              <a:buNone/>
            </a:pPr>
            <a:r>
              <a:rPr lang="en-US" dirty="0" smtClean="0"/>
              <a:t>4) We will check for reports, generating correctly or not and the module contain all the specified reports or not</a:t>
            </a:r>
          </a:p>
          <a:p>
            <a:pPr marL="0" indent="0">
              <a:buNone/>
            </a:pPr>
            <a:r>
              <a:rPr lang="en-US" dirty="0" smtClean="0"/>
              <a:t>5) The integrated module with this software like supplier accounts system and product stock detail works correctly or not</a:t>
            </a:r>
          </a:p>
          <a:p>
            <a:pPr marL="0" indent="0">
              <a:buNone/>
            </a:pPr>
            <a:r>
              <a:rPr lang="en-US" b="1" dirty="0" smtClean="0">
                <a:solidFill>
                  <a:srgbClr val="FF0000"/>
                </a:solidFill>
              </a:rPr>
              <a:t>Test data</a:t>
            </a:r>
            <a:r>
              <a:rPr lang="en-US" dirty="0" smtClean="0"/>
              <a:t>: test data are text fields ( product_id,product_name,model_no,part_no) and buttons( new, save , delete,exit),list of values buttons, reports  etc.</a:t>
            </a:r>
          </a:p>
          <a:p>
            <a:pPr marL="0" indent="0">
              <a:buNone/>
            </a:pPr>
            <a:r>
              <a:rPr lang="en-US" b="1" dirty="0" smtClean="0">
                <a:solidFill>
                  <a:srgbClr val="FF0000"/>
                </a:solidFill>
              </a:rPr>
              <a:t>Expected output </a:t>
            </a:r>
            <a:r>
              <a:rPr lang="en-US" dirty="0" smtClean="0"/>
              <a:t>: 1) it save record successfully</a:t>
            </a:r>
          </a:p>
          <a:p>
            <a:pPr marL="0" indent="0">
              <a:buNone/>
            </a:pPr>
            <a:r>
              <a:rPr lang="en-US" dirty="0" smtClean="0"/>
              <a:t>2) It edit record successfully</a:t>
            </a:r>
          </a:p>
          <a:p>
            <a:pPr marL="0" indent="0">
              <a:buNone/>
            </a:pPr>
            <a:r>
              <a:rPr lang="en-US" dirty="0" smtClean="0"/>
              <a:t>3) The form should be completed</a:t>
            </a:r>
          </a:p>
          <a:p>
            <a:pPr marL="0" indent="0">
              <a:buNone/>
            </a:pPr>
            <a:r>
              <a:rPr lang="en-US" dirty="0" smtClean="0"/>
              <a:t>4) The modules integrated with this point of purchase should b edited and updated successfully</a:t>
            </a:r>
          </a:p>
          <a:p>
            <a:pPr marL="0" indent="0">
              <a:buNone/>
            </a:pPr>
            <a:r>
              <a:rPr lang="en-US" dirty="0" smtClean="0"/>
              <a:t>5) The product should be updated correctly incase where dual entry of same product are entered</a:t>
            </a:r>
          </a:p>
          <a:p>
            <a:pPr marL="0" indent="0">
              <a:buNone/>
            </a:pPr>
            <a:r>
              <a:rPr lang="en-US" b="1" dirty="0" smtClean="0">
                <a:solidFill>
                  <a:srgbClr val="FF0000"/>
                </a:solidFill>
              </a:rPr>
              <a:t>Actual output : ???????</a:t>
            </a:r>
            <a:endParaRPr lang="en-US" b="1" dirty="0">
              <a:solidFill>
                <a:srgbClr val="FF0000"/>
              </a:solidFill>
            </a:endParaRPr>
          </a:p>
        </p:txBody>
      </p:sp>
    </p:spTree>
    <p:extLst>
      <p:ext uri="{BB962C8B-B14F-4D97-AF65-F5344CB8AC3E}">
        <p14:creationId xmlns:p14="http://schemas.microsoft.com/office/powerpoint/2010/main" val="1331527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228600"/>
            <a:ext cx="8763000" cy="6324600"/>
          </a:xfrm>
        </p:spPr>
        <p:txBody>
          <a:bodyPr>
            <a:normAutofit/>
          </a:bodyPr>
          <a:lstStyle/>
          <a:p>
            <a:pPr marL="0" indent="0">
              <a:buNone/>
            </a:pPr>
            <a:r>
              <a:rPr lang="en-US" sz="2600" b="1" dirty="0" smtClean="0">
                <a:solidFill>
                  <a:srgbClr val="FF0000"/>
                </a:solidFill>
              </a:rPr>
              <a:t>Test case id: </a:t>
            </a:r>
            <a:r>
              <a:rPr lang="en-US" sz="2600" dirty="0" smtClean="0"/>
              <a:t>3</a:t>
            </a:r>
          </a:p>
          <a:p>
            <a:pPr marL="0" indent="0">
              <a:buNone/>
            </a:pPr>
            <a:r>
              <a:rPr lang="en-US" sz="2600" b="1" dirty="0" smtClean="0">
                <a:solidFill>
                  <a:srgbClr val="FF0000"/>
                </a:solidFill>
              </a:rPr>
              <a:t>Product module</a:t>
            </a:r>
            <a:r>
              <a:rPr lang="en-US" sz="2600" dirty="0" smtClean="0"/>
              <a:t>: point of purchase (</a:t>
            </a:r>
            <a:r>
              <a:rPr lang="en-US" sz="2600" smtClean="0"/>
              <a:t>edit button)</a:t>
            </a:r>
            <a:endParaRPr lang="en-US" sz="2600" dirty="0" smtClean="0"/>
          </a:p>
          <a:p>
            <a:pPr marL="0" indent="0">
              <a:buNone/>
            </a:pPr>
            <a:r>
              <a:rPr lang="en-US" sz="2600" b="1" dirty="0" smtClean="0">
                <a:solidFill>
                  <a:srgbClr val="FF0000"/>
                </a:solidFill>
              </a:rPr>
              <a:t>Test case description</a:t>
            </a:r>
            <a:r>
              <a:rPr lang="en-US" sz="2600" dirty="0" smtClean="0"/>
              <a:t>: we are going to design a unit test for edit portion of point of purchase because there are a lot problems and it effect user requirements and system .and it fails system test.This test comes under category of white box testing.</a:t>
            </a:r>
          </a:p>
          <a:p>
            <a:pPr marL="0" indent="0">
              <a:buNone/>
            </a:pPr>
            <a:r>
              <a:rPr lang="en-US" sz="2600" b="1" dirty="0" smtClean="0">
                <a:solidFill>
                  <a:srgbClr val="FF0000"/>
                </a:solidFill>
              </a:rPr>
              <a:t>Test steps </a:t>
            </a:r>
            <a:r>
              <a:rPr lang="en-US" sz="2600" dirty="0" smtClean="0"/>
              <a:t>: exercise whole code step by step. Correct it and make it complete </a:t>
            </a:r>
          </a:p>
          <a:p>
            <a:pPr marL="0" indent="0">
              <a:buNone/>
            </a:pPr>
            <a:r>
              <a:rPr lang="en-US" sz="2600" b="1" dirty="0" smtClean="0">
                <a:solidFill>
                  <a:srgbClr val="FF0000"/>
                </a:solidFill>
              </a:rPr>
              <a:t>Test data: </a:t>
            </a:r>
            <a:r>
              <a:rPr lang="en-US" sz="2600" dirty="0" smtClean="0"/>
              <a:t>1) programming code</a:t>
            </a:r>
          </a:p>
          <a:p>
            <a:pPr marL="0" indent="0">
              <a:buNone/>
            </a:pPr>
            <a:r>
              <a:rPr lang="en-US" sz="2600" b="1" dirty="0" smtClean="0">
                <a:solidFill>
                  <a:srgbClr val="FF0000"/>
                </a:solidFill>
              </a:rPr>
              <a:t>Expected output </a:t>
            </a:r>
            <a:r>
              <a:rPr lang="en-US" sz="2600" dirty="0" smtClean="0"/>
              <a:t>: 1)identify the problems 2) regression test 3) check every possible scenario while exercising this code  4)as this test is done by the developer so we hope he will fix all the problems</a:t>
            </a:r>
          </a:p>
          <a:p>
            <a:pPr marL="0" indent="0">
              <a:buNone/>
            </a:pPr>
            <a:r>
              <a:rPr lang="en-US" sz="2600" b="1" dirty="0" smtClean="0">
                <a:solidFill>
                  <a:srgbClr val="FF0000"/>
                </a:solidFill>
              </a:rPr>
              <a:t>Actual result :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8625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52400"/>
            <a:ext cx="8839200" cy="6477000"/>
          </a:xfrm>
        </p:spPr>
        <p:txBody>
          <a:bodyPr>
            <a:normAutofit lnSpcReduction="10000"/>
          </a:bodyPr>
          <a:lstStyle/>
          <a:p>
            <a:pPr marL="0" indent="0">
              <a:buNone/>
            </a:pPr>
            <a:r>
              <a:rPr lang="en-US" b="1" dirty="0" smtClean="0">
                <a:solidFill>
                  <a:srgbClr val="FF0000"/>
                </a:solidFill>
              </a:rPr>
              <a:t>Test case id:</a:t>
            </a:r>
            <a:r>
              <a:rPr lang="en-US" dirty="0">
                <a:solidFill>
                  <a:schemeClr val="bg2">
                    <a:lumMod val="10000"/>
                  </a:schemeClr>
                </a:solidFill>
              </a:rPr>
              <a:t> </a:t>
            </a:r>
            <a:r>
              <a:rPr lang="en-US" dirty="0" smtClean="0">
                <a:solidFill>
                  <a:schemeClr val="bg2">
                    <a:lumMod val="10000"/>
                  </a:schemeClr>
                </a:solidFill>
              </a:rPr>
              <a:t>4</a:t>
            </a:r>
            <a:endParaRPr lang="en-US" b="1" dirty="0" smtClean="0">
              <a:solidFill>
                <a:srgbClr val="FF0000"/>
              </a:solidFill>
            </a:endParaRPr>
          </a:p>
          <a:p>
            <a:pPr marL="0" indent="0">
              <a:buNone/>
            </a:pPr>
            <a:r>
              <a:rPr lang="en-US" b="1" dirty="0" smtClean="0">
                <a:solidFill>
                  <a:srgbClr val="FF0000"/>
                </a:solidFill>
              </a:rPr>
              <a:t>Test description:</a:t>
            </a:r>
            <a:r>
              <a:rPr lang="en-US" b="1" dirty="0" smtClean="0"/>
              <a:t> </a:t>
            </a:r>
            <a:r>
              <a:rPr lang="en-US" b="1" dirty="0" smtClean="0">
                <a:solidFill>
                  <a:srgbClr val="FF0000"/>
                </a:solidFill>
              </a:rPr>
              <a:t> </a:t>
            </a:r>
            <a:r>
              <a:rPr lang="en-US" dirty="0" smtClean="0"/>
              <a:t>designing a system test for supplier accounts . </a:t>
            </a:r>
            <a:endParaRPr lang="en-US" b="1" dirty="0" smtClean="0">
              <a:solidFill>
                <a:srgbClr val="FF0000"/>
              </a:solidFill>
            </a:endParaRPr>
          </a:p>
          <a:p>
            <a:pPr marL="0" indent="0">
              <a:buNone/>
            </a:pPr>
            <a:r>
              <a:rPr lang="en-US" b="1" dirty="0" smtClean="0">
                <a:solidFill>
                  <a:srgbClr val="FF0000"/>
                </a:solidFill>
              </a:rPr>
              <a:t>Test steps: </a:t>
            </a:r>
            <a:r>
              <a:rPr lang="en-US" dirty="0" smtClean="0"/>
              <a:t> 1) completeness  2) entry checking 3)record saving in supplier debit and credit section</a:t>
            </a:r>
          </a:p>
          <a:p>
            <a:pPr marL="0" indent="0">
              <a:buNone/>
            </a:pPr>
            <a:r>
              <a:rPr lang="en-US" dirty="0" smtClean="0">
                <a:solidFill>
                  <a:schemeClr val="bg2">
                    <a:lumMod val="10000"/>
                  </a:schemeClr>
                </a:solidFill>
              </a:rPr>
              <a:t>4) Check searching of record</a:t>
            </a:r>
          </a:p>
          <a:p>
            <a:pPr marL="0" indent="0">
              <a:buNone/>
            </a:pPr>
            <a:r>
              <a:rPr lang="en-US" b="1" dirty="0" smtClean="0">
                <a:solidFill>
                  <a:srgbClr val="FF0000"/>
                </a:solidFill>
              </a:rPr>
              <a:t>Test data: </a:t>
            </a:r>
            <a:r>
              <a:rPr lang="en-US" dirty="0">
                <a:solidFill>
                  <a:srgbClr val="FF0000"/>
                </a:solidFill>
              </a:rPr>
              <a:t> </a:t>
            </a:r>
            <a:r>
              <a:rPr lang="en-US" dirty="0" smtClean="0">
                <a:solidFill>
                  <a:schemeClr val="tx1">
                    <a:lumMod val="95000"/>
                    <a:lumOff val="5000"/>
                  </a:schemeClr>
                </a:solidFill>
              </a:rPr>
              <a:t>text box, buttons actions by validating the module against functional requirements.</a:t>
            </a:r>
            <a:endParaRPr lang="en-US" b="1" dirty="0" smtClean="0">
              <a:solidFill>
                <a:schemeClr val="tx1">
                  <a:lumMod val="95000"/>
                  <a:lumOff val="5000"/>
                </a:schemeClr>
              </a:solidFill>
            </a:endParaRPr>
          </a:p>
          <a:p>
            <a:pPr marL="0" indent="0">
              <a:buNone/>
            </a:pPr>
            <a:r>
              <a:rPr lang="en-US" b="1" dirty="0" smtClean="0">
                <a:solidFill>
                  <a:srgbClr val="FF0000"/>
                </a:solidFill>
              </a:rPr>
              <a:t>Expected output:  </a:t>
            </a:r>
            <a:r>
              <a:rPr lang="en-US" dirty="0" smtClean="0">
                <a:solidFill>
                  <a:schemeClr val="tx1">
                    <a:lumMod val="85000"/>
                    <a:lumOff val="15000"/>
                  </a:schemeClr>
                </a:solidFill>
              </a:rPr>
              <a:t>the whole module works correclty,records (debit and credit) are updating and saving correctly.</a:t>
            </a:r>
            <a:endParaRPr lang="en-US" b="1" dirty="0" smtClean="0">
              <a:solidFill>
                <a:srgbClr val="FF0000"/>
              </a:solidFill>
            </a:endParaRPr>
          </a:p>
          <a:p>
            <a:pPr marL="0" indent="0">
              <a:buNone/>
            </a:pPr>
            <a:r>
              <a:rPr lang="en-US" b="1" dirty="0" smtClean="0">
                <a:solidFill>
                  <a:srgbClr val="FF0000"/>
                </a:solidFill>
              </a:rPr>
              <a:t>Actual </a:t>
            </a:r>
            <a:r>
              <a:rPr lang="en-US" b="1" smtClean="0">
                <a:solidFill>
                  <a:srgbClr val="FF0000"/>
                </a:solidFill>
              </a:rPr>
              <a:t>output: ??????</a:t>
            </a:r>
            <a:endParaRPr lang="en-US" b="1" dirty="0" smtClean="0">
              <a:solidFill>
                <a:srgbClr val="FF0000"/>
              </a:solidFill>
            </a:endParaRPr>
          </a:p>
          <a:p>
            <a:pPr marL="0" indent="0">
              <a:buNone/>
            </a:pPr>
            <a:endParaRPr lang="en-US" dirty="0">
              <a:solidFill>
                <a:schemeClr val="bg2">
                  <a:lumMod val="10000"/>
                </a:schemeClr>
              </a:solidFill>
            </a:endParaRPr>
          </a:p>
        </p:txBody>
      </p:sp>
    </p:spTree>
    <p:extLst>
      <p:ext uri="{BB962C8B-B14F-4D97-AF65-F5344CB8AC3E}">
        <p14:creationId xmlns:p14="http://schemas.microsoft.com/office/powerpoint/2010/main" val="10468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04800" y="228600"/>
            <a:ext cx="8686800" cy="6324600"/>
          </a:xfrm>
        </p:spPr>
        <p:txBody>
          <a:bodyPr/>
          <a:lstStyle/>
          <a:p>
            <a:pPr marL="0" indent="0">
              <a:buNone/>
            </a:pPr>
            <a:r>
              <a:rPr lang="en-US" dirty="0" smtClean="0"/>
              <a:t>                          </a:t>
            </a:r>
            <a:r>
              <a:rPr lang="en-US" b="1" dirty="0" smtClean="0">
                <a:solidFill>
                  <a:srgbClr val="FF0000"/>
                </a:solidFill>
              </a:rPr>
              <a:t>ASSIGNMENT NO 5</a:t>
            </a:r>
          </a:p>
          <a:p>
            <a:pPr marL="0" indent="0">
              <a:buNone/>
            </a:pPr>
            <a:r>
              <a:rPr lang="en-US" dirty="0" smtClean="0"/>
              <a:t>Q.1) find out/discuss the errors in point of purchase, point of sale, along with  its integrated modules in detail by doing system test?</a:t>
            </a:r>
          </a:p>
          <a:p>
            <a:pPr marL="0" indent="0">
              <a:buNone/>
            </a:pPr>
            <a:r>
              <a:rPr lang="en-US" dirty="0" smtClean="0"/>
              <a:t>Q.2) give suggestions how to fix these errors ?</a:t>
            </a:r>
          </a:p>
          <a:p>
            <a:pPr marL="0" indent="0">
              <a:buNone/>
            </a:pPr>
            <a:r>
              <a:rPr lang="en-US" dirty="0" smtClean="0"/>
              <a:t>Q.3) discuss how the performance of this software and architecture of this software can be improved further ? If possible draw alternatives architectures for any one of the above modules in detail ?</a:t>
            </a:r>
          </a:p>
          <a:p>
            <a:pPr marL="0" indent="0">
              <a:buNone/>
            </a:pPr>
            <a:endParaRPr lang="en-US" dirty="0" smtClean="0"/>
          </a:p>
        </p:txBody>
      </p:sp>
    </p:spTree>
    <p:extLst>
      <p:ext uri="{BB962C8B-B14F-4D97-AF65-F5344CB8AC3E}">
        <p14:creationId xmlns:p14="http://schemas.microsoft.com/office/powerpoint/2010/main" val="22201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152400"/>
            <a:ext cx="8763000" cy="6400800"/>
          </a:xfrm>
        </p:spPr>
        <p:txBody>
          <a:bodyPr/>
          <a:lstStyle/>
          <a:p>
            <a:pPr marL="0" indent="0">
              <a:buNone/>
            </a:pPr>
            <a:r>
              <a:rPr lang="en-US" b="1" dirty="0" smtClean="0">
                <a:solidFill>
                  <a:srgbClr val="FF0000"/>
                </a:solidFill>
              </a:rPr>
              <a:t>                                   Sale Return </a:t>
            </a:r>
          </a:p>
          <a:p>
            <a:pPr marL="0" indent="0">
              <a:buNone/>
            </a:pPr>
            <a:r>
              <a:rPr lang="en-US" dirty="0" smtClean="0"/>
              <a:t>Sale return form will do the functional opposite of sale .it will return all the products from customers and will update the accounts and product stock.</a:t>
            </a:r>
          </a:p>
          <a:p>
            <a:pPr marL="0" indent="0">
              <a:buNone/>
            </a:pPr>
            <a:r>
              <a:rPr lang="en-US" dirty="0" smtClean="0"/>
              <a:t>It include sale return reports</a:t>
            </a:r>
          </a:p>
          <a:p>
            <a:pPr marL="0" indent="0">
              <a:buNone/>
            </a:pPr>
            <a:r>
              <a:rPr lang="en-US" b="1" dirty="0" smtClean="0">
                <a:solidFill>
                  <a:srgbClr val="FF0000"/>
                </a:solidFill>
              </a:rPr>
              <a:t>                               Customer payment</a:t>
            </a:r>
          </a:p>
          <a:p>
            <a:pPr marL="0" indent="0">
              <a:buNone/>
            </a:pPr>
            <a:r>
              <a:rPr lang="en-US" dirty="0" smtClean="0"/>
              <a:t>In this section we update payments of all customer who come and pay .</a:t>
            </a:r>
          </a:p>
          <a:p>
            <a:pPr marL="0" indent="0">
              <a:buNone/>
            </a:pPr>
            <a:r>
              <a:rPr lang="en-US" dirty="0" smtClean="0"/>
              <a:t>                               </a:t>
            </a:r>
            <a:r>
              <a:rPr lang="en-US" b="1" dirty="0" smtClean="0">
                <a:solidFill>
                  <a:srgbClr val="FF0000"/>
                </a:solidFill>
              </a:rPr>
              <a:t>Payment to supplier</a:t>
            </a:r>
          </a:p>
          <a:p>
            <a:pPr marL="0" indent="0">
              <a:buNone/>
            </a:pPr>
            <a:r>
              <a:rPr lang="en-US" dirty="0" smtClean="0"/>
              <a:t>In this section we update our own payments to supplier.</a:t>
            </a:r>
            <a:endParaRPr lang="en-US" dirty="0"/>
          </a:p>
        </p:txBody>
      </p:sp>
    </p:spTree>
    <p:extLst>
      <p:ext uri="{BB962C8B-B14F-4D97-AF65-F5344CB8AC3E}">
        <p14:creationId xmlns:p14="http://schemas.microsoft.com/office/powerpoint/2010/main" val="457542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228600"/>
            <a:ext cx="8763000" cy="6324600"/>
          </a:xfrm>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91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710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152400"/>
            <a:ext cx="8763000" cy="6477000"/>
          </a:xfrm>
        </p:spPr>
        <p:txBody>
          <a:bodyPr/>
          <a:lstStyle/>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47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04800" y="304800"/>
            <a:ext cx="8610600" cy="6324600"/>
          </a:xfrm>
        </p:spPr>
        <p:txBody>
          <a:bodyPr/>
          <a:lstStyle/>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91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847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                           </a:t>
            </a:r>
            <a:r>
              <a:rPr lang="en-US" b="1" dirty="0" smtClean="0">
                <a:solidFill>
                  <a:srgbClr val="FF0000"/>
                </a:solidFill>
              </a:rPr>
              <a:t>ASSIGNMENT NO 4</a:t>
            </a:r>
          </a:p>
          <a:p>
            <a:pPr marL="0" indent="0">
              <a:buNone/>
            </a:pPr>
            <a:r>
              <a:rPr lang="en-US" dirty="0" smtClean="0"/>
              <a:t>Write a complete test </a:t>
            </a:r>
            <a:r>
              <a:rPr lang="en-US" smtClean="0"/>
              <a:t>plain template </a:t>
            </a:r>
            <a:r>
              <a:rPr lang="en-US" dirty="0" smtClean="0"/>
              <a:t>document for the case study ( 6 to 10 pages )</a:t>
            </a:r>
          </a:p>
          <a:p>
            <a:pPr marL="0" indent="0">
              <a:buNone/>
            </a:pPr>
            <a:r>
              <a:rPr lang="en-US" dirty="0" smtClean="0"/>
              <a:t>Last date of submission is : 15-DEC-2014</a:t>
            </a:r>
          </a:p>
          <a:p>
            <a:pPr marL="0" indent="0">
              <a:buNone/>
            </a:pPr>
            <a:endParaRPr lang="en-US" dirty="0"/>
          </a:p>
          <a:p>
            <a:pPr marL="0" indent="0">
              <a:buNone/>
            </a:pPr>
            <a:r>
              <a:rPr lang="en-US" sz="2000" b="1" dirty="0" smtClean="0">
                <a:solidFill>
                  <a:srgbClr val="FF0000"/>
                </a:solidFill>
              </a:rPr>
              <a:t>NOTE : copy assignment or copy idea will be mark in negative</a:t>
            </a:r>
          </a:p>
          <a:p>
            <a:pPr marL="0" indent="0">
              <a:buNone/>
            </a:pPr>
            <a:r>
              <a:rPr lang="en-US" sz="2000" b="1" dirty="0" smtClean="0">
                <a:solidFill>
                  <a:srgbClr val="FF0000"/>
                </a:solidFill>
              </a:rPr>
              <a:t>Also note marking of this assignment will b based on quiz in this assignment</a:t>
            </a:r>
            <a:endParaRPr lang="en-US" sz="2000" b="1" dirty="0">
              <a:solidFill>
                <a:srgbClr val="FF0000"/>
              </a:solidFill>
            </a:endParaRPr>
          </a:p>
        </p:txBody>
      </p:sp>
    </p:spTree>
    <p:extLst>
      <p:ext uri="{BB962C8B-B14F-4D97-AF65-F5344CB8AC3E}">
        <p14:creationId xmlns:p14="http://schemas.microsoft.com/office/powerpoint/2010/main" val="548343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152400"/>
            <a:ext cx="8686800" cy="6248400"/>
          </a:xfrm>
        </p:spPr>
        <p:txBody>
          <a:bodyPr/>
          <a:lstStyle/>
          <a:p>
            <a:pPr marL="0" indent="0">
              <a:buNone/>
            </a:pPr>
            <a:r>
              <a:rPr lang="en-US" sz="4000" b="1" dirty="0" smtClean="0">
                <a:solidFill>
                  <a:srgbClr val="FF0000"/>
                </a:solidFill>
              </a:rPr>
              <a:t>        Identify set of tests for this project                     </a:t>
            </a:r>
          </a:p>
          <a:p>
            <a:pPr marL="0" indent="0">
              <a:buNone/>
            </a:pPr>
            <a:r>
              <a:rPr lang="en-US" sz="2800" b="1" dirty="0" smtClean="0">
                <a:solidFill>
                  <a:srgbClr val="FF0000"/>
                </a:solidFill>
              </a:rPr>
              <a:t>                          </a:t>
            </a:r>
          </a:p>
          <a:p>
            <a:pPr marL="0" indent="0">
              <a:buNone/>
            </a:pPr>
            <a:r>
              <a:rPr lang="en-US" sz="2800" b="1" dirty="0">
                <a:solidFill>
                  <a:srgbClr val="FF0000"/>
                </a:solidFill>
              </a:rPr>
              <a:t> </a:t>
            </a:r>
            <a:r>
              <a:rPr lang="en-US" sz="2800" b="1" dirty="0" smtClean="0">
                <a:solidFill>
                  <a:srgbClr val="FF0000"/>
                </a:solidFill>
              </a:rPr>
              <a:t>                                  </a:t>
            </a:r>
            <a:r>
              <a:rPr lang="en-US" sz="2800" b="1" i="1" dirty="0" smtClean="0"/>
              <a:t>SYSTEM TEST  ?</a:t>
            </a:r>
          </a:p>
          <a:p>
            <a:pPr marL="0" indent="0">
              <a:buNone/>
            </a:pPr>
            <a:r>
              <a:rPr lang="en-US" sz="2800" b="1" i="1" dirty="0"/>
              <a:t> </a:t>
            </a:r>
            <a:r>
              <a:rPr lang="en-US" sz="2800" b="1" i="1" dirty="0" smtClean="0"/>
              <a:t>                            INTEGRATION TEST ?</a:t>
            </a:r>
          </a:p>
          <a:p>
            <a:pPr marL="0" indent="0">
              <a:buNone/>
            </a:pPr>
            <a:r>
              <a:rPr lang="en-US" sz="2800" b="1" i="1" dirty="0"/>
              <a:t> </a:t>
            </a:r>
            <a:r>
              <a:rPr lang="en-US" sz="2800" b="1" i="1" dirty="0" smtClean="0"/>
              <a:t>                                  UNIT TEST ?</a:t>
            </a:r>
          </a:p>
          <a:p>
            <a:pPr marL="0" indent="0">
              <a:buNone/>
            </a:pPr>
            <a:r>
              <a:rPr lang="en-US" sz="2800" b="1" i="1" dirty="0" smtClean="0"/>
              <a:t>                        NON FUNCTIONAL TESTS ?</a:t>
            </a:r>
          </a:p>
          <a:p>
            <a:pPr marL="0" indent="0">
              <a:buNone/>
            </a:pPr>
            <a:endParaRPr lang="en-US" sz="3600" dirty="0" smtClean="0"/>
          </a:p>
          <a:p>
            <a:pPr marL="0" indent="0">
              <a:buNone/>
            </a:pPr>
            <a:endParaRPr lang="en-US" sz="3600" dirty="0" smtClean="0"/>
          </a:p>
          <a:p>
            <a:pPr marL="0" indent="0">
              <a:buNone/>
            </a:pPr>
            <a:endParaRPr lang="en-US" sz="3600" dirty="0"/>
          </a:p>
        </p:txBody>
      </p:sp>
    </p:spTree>
    <p:extLst>
      <p:ext uri="{BB962C8B-B14F-4D97-AF65-F5344CB8AC3E}">
        <p14:creationId xmlns:p14="http://schemas.microsoft.com/office/powerpoint/2010/main" val="816426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228600"/>
            <a:ext cx="8763000" cy="6172200"/>
          </a:xfrm>
        </p:spPr>
        <p:txBody>
          <a:bodyPr/>
          <a:lstStyle/>
          <a:p>
            <a:pPr marL="0" indent="0">
              <a:buNone/>
            </a:pPr>
            <a:r>
              <a:rPr lang="en-US" dirty="0" smtClean="0"/>
              <a:t>                                   </a:t>
            </a:r>
            <a:r>
              <a:rPr lang="en-US" sz="4000" b="1" dirty="0" smtClean="0">
                <a:solidFill>
                  <a:srgbClr val="FF0000"/>
                </a:solidFill>
              </a:rPr>
              <a:t>TEST CASES</a:t>
            </a:r>
          </a:p>
          <a:p>
            <a:pPr marL="0" indent="0">
              <a:buNone/>
            </a:pPr>
            <a:r>
              <a:rPr lang="en-US" sz="4000" dirty="0" smtClean="0"/>
              <a:t>First design test cases for system test  first</a:t>
            </a:r>
          </a:p>
          <a:p>
            <a:pPr marL="0" indent="0">
              <a:buNone/>
            </a:pPr>
            <a:r>
              <a:rPr lang="en-US" sz="4000" dirty="0" smtClean="0"/>
              <a:t>System test for modules </a:t>
            </a:r>
          </a:p>
          <a:p>
            <a:pPr marL="0" indent="0">
              <a:buNone/>
            </a:pPr>
            <a:r>
              <a:rPr lang="en-US" sz="4000" dirty="0" smtClean="0"/>
              <a:t>1) Product 2) customer and supplier 3)point of purchase 4) point of sale  5) point of sale  6) sale return 7) supplier and customer accounts </a:t>
            </a:r>
            <a:endParaRPr lang="en-US" sz="4000" dirty="0"/>
          </a:p>
        </p:txBody>
      </p:sp>
    </p:spTree>
    <p:extLst>
      <p:ext uri="{BB962C8B-B14F-4D97-AF65-F5344CB8AC3E}">
        <p14:creationId xmlns:p14="http://schemas.microsoft.com/office/powerpoint/2010/main" val="3011499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152400"/>
            <a:ext cx="8686800" cy="6324600"/>
          </a:xfrm>
        </p:spPr>
        <p:txBody>
          <a:bodyPr>
            <a:normAutofit fontScale="70000" lnSpcReduction="20000"/>
          </a:bodyPr>
          <a:lstStyle/>
          <a:p>
            <a:pPr marL="0" indent="0">
              <a:buNone/>
            </a:pPr>
            <a:r>
              <a:rPr lang="en-US" b="1" dirty="0" smtClean="0">
                <a:solidFill>
                  <a:srgbClr val="FF0000"/>
                </a:solidFill>
              </a:rPr>
              <a:t>Test case id </a:t>
            </a:r>
            <a:r>
              <a:rPr lang="en-US" dirty="0" smtClean="0"/>
              <a:t>: 1</a:t>
            </a:r>
          </a:p>
          <a:p>
            <a:pPr marL="0" indent="0">
              <a:buNone/>
            </a:pPr>
            <a:r>
              <a:rPr lang="en-US" b="1" dirty="0" smtClean="0">
                <a:solidFill>
                  <a:srgbClr val="FF0000"/>
                </a:solidFill>
              </a:rPr>
              <a:t>Product module </a:t>
            </a:r>
            <a:r>
              <a:rPr lang="en-US" dirty="0" smtClean="0"/>
              <a:t>: product stock detail</a:t>
            </a:r>
          </a:p>
          <a:p>
            <a:pPr marL="0" indent="0">
              <a:buNone/>
            </a:pPr>
            <a:r>
              <a:rPr lang="en-US" dirty="0" smtClean="0"/>
              <a:t>Test case description : this test case is designed for system test (module test)of a particular product detail.  Here we will validate this module against functional requirements. This test comes under category of black box testing.</a:t>
            </a:r>
          </a:p>
          <a:p>
            <a:pPr marL="0" indent="0">
              <a:buNone/>
            </a:pPr>
            <a:r>
              <a:rPr lang="en-US" b="1" dirty="0" smtClean="0">
                <a:solidFill>
                  <a:srgbClr val="FF0000"/>
                </a:solidFill>
              </a:rPr>
              <a:t>Test steps </a:t>
            </a:r>
            <a:r>
              <a:rPr lang="en-US" dirty="0" smtClean="0"/>
              <a:t>:1) module is complete or something is missing</a:t>
            </a:r>
          </a:p>
          <a:p>
            <a:pPr marL="0" indent="0">
              <a:buNone/>
            </a:pPr>
            <a:r>
              <a:rPr lang="en-US" dirty="0" smtClean="0"/>
              <a:t> 2) first we check the entry of product stock is correct or not</a:t>
            </a:r>
          </a:p>
          <a:p>
            <a:pPr marL="0" indent="0">
              <a:buNone/>
            </a:pPr>
            <a:r>
              <a:rPr lang="en-US" dirty="0"/>
              <a:t>3</a:t>
            </a:r>
            <a:r>
              <a:rPr lang="en-US" dirty="0" smtClean="0"/>
              <a:t>) Then we will check the searching of record by product id / name is correct or not</a:t>
            </a:r>
          </a:p>
          <a:p>
            <a:pPr marL="0" indent="0">
              <a:buNone/>
            </a:pPr>
            <a:r>
              <a:rPr lang="en-US" dirty="0"/>
              <a:t>4</a:t>
            </a:r>
            <a:r>
              <a:rPr lang="en-US" dirty="0" smtClean="0"/>
              <a:t>) We will check for reports, generating correctly or not and the module contain all the specified reports or not</a:t>
            </a:r>
          </a:p>
          <a:p>
            <a:pPr marL="0" indent="0">
              <a:buNone/>
            </a:pPr>
            <a:r>
              <a:rPr lang="en-US" b="1" dirty="0" smtClean="0">
                <a:solidFill>
                  <a:srgbClr val="FF0000"/>
                </a:solidFill>
              </a:rPr>
              <a:t>Test data</a:t>
            </a:r>
            <a:r>
              <a:rPr lang="en-US" dirty="0" smtClean="0"/>
              <a:t>: test data are text fields ( product_id,product_name,model_no,part_no) and buttons( new, save , delete,exit),list of values buttons,searching record list item etc.</a:t>
            </a:r>
          </a:p>
          <a:p>
            <a:pPr marL="0" indent="0">
              <a:buNone/>
            </a:pPr>
            <a:r>
              <a:rPr lang="en-US" b="1" dirty="0" smtClean="0">
                <a:solidFill>
                  <a:srgbClr val="FF0000"/>
                </a:solidFill>
              </a:rPr>
              <a:t>Expected output </a:t>
            </a:r>
            <a:r>
              <a:rPr lang="en-US" dirty="0" smtClean="0"/>
              <a:t>: 1) it save record successfully</a:t>
            </a:r>
          </a:p>
          <a:p>
            <a:pPr marL="0" indent="0">
              <a:buNone/>
            </a:pPr>
            <a:r>
              <a:rPr lang="en-US" dirty="0" smtClean="0"/>
              <a:t>2) It search record successfully</a:t>
            </a:r>
          </a:p>
          <a:p>
            <a:pPr marL="0" indent="0">
              <a:buNone/>
            </a:pPr>
            <a:r>
              <a:rPr lang="en-US" dirty="0" smtClean="0"/>
              <a:t>3) The form and reports should be completed</a:t>
            </a:r>
          </a:p>
          <a:p>
            <a:pPr marL="0" indent="0">
              <a:buNone/>
            </a:pPr>
            <a:r>
              <a:rPr lang="en-US" dirty="0" smtClean="0"/>
              <a:t>4) The reports should be correctly generated</a:t>
            </a:r>
          </a:p>
          <a:p>
            <a:pPr marL="0" indent="0">
              <a:buNone/>
            </a:pPr>
            <a:r>
              <a:rPr lang="en-US" b="1" dirty="0" smtClean="0">
                <a:solidFill>
                  <a:srgbClr val="FF0000"/>
                </a:solidFill>
              </a:rPr>
              <a:t>Actual output : ???????</a:t>
            </a:r>
            <a:endParaRPr lang="en-US" b="1" dirty="0">
              <a:solidFill>
                <a:srgbClr val="FF0000"/>
              </a:solidFill>
            </a:endParaRPr>
          </a:p>
        </p:txBody>
      </p:sp>
    </p:spTree>
    <p:extLst>
      <p:ext uri="{BB962C8B-B14F-4D97-AF65-F5344CB8AC3E}">
        <p14:creationId xmlns:p14="http://schemas.microsoft.com/office/powerpoint/2010/main" val="901320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892</Words>
  <Application>Microsoft Office PowerPoint</Application>
  <PresentationFormat>On-screen Show (4:3)</PresentationFormat>
  <Paragraphs>85</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khan</dc:creator>
  <cp:lastModifiedBy>Waqas Ahmad</cp:lastModifiedBy>
  <cp:revision>195</cp:revision>
  <dcterms:created xsi:type="dcterms:W3CDTF">2006-08-16T00:00:00Z</dcterms:created>
  <dcterms:modified xsi:type="dcterms:W3CDTF">2020-04-27T20:01:30Z</dcterms:modified>
</cp:coreProperties>
</file>