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0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US Census: Predicting Median Income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Andrew Hoskins</a:t>
            </a:r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NWMSU</a:t>
            </a:r>
            <a:endParaRPr lang="en-US" dirty="0"/>
          </a:p>
        </p:txBody>
      </p:sp>
      <p:pic>
        <p:nvPicPr>
          <p:cNvPr id="38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5" y="447403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44-599-machine-learning-S19/machine-learning-project-Roonicorn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51D5F-3EF5-4FA0-8DCD-F5714DD07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868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project is the </a:t>
            </a:r>
            <a:r>
              <a:rPr lang="en-US" dirty="0" smtClean="0"/>
              <a:t>culmination </a:t>
            </a:r>
            <a:r>
              <a:rPr lang="en-US" dirty="0"/>
              <a:t>of the machine learning that I have been working on for the past </a:t>
            </a:r>
            <a:r>
              <a:rPr lang="en-US" dirty="0" smtClean="0"/>
              <a:t>semester. The purpose is to take </a:t>
            </a:r>
            <a:r>
              <a:rPr lang="en-US" dirty="0"/>
              <a:t>demographic information from the US Census </a:t>
            </a:r>
            <a:r>
              <a:rPr lang="en-US" dirty="0" smtClean="0"/>
              <a:t>and determine </a:t>
            </a:r>
            <a:r>
              <a:rPr lang="en-US" dirty="0"/>
              <a:t>a county's median income based on the percentage of the population </a:t>
            </a:r>
            <a:r>
              <a:rPr lang="en-US" dirty="0" smtClean="0"/>
              <a:t>being </a:t>
            </a:r>
            <a:r>
              <a:rPr lang="en-US" dirty="0"/>
              <a:t>in difference </a:t>
            </a:r>
            <a:r>
              <a:rPr lang="en-US" dirty="0" smtClean="0"/>
              <a:t>fields </a:t>
            </a:r>
            <a:r>
              <a:rPr lang="en-US" dirty="0"/>
              <a:t>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1C5B-6CA3-41B7-A609-6C0419D56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model suggests that the Professional jobs have the most impact on median income. This is likely due to Professional jobs having a </a:t>
            </a:r>
            <a:r>
              <a:rPr lang="en-US" dirty="0" smtClean="0"/>
              <a:t>tendency </a:t>
            </a:r>
            <a:r>
              <a:rPr lang="en-US" dirty="0"/>
              <a:t>to pay higher wages/salaries than jobs in the other categories. Office was the next most important feature with Service and </a:t>
            </a:r>
            <a:r>
              <a:rPr lang="en-US" dirty="0" smtClean="0"/>
              <a:t>Construction </a:t>
            </a:r>
            <a:r>
              <a:rPr lang="en-US" dirty="0"/>
              <a:t>being the least of the features in terms of impact.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8540-487D-419B-BFD2-4D4E1ED6E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B4624-6455-4E23-918A-4360F464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192" y="1381396"/>
            <a:ext cx="33960816" cy="2560320"/>
          </a:xfrm>
        </p:spPr>
        <p:txBody>
          <a:bodyPr>
            <a:normAutofit/>
          </a:bodyPr>
          <a:lstStyle/>
          <a:p>
            <a:r>
              <a:rPr lang="en-US" dirty="0" smtClean="0"/>
              <a:t>US Census: Predicting Median </a:t>
            </a:r>
            <a:r>
              <a:rPr lang="en-US" dirty="0" smtClean="0"/>
              <a:t>Income</a:t>
            </a:r>
            <a:br>
              <a:rPr lang="en-US" dirty="0" smtClean="0"/>
            </a:br>
            <a:r>
              <a:rPr lang="en-US" sz="4800" dirty="0" smtClean="0"/>
              <a:t>Andrew Hoskins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C6E8C-A19F-443C-BE21-2667ABA3D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270171"/>
            <a:ext cx="10058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0E864-A8FA-4890-9AA7-9F3E2101A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204857"/>
            <a:ext cx="10058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1E2E4F-4653-4FC9-8D15-2861B2A7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model used was a linear regression model. This model fit the data better than the other models tested.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5EF7-7632-426A-B8E7-2222FA83FF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B35C23-DD9B-427C-8059-8D581E02AC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Dataset: kaggle.com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99547-1A00-4B68-815A-0772F45291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F2A830-7038-4FAF-A4C6-D9B77B8BC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6204857"/>
            <a:ext cx="201168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600CE-F4F2-4F2B-B7DB-2352EBDAE8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https://github.com/44-599-machine-learning-S19/machine-learning-project-Roonicorn1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32D8AA-F349-412F-869B-497A22B456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FE595E-DFDE-49E0-A077-CCB625723F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Coffee and late nights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F0AB6A-02EC-40B4-9785-064C004C8F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226" y="18288000"/>
            <a:ext cx="9499148" cy="8439976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892" y="18288000"/>
            <a:ext cx="9917708" cy="84399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814" y="8490857"/>
            <a:ext cx="9979786" cy="960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976" y="8490856"/>
            <a:ext cx="10165648" cy="95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256</TotalTime>
  <Words>152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US Census: Predicting Median Income Andrew Hoskins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Hoskins,Andrew J</dc:creator>
  <cp:lastModifiedBy>Hoskins,Andrew J</cp:lastModifiedBy>
  <cp:revision>9</cp:revision>
  <dcterms:created xsi:type="dcterms:W3CDTF">2019-04-24T00:28:42Z</dcterms:created>
  <dcterms:modified xsi:type="dcterms:W3CDTF">2019-04-25T19:21:36Z</dcterms:modified>
</cp:coreProperties>
</file>