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19059-D66D-4965-AD0E-872E915E6A53}" v="616" dt="2024-05-31T07:28:55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정 이" userId="0794e971bdff082f" providerId="LiveId" clId="{A3519059-D66D-4965-AD0E-872E915E6A53}"/>
    <pc:docChg chg="undo custSel addSld modSld">
      <pc:chgData name="은정 이" userId="0794e971bdff082f" providerId="LiveId" clId="{A3519059-D66D-4965-AD0E-872E915E6A53}" dt="2024-05-31T07:28:55.776" v="1259" actId="5736"/>
      <pc:docMkLst>
        <pc:docMk/>
      </pc:docMkLst>
      <pc:sldChg chg="addSp delSp modSp mod">
        <pc:chgData name="은정 이" userId="0794e971bdff082f" providerId="LiveId" clId="{A3519059-D66D-4965-AD0E-872E915E6A53}" dt="2024-05-10T03:30:41.822" v="638" actId="1076"/>
        <pc:sldMkLst>
          <pc:docMk/>
          <pc:sldMk cId="52555040" sldId="257"/>
        </pc:sldMkLst>
        <pc:spChg chg="mod">
          <ac:chgData name="은정 이" userId="0794e971bdff082f" providerId="LiveId" clId="{A3519059-D66D-4965-AD0E-872E915E6A53}" dt="2024-05-10T03:30:41.822" v="638" actId="1076"/>
          <ac:spMkLst>
            <pc:docMk/>
            <pc:sldMk cId="52555040" sldId="257"/>
            <ac:spMk id="2" creationId="{18921794-0039-E486-E258-A3906148DCDC}"/>
          </ac:spMkLst>
        </pc:spChg>
        <pc:spChg chg="add mod">
          <ac:chgData name="은정 이" userId="0794e971bdff082f" providerId="LiveId" clId="{A3519059-D66D-4965-AD0E-872E915E6A53}" dt="2024-05-10T03:19:18.688" v="462" actId="14100"/>
          <ac:spMkLst>
            <pc:docMk/>
            <pc:sldMk cId="52555040" sldId="257"/>
            <ac:spMk id="3" creationId="{43A9223D-4BC5-3C45-F5E5-0F16934E0330}"/>
          </ac:spMkLst>
        </pc:spChg>
        <pc:spChg chg="add del mod">
          <ac:chgData name="은정 이" userId="0794e971bdff082f" providerId="LiveId" clId="{A3519059-D66D-4965-AD0E-872E915E6A53}" dt="2024-05-10T03:19:04.298" v="454" actId="478"/>
          <ac:spMkLst>
            <pc:docMk/>
            <pc:sldMk cId="52555040" sldId="257"/>
            <ac:spMk id="4" creationId="{88E84693-728F-108D-5096-80FD81BBD606}"/>
          </ac:spMkLst>
        </pc:spChg>
        <pc:spChg chg="add del mod">
          <ac:chgData name="은정 이" userId="0794e971bdff082f" providerId="LiveId" clId="{A3519059-D66D-4965-AD0E-872E915E6A53}" dt="2024-05-10T03:19:04.723" v="455" actId="478"/>
          <ac:spMkLst>
            <pc:docMk/>
            <pc:sldMk cId="52555040" sldId="257"/>
            <ac:spMk id="5" creationId="{546BB1A3-A248-708B-B2A6-E42E52CDC1D8}"/>
          </ac:spMkLst>
        </pc:spChg>
        <pc:spChg chg="add mod">
          <ac:chgData name="은정 이" userId="0794e971bdff082f" providerId="LiveId" clId="{A3519059-D66D-4965-AD0E-872E915E6A53}" dt="2024-05-10T03:19:29.034" v="482"/>
          <ac:spMkLst>
            <pc:docMk/>
            <pc:sldMk cId="52555040" sldId="257"/>
            <ac:spMk id="6" creationId="{272071E2-C298-0E5F-B859-EA9BC51B03EC}"/>
          </ac:spMkLst>
        </pc:spChg>
        <pc:spChg chg="mod">
          <ac:chgData name="은정 이" userId="0794e971bdff082f" providerId="LiveId" clId="{A3519059-D66D-4965-AD0E-872E915E6A53}" dt="2024-05-10T03:18:41.849" v="446"/>
          <ac:spMkLst>
            <pc:docMk/>
            <pc:sldMk cId="52555040" sldId="257"/>
            <ac:spMk id="8" creationId="{8FB8A5FD-8956-44A2-FFCC-80DC56D4C70E}"/>
          </ac:spMkLst>
        </pc:spChg>
        <pc:spChg chg="mod">
          <ac:chgData name="은정 이" userId="0794e971bdff082f" providerId="LiveId" clId="{A3519059-D66D-4965-AD0E-872E915E6A53}" dt="2024-05-10T03:18:41.849" v="446"/>
          <ac:spMkLst>
            <pc:docMk/>
            <pc:sldMk cId="52555040" sldId="257"/>
            <ac:spMk id="9" creationId="{361A021F-6BE5-D5A9-D8F1-6FDC5DABE115}"/>
          </ac:spMkLst>
        </pc:spChg>
        <pc:spChg chg="mod">
          <ac:chgData name="은정 이" userId="0794e971bdff082f" providerId="LiveId" clId="{A3519059-D66D-4965-AD0E-872E915E6A53}" dt="2024-05-10T03:18:41.849" v="446"/>
          <ac:spMkLst>
            <pc:docMk/>
            <pc:sldMk cId="52555040" sldId="257"/>
            <ac:spMk id="10" creationId="{72DBEBB4-C057-234A-0E5E-8E9A12112C71}"/>
          </ac:spMkLst>
        </pc:spChg>
        <pc:spChg chg="mod">
          <ac:chgData name="은정 이" userId="0794e971bdff082f" providerId="LiveId" clId="{A3519059-D66D-4965-AD0E-872E915E6A53}" dt="2024-05-10T03:18:41.849" v="446"/>
          <ac:spMkLst>
            <pc:docMk/>
            <pc:sldMk cId="52555040" sldId="257"/>
            <ac:spMk id="14" creationId="{884F4660-143D-1580-679C-7A4A21304914}"/>
          </ac:spMkLst>
        </pc:spChg>
        <pc:spChg chg="mod">
          <ac:chgData name="은정 이" userId="0794e971bdff082f" providerId="LiveId" clId="{A3519059-D66D-4965-AD0E-872E915E6A53}" dt="2024-05-10T03:18:41.849" v="446"/>
          <ac:spMkLst>
            <pc:docMk/>
            <pc:sldMk cId="52555040" sldId="257"/>
            <ac:spMk id="15" creationId="{EACED8DF-5063-5FDE-FF02-30CAA0551B12}"/>
          </ac:spMkLst>
        </pc:spChg>
        <pc:spChg chg="mod">
          <ac:chgData name="은정 이" userId="0794e971bdff082f" providerId="LiveId" clId="{A3519059-D66D-4965-AD0E-872E915E6A53}" dt="2024-05-10T03:18:41.849" v="446"/>
          <ac:spMkLst>
            <pc:docMk/>
            <pc:sldMk cId="52555040" sldId="257"/>
            <ac:spMk id="16" creationId="{BC219DC5-5C52-872E-BCD9-86EF8801B0DC}"/>
          </ac:spMkLst>
        </pc:spChg>
        <pc:spChg chg="mod">
          <ac:chgData name="은정 이" userId="0794e971bdff082f" providerId="LiveId" clId="{A3519059-D66D-4965-AD0E-872E915E6A53}" dt="2024-05-10T03:18:41.849" v="446"/>
          <ac:spMkLst>
            <pc:docMk/>
            <pc:sldMk cId="52555040" sldId="257"/>
            <ac:spMk id="17" creationId="{9D9F039E-1AE3-A29A-3096-C467812B9A5C}"/>
          </ac:spMkLst>
        </pc:spChg>
        <pc:spChg chg="mod">
          <ac:chgData name="은정 이" userId="0794e971bdff082f" providerId="LiveId" clId="{A3519059-D66D-4965-AD0E-872E915E6A53}" dt="2024-05-10T03:18:41.849" v="446"/>
          <ac:spMkLst>
            <pc:docMk/>
            <pc:sldMk cId="52555040" sldId="257"/>
            <ac:spMk id="18" creationId="{FB8C13D1-42BD-23EA-7B34-01947FFE53E0}"/>
          </ac:spMkLst>
        </pc:spChg>
        <pc:spChg chg="mod">
          <ac:chgData name="은정 이" userId="0794e971bdff082f" providerId="LiveId" clId="{A3519059-D66D-4965-AD0E-872E915E6A53}" dt="2024-05-10T03:18:41.849" v="446"/>
          <ac:spMkLst>
            <pc:docMk/>
            <pc:sldMk cId="52555040" sldId="257"/>
            <ac:spMk id="19" creationId="{B26BE86A-DC3B-4CA8-6205-F0464052C515}"/>
          </ac:spMkLst>
        </pc:spChg>
        <pc:spChg chg="mod">
          <ac:chgData name="은정 이" userId="0794e971bdff082f" providerId="LiveId" clId="{A3519059-D66D-4965-AD0E-872E915E6A53}" dt="2024-05-10T03:18:41.849" v="446"/>
          <ac:spMkLst>
            <pc:docMk/>
            <pc:sldMk cId="52555040" sldId="257"/>
            <ac:spMk id="20" creationId="{6E505F03-69A7-A4DA-8DC6-6F80A77CBC2F}"/>
          </ac:spMkLst>
        </pc:spChg>
        <pc:spChg chg="mod">
          <ac:chgData name="은정 이" userId="0794e971bdff082f" providerId="LiveId" clId="{A3519059-D66D-4965-AD0E-872E915E6A53}" dt="2024-05-10T03:18:41.849" v="446"/>
          <ac:spMkLst>
            <pc:docMk/>
            <pc:sldMk cId="52555040" sldId="257"/>
            <ac:spMk id="21" creationId="{118C022F-594E-7DA3-6043-3F343B1869FC}"/>
          </ac:spMkLst>
        </pc:spChg>
        <pc:spChg chg="mod">
          <ac:chgData name="은정 이" userId="0794e971bdff082f" providerId="LiveId" clId="{A3519059-D66D-4965-AD0E-872E915E6A53}" dt="2024-05-10T03:18:41.849" v="446"/>
          <ac:spMkLst>
            <pc:docMk/>
            <pc:sldMk cId="52555040" sldId="257"/>
            <ac:spMk id="22" creationId="{BC1A673A-B8B6-B2B0-461E-EF5C4404BF52}"/>
          </ac:spMkLst>
        </pc:spChg>
        <pc:spChg chg="mod">
          <ac:chgData name="은정 이" userId="0794e971bdff082f" providerId="LiveId" clId="{A3519059-D66D-4965-AD0E-872E915E6A53}" dt="2024-05-10T03:18:41.849" v="446"/>
          <ac:spMkLst>
            <pc:docMk/>
            <pc:sldMk cId="52555040" sldId="257"/>
            <ac:spMk id="23" creationId="{4E277878-551B-CB61-02A4-A8520F19DB12}"/>
          </ac:spMkLst>
        </pc:spChg>
        <pc:spChg chg="mod">
          <ac:chgData name="은정 이" userId="0794e971bdff082f" providerId="LiveId" clId="{A3519059-D66D-4965-AD0E-872E915E6A53}" dt="2024-05-10T03:18:41.849" v="446"/>
          <ac:spMkLst>
            <pc:docMk/>
            <pc:sldMk cId="52555040" sldId="257"/>
            <ac:spMk id="24" creationId="{ABBC0518-1B12-7C6E-2980-97A1F3B7CFE8}"/>
          </ac:spMkLst>
        </pc:spChg>
        <pc:spChg chg="mod">
          <ac:chgData name="은정 이" userId="0794e971bdff082f" providerId="LiveId" clId="{A3519059-D66D-4965-AD0E-872E915E6A53}" dt="2024-05-10T03:18:41.849" v="446"/>
          <ac:spMkLst>
            <pc:docMk/>
            <pc:sldMk cId="52555040" sldId="257"/>
            <ac:spMk id="25" creationId="{96CA645B-A8ED-07E8-98B3-FA3105300EFB}"/>
          </ac:spMkLst>
        </pc:spChg>
        <pc:spChg chg="add mod">
          <ac:chgData name="은정 이" userId="0794e971bdff082f" providerId="LiveId" clId="{A3519059-D66D-4965-AD0E-872E915E6A53}" dt="2024-05-10T03:21:29.513" v="498"/>
          <ac:spMkLst>
            <pc:docMk/>
            <pc:sldMk cId="52555040" sldId="257"/>
            <ac:spMk id="29" creationId="{57F79707-AA9A-C545-AD2E-61FC0D316D66}"/>
          </ac:spMkLst>
        </pc:spChg>
        <pc:grpChg chg="add del mod">
          <ac:chgData name="은정 이" userId="0794e971bdff082f" providerId="LiveId" clId="{A3519059-D66D-4965-AD0E-872E915E6A53}" dt="2024-05-10T03:18:54.254" v="450" actId="478"/>
          <ac:grpSpMkLst>
            <pc:docMk/>
            <pc:sldMk cId="52555040" sldId="257"/>
            <ac:grpSpMk id="7" creationId="{B25FC79A-68E5-8E87-50FE-385F29FD2466}"/>
          </ac:grpSpMkLst>
        </pc:grpChg>
        <pc:grpChg chg="mod">
          <ac:chgData name="은정 이" userId="0794e971bdff082f" providerId="LiveId" clId="{A3519059-D66D-4965-AD0E-872E915E6A53}" dt="2024-05-10T03:18:41.849" v="446"/>
          <ac:grpSpMkLst>
            <pc:docMk/>
            <pc:sldMk cId="52555040" sldId="257"/>
            <ac:grpSpMk id="11" creationId="{22466408-662F-68C0-2BC0-BA72DEEA2E6B}"/>
          </ac:grpSpMkLst>
        </pc:grpChg>
        <pc:grpChg chg="mod">
          <ac:chgData name="은정 이" userId="0794e971bdff082f" providerId="LiveId" clId="{A3519059-D66D-4965-AD0E-872E915E6A53}" dt="2024-05-10T03:18:41.849" v="446"/>
          <ac:grpSpMkLst>
            <pc:docMk/>
            <pc:sldMk cId="52555040" sldId="257"/>
            <ac:grpSpMk id="12" creationId="{3434DAEF-D1D6-3730-64F5-DEDE71B38033}"/>
          </ac:grpSpMkLst>
        </pc:grpChg>
        <pc:grpChg chg="mod">
          <ac:chgData name="은정 이" userId="0794e971bdff082f" providerId="LiveId" clId="{A3519059-D66D-4965-AD0E-872E915E6A53}" dt="2024-05-10T03:18:41.849" v="446"/>
          <ac:grpSpMkLst>
            <pc:docMk/>
            <pc:sldMk cId="52555040" sldId="257"/>
            <ac:grpSpMk id="13" creationId="{1741F730-A6EA-AAB9-B898-81B5BB9F6A8C}"/>
          </ac:grpSpMkLst>
        </pc:grpChg>
        <pc:picChg chg="add del mod">
          <ac:chgData name="은정 이" userId="0794e971bdff082f" providerId="LiveId" clId="{A3519059-D66D-4965-AD0E-872E915E6A53}" dt="2024-05-10T03:19:11.625" v="458" actId="21"/>
          <ac:picMkLst>
            <pc:docMk/>
            <pc:sldMk cId="52555040" sldId="257"/>
            <ac:picMk id="27" creationId="{8B33CADE-9D98-C54B-DF3E-27DDDC54B3D4}"/>
          </ac:picMkLst>
        </pc:picChg>
        <pc:picChg chg="add mod">
          <ac:chgData name="은정 이" userId="0794e971bdff082f" providerId="LiveId" clId="{A3519059-D66D-4965-AD0E-872E915E6A53}" dt="2024-05-10T03:19:20.948" v="463" actId="1076"/>
          <ac:picMkLst>
            <pc:docMk/>
            <pc:sldMk cId="52555040" sldId="257"/>
            <ac:picMk id="28" creationId="{8B33CADE-9D98-C54B-DF3E-27DDDC54B3D4}"/>
          </ac:picMkLst>
        </pc:picChg>
      </pc:sldChg>
      <pc:sldChg chg="addSp delSp modSp new mod modClrScheme chgLayout">
        <pc:chgData name="은정 이" userId="0794e971bdff082f" providerId="LiveId" clId="{A3519059-D66D-4965-AD0E-872E915E6A53}" dt="2024-05-10T03:18:08.777" v="445" actId="164"/>
        <pc:sldMkLst>
          <pc:docMk/>
          <pc:sldMk cId="2169482413" sldId="258"/>
        </pc:sldMkLst>
        <pc:spChg chg="del">
          <ac:chgData name="은정 이" userId="0794e971bdff082f" providerId="LiveId" clId="{A3519059-D66D-4965-AD0E-872E915E6A53}" dt="2024-05-10T02:49:45.188" v="8" actId="700"/>
          <ac:spMkLst>
            <pc:docMk/>
            <pc:sldMk cId="2169482413" sldId="258"/>
            <ac:spMk id="2" creationId="{08B9A128-A64D-C3B8-55C3-4BFA2B9B9349}"/>
          </ac:spMkLst>
        </pc:spChg>
        <pc:spChg chg="del">
          <ac:chgData name="은정 이" userId="0794e971bdff082f" providerId="LiveId" clId="{A3519059-D66D-4965-AD0E-872E915E6A53}" dt="2024-05-10T02:49:45.188" v="8" actId="700"/>
          <ac:spMkLst>
            <pc:docMk/>
            <pc:sldMk cId="2169482413" sldId="258"/>
            <ac:spMk id="3" creationId="{70FB17F6-DF93-834D-8240-83FC4E9E5A36}"/>
          </ac:spMkLst>
        </pc:spChg>
        <pc:spChg chg="add del mod">
          <ac:chgData name="은정 이" userId="0794e971bdff082f" providerId="LiveId" clId="{A3519059-D66D-4965-AD0E-872E915E6A53}" dt="2024-05-10T02:49:56.653" v="25"/>
          <ac:spMkLst>
            <pc:docMk/>
            <pc:sldMk cId="2169482413" sldId="258"/>
            <ac:spMk id="4" creationId="{7E5B7F27-203A-9E5D-F4E7-3B087B66E338}"/>
          </ac:spMkLst>
        </pc:spChg>
        <pc:spChg chg="add mod topLvl">
          <ac:chgData name="은정 이" userId="0794e971bdff082f" providerId="LiveId" clId="{A3519059-D66D-4965-AD0E-872E915E6A53}" dt="2024-05-10T03:18:08.777" v="445" actId="164"/>
          <ac:spMkLst>
            <pc:docMk/>
            <pc:sldMk cId="2169482413" sldId="258"/>
            <ac:spMk id="5" creationId="{71FBB877-2DE9-3B2B-B4F2-6791428B7588}"/>
          </ac:spMkLst>
        </pc:spChg>
        <pc:spChg chg="add mod topLvl">
          <ac:chgData name="은정 이" userId="0794e971bdff082f" providerId="LiveId" clId="{A3519059-D66D-4965-AD0E-872E915E6A53}" dt="2024-05-10T03:18:08.777" v="445" actId="164"/>
          <ac:spMkLst>
            <pc:docMk/>
            <pc:sldMk cId="2169482413" sldId="258"/>
            <ac:spMk id="6" creationId="{8595B9D6-1257-9844-9B54-4D366B7FA502}"/>
          </ac:spMkLst>
        </pc:spChg>
        <pc:spChg chg="add del mod">
          <ac:chgData name="은정 이" userId="0794e971bdff082f" providerId="LiveId" clId="{A3519059-D66D-4965-AD0E-872E915E6A53}" dt="2024-05-10T02:50:39.075" v="42" actId="478"/>
          <ac:spMkLst>
            <pc:docMk/>
            <pc:sldMk cId="2169482413" sldId="258"/>
            <ac:spMk id="7" creationId="{E95265FB-5F9B-34F1-705D-4D30A0092BAC}"/>
          </ac:spMkLst>
        </pc:spChg>
        <pc:spChg chg="add mod topLvl">
          <ac:chgData name="은정 이" userId="0794e971bdff082f" providerId="LiveId" clId="{A3519059-D66D-4965-AD0E-872E915E6A53}" dt="2024-05-10T03:18:08.777" v="445" actId="164"/>
          <ac:spMkLst>
            <pc:docMk/>
            <pc:sldMk cId="2169482413" sldId="258"/>
            <ac:spMk id="8" creationId="{A16194BD-7CC9-A2A5-6404-CC2BE9439846}"/>
          </ac:spMkLst>
        </pc:spChg>
        <pc:spChg chg="add del mod">
          <ac:chgData name="은정 이" userId="0794e971bdff082f" providerId="LiveId" clId="{A3519059-D66D-4965-AD0E-872E915E6A53}" dt="2024-05-10T02:51:02.955" v="52" actId="478"/>
          <ac:spMkLst>
            <pc:docMk/>
            <pc:sldMk cId="2169482413" sldId="258"/>
            <ac:spMk id="9" creationId="{1F74A191-C412-3B7E-8836-02EFD93B2B81}"/>
          </ac:spMkLst>
        </pc:spChg>
        <pc:spChg chg="add mod">
          <ac:chgData name="은정 이" userId="0794e971bdff082f" providerId="LiveId" clId="{A3519059-D66D-4965-AD0E-872E915E6A53}" dt="2024-05-10T03:17:46.975" v="443" actId="165"/>
          <ac:spMkLst>
            <pc:docMk/>
            <pc:sldMk cId="2169482413" sldId="258"/>
            <ac:spMk id="10" creationId="{EE7F02AF-44D8-C527-F1B1-B9DD339166B9}"/>
          </ac:spMkLst>
        </pc:spChg>
        <pc:spChg chg="add del mod">
          <ac:chgData name="은정 이" userId="0794e971bdff082f" providerId="LiveId" clId="{A3519059-D66D-4965-AD0E-872E915E6A53}" dt="2024-05-10T02:51:15.873" v="57" actId="478"/>
          <ac:spMkLst>
            <pc:docMk/>
            <pc:sldMk cId="2169482413" sldId="258"/>
            <ac:spMk id="11" creationId="{6A6FAE71-09A0-8C1F-1E4E-84CE82030E7A}"/>
          </ac:spMkLst>
        </pc:spChg>
        <pc:spChg chg="add del mod">
          <ac:chgData name="은정 이" userId="0794e971bdff082f" providerId="LiveId" clId="{A3519059-D66D-4965-AD0E-872E915E6A53}" dt="2024-05-10T02:53:26.037" v="93" actId="478"/>
          <ac:spMkLst>
            <pc:docMk/>
            <pc:sldMk cId="2169482413" sldId="258"/>
            <ac:spMk id="12" creationId="{BC94708C-63C1-F69C-BF0C-4E5118984355}"/>
          </ac:spMkLst>
        </pc:spChg>
        <pc:spChg chg="add del mod">
          <ac:chgData name="은정 이" userId="0794e971bdff082f" providerId="LiveId" clId="{A3519059-D66D-4965-AD0E-872E915E6A53}" dt="2024-05-10T02:57:05.726" v="172" actId="478"/>
          <ac:spMkLst>
            <pc:docMk/>
            <pc:sldMk cId="2169482413" sldId="258"/>
            <ac:spMk id="13" creationId="{7E302DF7-100E-363E-ADD7-F3483C4814A6}"/>
          </ac:spMkLst>
        </pc:spChg>
        <pc:spChg chg="add del mod">
          <ac:chgData name="은정 이" userId="0794e971bdff082f" providerId="LiveId" clId="{A3519059-D66D-4965-AD0E-872E915E6A53}" dt="2024-05-10T02:53:25.694" v="92" actId="478"/>
          <ac:spMkLst>
            <pc:docMk/>
            <pc:sldMk cId="2169482413" sldId="258"/>
            <ac:spMk id="14" creationId="{230DC3BD-11FE-A149-23E3-7E75DC81B65D}"/>
          </ac:spMkLst>
        </pc:spChg>
        <pc:spChg chg="add mod">
          <ac:chgData name="은정 이" userId="0794e971bdff082f" providerId="LiveId" clId="{A3519059-D66D-4965-AD0E-872E915E6A53}" dt="2024-05-10T03:17:46.975" v="443" actId="165"/>
          <ac:spMkLst>
            <pc:docMk/>
            <pc:sldMk cId="2169482413" sldId="258"/>
            <ac:spMk id="15" creationId="{3A05083A-7FA0-E551-A112-0D76CD9B4811}"/>
          </ac:spMkLst>
        </pc:spChg>
        <pc:spChg chg="add mod">
          <ac:chgData name="은정 이" userId="0794e971bdff082f" providerId="LiveId" clId="{A3519059-D66D-4965-AD0E-872E915E6A53}" dt="2024-05-10T03:17:46.975" v="443" actId="165"/>
          <ac:spMkLst>
            <pc:docMk/>
            <pc:sldMk cId="2169482413" sldId="258"/>
            <ac:spMk id="16" creationId="{A01826F6-5DC7-CE8A-C3CD-C15B25633240}"/>
          </ac:spMkLst>
        </pc:spChg>
        <pc:spChg chg="add mod">
          <ac:chgData name="은정 이" userId="0794e971bdff082f" providerId="LiveId" clId="{A3519059-D66D-4965-AD0E-872E915E6A53}" dt="2024-05-10T03:17:46.975" v="443" actId="165"/>
          <ac:spMkLst>
            <pc:docMk/>
            <pc:sldMk cId="2169482413" sldId="258"/>
            <ac:spMk id="17" creationId="{D57ECECE-5C8A-3735-55D9-49997D73C843}"/>
          </ac:spMkLst>
        </pc:spChg>
        <pc:spChg chg="add del mod">
          <ac:chgData name="은정 이" userId="0794e971bdff082f" providerId="LiveId" clId="{A3519059-D66D-4965-AD0E-872E915E6A53}" dt="2024-05-10T02:55:34.484" v="147" actId="478"/>
          <ac:spMkLst>
            <pc:docMk/>
            <pc:sldMk cId="2169482413" sldId="258"/>
            <ac:spMk id="18" creationId="{9C03C95F-D0C4-79FE-11E3-88A0AA305301}"/>
          </ac:spMkLst>
        </pc:spChg>
        <pc:spChg chg="add del mod">
          <ac:chgData name="은정 이" userId="0794e971bdff082f" providerId="LiveId" clId="{A3519059-D66D-4965-AD0E-872E915E6A53}" dt="2024-05-10T02:54:53.180" v="136" actId="478"/>
          <ac:spMkLst>
            <pc:docMk/>
            <pc:sldMk cId="2169482413" sldId="258"/>
            <ac:spMk id="19" creationId="{C0C3619E-F60D-212C-2BF9-E679F63FD4A8}"/>
          </ac:spMkLst>
        </pc:spChg>
        <pc:spChg chg="add del mod">
          <ac:chgData name="은정 이" userId="0794e971bdff082f" providerId="LiveId" clId="{A3519059-D66D-4965-AD0E-872E915E6A53}" dt="2024-05-10T02:55:15.842" v="140" actId="478"/>
          <ac:spMkLst>
            <pc:docMk/>
            <pc:sldMk cId="2169482413" sldId="258"/>
            <ac:spMk id="20" creationId="{186EEA58-9BE1-A290-C0BB-39031FC90B19}"/>
          </ac:spMkLst>
        </pc:spChg>
        <pc:spChg chg="add del mod">
          <ac:chgData name="은정 이" userId="0794e971bdff082f" providerId="LiveId" clId="{A3519059-D66D-4965-AD0E-872E915E6A53}" dt="2024-05-10T02:55:33.799" v="146" actId="478"/>
          <ac:spMkLst>
            <pc:docMk/>
            <pc:sldMk cId="2169482413" sldId="258"/>
            <ac:spMk id="21" creationId="{E12AB87F-8064-ECB5-5B27-E5ED195A26D5}"/>
          </ac:spMkLst>
        </pc:spChg>
        <pc:spChg chg="add del mod">
          <ac:chgData name="은정 이" userId="0794e971bdff082f" providerId="LiveId" clId="{A3519059-D66D-4965-AD0E-872E915E6A53}" dt="2024-05-10T02:57:04.501" v="171" actId="478"/>
          <ac:spMkLst>
            <pc:docMk/>
            <pc:sldMk cId="2169482413" sldId="258"/>
            <ac:spMk id="22" creationId="{BA6367D8-8A01-D1B6-2F0A-414133BE5301}"/>
          </ac:spMkLst>
        </pc:spChg>
        <pc:spChg chg="add mod">
          <ac:chgData name="은정 이" userId="0794e971bdff082f" providerId="LiveId" clId="{A3519059-D66D-4965-AD0E-872E915E6A53}" dt="2024-05-10T03:17:46.975" v="443" actId="165"/>
          <ac:spMkLst>
            <pc:docMk/>
            <pc:sldMk cId="2169482413" sldId="258"/>
            <ac:spMk id="23" creationId="{159CB5C4-EF9A-BD9E-F2C6-884DB6E7F3C4}"/>
          </ac:spMkLst>
        </pc:spChg>
        <pc:spChg chg="add mod">
          <ac:chgData name="은정 이" userId="0794e971bdff082f" providerId="LiveId" clId="{A3519059-D66D-4965-AD0E-872E915E6A53}" dt="2024-05-10T02:57:08.742" v="175" actId="1076"/>
          <ac:spMkLst>
            <pc:docMk/>
            <pc:sldMk cId="2169482413" sldId="258"/>
            <ac:spMk id="25" creationId="{15187EC6-ACF4-B7ED-F5F4-3C22037E26E5}"/>
          </ac:spMkLst>
        </pc:spChg>
        <pc:spChg chg="mod">
          <ac:chgData name="은정 이" userId="0794e971bdff082f" providerId="LiveId" clId="{A3519059-D66D-4965-AD0E-872E915E6A53}" dt="2024-05-10T03:17:46.975" v="443" actId="165"/>
          <ac:spMkLst>
            <pc:docMk/>
            <pc:sldMk cId="2169482413" sldId="258"/>
            <ac:spMk id="28" creationId="{DB1E7DCF-1055-57AC-79C4-0E88634EA3E2}"/>
          </ac:spMkLst>
        </pc:spChg>
        <pc:spChg chg="mod">
          <ac:chgData name="은정 이" userId="0794e971bdff082f" providerId="LiveId" clId="{A3519059-D66D-4965-AD0E-872E915E6A53}" dt="2024-05-10T03:17:46.975" v="443" actId="165"/>
          <ac:spMkLst>
            <pc:docMk/>
            <pc:sldMk cId="2169482413" sldId="258"/>
            <ac:spMk id="29" creationId="{810BAE4C-A70A-0CD2-F0E9-DC465D807ADB}"/>
          </ac:spMkLst>
        </pc:spChg>
        <pc:spChg chg="add del mod">
          <ac:chgData name="은정 이" userId="0794e971bdff082f" providerId="LiveId" clId="{A3519059-D66D-4965-AD0E-872E915E6A53}" dt="2024-05-10T03:08:23.714" v="301" actId="478"/>
          <ac:spMkLst>
            <pc:docMk/>
            <pc:sldMk cId="2169482413" sldId="258"/>
            <ac:spMk id="30" creationId="{BB8C8A60-49B9-762C-5EE2-D7D58E4A51BC}"/>
          </ac:spMkLst>
        </pc:spChg>
        <pc:spChg chg="add del mod">
          <ac:chgData name="은정 이" userId="0794e971bdff082f" providerId="LiveId" clId="{A3519059-D66D-4965-AD0E-872E915E6A53}" dt="2024-05-10T03:07:52.797" v="290" actId="478"/>
          <ac:spMkLst>
            <pc:docMk/>
            <pc:sldMk cId="2169482413" sldId="258"/>
            <ac:spMk id="31" creationId="{B390EE62-A700-0FCA-1FA9-60294A0B87EF}"/>
          </ac:spMkLst>
        </pc:spChg>
        <pc:spChg chg="add del mod">
          <ac:chgData name="은정 이" userId="0794e971bdff082f" providerId="LiveId" clId="{A3519059-D66D-4965-AD0E-872E915E6A53}" dt="2024-05-10T03:07:51.991" v="288" actId="478"/>
          <ac:spMkLst>
            <pc:docMk/>
            <pc:sldMk cId="2169482413" sldId="258"/>
            <ac:spMk id="32" creationId="{96DE68E3-ABF1-5AD8-BFF1-D034CDB3B59D}"/>
          </ac:spMkLst>
        </pc:spChg>
        <pc:spChg chg="add del mod">
          <ac:chgData name="은정 이" userId="0794e971bdff082f" providerId="LiveId" clId="{A3519059-D66D-4965-AD0E-872E915E6A53}" dt="2024-05-10T02:58:57.425" v="206" actId="478"/>
          <ac:spMkLst>
            <pc:docMk/>
            <pc:sldMk cId="2169482413" sldId="258"/>
            <ac:spMk id="33" creationId="{CFCE7F31-B127-29E0-2333-8C94C52A5032}"/>
          </ac:spMkLst>
        </pc:spChg>
        <pc:spChg chg="add mod topLvl">
          <ac:chgData name="은정 이" userId="0794e971bdff082f" providerId="LiveId" clId="{A3519059-D66D-4965-AD0E-872E915E6A53}" dt="2024-05-10T03:18:08.777" v="445" actId="164"/>
          <ac:spMkLst>
            <pc:docMk/>
            <pc:sldMk cId="2169482413" sldId="258"/>
            <ac:spMk id="34" creationId="{1E54B1EC-108B-D62D-91B2-4370D391FBBB}"/>
          </ac:spMkLst>
        </pc:spChg>
        <pc:spChg chg="add mod">
          <ac:chgData name="은정 이" userId="0794e971bdff082f" providerId="LiveId" clId="{A3519059-D66D-4965-AD0E-872E915E6A53}" dt="2024-05-10T03:00:27.668" v="216" actId="571"/>
          <ac:spMkLst>
            <pc:docMk/>
            <pc:sldMk cId="2169482413" sldId="258"/>
            <ac:spMk id="35" creationId="{3C71B76B-B04C-B8EB-162B-65DFE866D75C}"/>
          </ac:spMkLst>
        </pc:spChg>
        <pc:spChg chg="add mod">
          <ac:chgData name="은정 이" userId="0794e971bdff082f" providerId="LiveId" clId="{A3519059-D66D-4965-AD0E-872E915E6A53}" dt="2024-05-10T03:00:34.763" v="220" actId="1076"/>
          <ac:spMkLst>
            <pc:docMk/>
            <pc:sldMk cId="2169482413" sldId="258"/>
            <ac:spMk id="36" creationId="{00588F5C-661D-DBC4-10F5-F6C21C213826}"/>
          </ac:spMkLst>
        </pc:spChg>
        <pc:spChg chg="add del mod">
          <ac:chgData name="은정 이" userId="0794e971bdff082f" providerId="LiveId" clId="{A3519059-D66D-4965-AD0E-872E915E6A53}" dt="2024-05-10T03:07:52.389" v="289" actId="478"/>
          <ac:spMkLst>
            <pc:docMk/>
            <pc:sldMk cId="2169482413" sldId="258"/>
            <ac:spMk id="37" creationId="{EE0985DC-DC43-6A9F-2FC9-0FAC0C079F88}"/>
          </ac:spMkLst>
        </pc:spChg>
        <pc:spChg chg="add del mod">
          <ac:chgData name="은정 이" userId="0794e971bdff082f" providerId="LiveId" clId="{A3519059-D66D-4965-AD0E-872E915E6A53}" dt="2024-05-10T03:02:18.494" v="226" actId="478"/>
          <ac:spMkLst>
            <pc:docMk/>
            <pc:sldMk cId="2169482413" sldId="258"/>
            <ac:spMk id="38" creationId="{8CD333A4-0112-5788-5E90-8AD5FBB712A1}"/>
          </ac:spMkLst>
        </pc:spChg>
        <pc:spChg chg="add del mod">
          <ac:chgData name="은정 이" userId="0794e971bdff082f" providerId="LiveId" clId="{A3519059-D66D-4965-AD0E-872E915E6A53}" dt="2024-05-10T03:03:30.308" v="240" actId="11529"/>
          <ac:spMkLst>
            <pc:docMk/>
            <pc:sldMk cId="2169482413" sldId="258"/>
            <ac:spMk id="39" creationId="{CE058D06-D064-2FC8-6890-C4FEEC27B66B}"/>
          </ac:spMkLst>
        </pc:spChg>
        <pc:spChg chg="add del mod">
          <ac:chgData name="은정 이" userId="0794e971bdff082f" providerId="LiveId" clId="{A3519059-D66D-4965-AD0E-872E915E6A53}" dt="2024-05-10T03:04:51.593" v="263" actId="478"/>
          <ac:spMkLst>
            <pc:docMk/>
            <pc:sldMk cId="2169482413" sldId="258"/>
            <ac:spMk id="40" creationId="{BA19832B-26EC-D1CA-6F2E-29615F284DA7}"/>
          </ac:spMkLst>
        </pc:spChg>
        <pc:spChg chg="add del mod">
          <ac:chgData name="은정 이" userId="0794e971bdff082f" providerId="LiveId" clId="{A3519059-D66D-4965-AD0E-872E915E6A53}" dt="2024-05-10T03:07:05.671" v="274" actId="478"/>
          <ac:spMkLst>
            <pc:docMk/>
            <pc:sldMk cId="2169482413" sldId="258"/>
            <ac:spMk id="41" creationId="{6E3D2CEB-D0E4-ECDE-B3D9-41970B2B6C62}"/>
          </ac:spMkLst>
        </pc:spChg>
        <pc:spChg chg="add del mod">
          <ac:chgData name="은정 이" userId="0794e971bdff082f" providerId="LiveId" clId="{A3519059-D66D-4965-AD0E-872E915E6A53}" dt="2024-05-10T03:06:34.243" v="270" actId="478"/>
          <ac:spMkLst>
            <pc:docMk/>
            <pc:sldMk cId="2169482413" sldId="258"/>
            <ac:spMk id="42" creationId="{A6D033B6-95F9-1FCF-262F-211F6E1B77F8}"/>
          </ac:spMkLst>
        </pc:spChg>
        <pc:spChg chg="add del mod">
          <ac:chgData name="은정 이" userId="0794e971bdff082f" providerId="LiveId" clId="{A3519059-D66D-4965-AD0E-872E915E6A53}" dt="2024-05-10T03:06:53.222" v="273" actId="478"/>
          <ac:spMkLst>
            <pc:docMk/>
            <pc:sldMk cId="2169482413" sldId="258"/>
            <ac:spMk id="43" creationId="{2E973C76-42C6-B7C2-C8AE-22C2E82BA750}"/>
          </ac:spMkLst>
        </pc:spChg>
        <pc:spChg chg="add mod topLvl">
          <ac:chgData name="은정 이" userId="0794e971bdff082f" providerId="LiveId" clId="{A3519059-D66D-4965-AD0E-872E915E6A53}" dt="2024-05-10T03:18:08.777" v="445" actId="164"/>
          <ac:spMkLst>
            <pc:docMk/>
            <pc:sldMk cId="2169482413" sldId="258"/>
            <ac:spMk id="44" creationId="{7D43AEE4-D1A6-D951-EF26-48C40079E5B9}"/>
          </ac:spMkLst>
        </pc:spChg>
        <pc:spChg chg="add mod topLvl">
          <ac:chgData name="은정 이" userId="0794e971bdff082f" providerId="LiveId" clId="{A3519059-D66D-4965-AD0E-872E915E6A53}" dt="2024-05-10T03:18:08.777" v="445" actId="164"/>
          <ac:spMkLst>
            <pc:docMk/>
            <pc:sldMk cId="2169482413" sldId="258"/>
            <ac:spMk id="46" creationId="{51886633-C6A9-033A-79A9-4271A0AD40A4}"/>
          </ac:spMkLst>
        </pc:spChg>
        <pc:spChg chg="add del mod">
          <ac:chgData name="은정 이" userId="0794e971bdff082f" providerId="LiveId" clId="{A3519059-D66D-4965-AD0E-872E915E6A53}" dt="2024-05-10T03:11:10.704" v="352" actId="478"/>
          <ac:spMkLst>
            <pc:docMk/>
            <pc:sldMk cId="2169482413" sldId="258"/>
            <ac:spMk id="48" creationId="{E8B16756-51D4-7700-484B-0B4ED8AE143E}"/>
          </ac:spMkLst>
        </pc:spChg>
        <pc:spChg chg="add del mod">
          <ac:chgData name="은정 이" userId="0794e971bdff082f" providerId="LiveId" clId="{A3519059-D66D-4965-AD0E-872E915E6A53}" dt="2024-05-10T03:13:02.005" v="376" actId="478"/>
          <ac:spMkLst>
            <pc:docMk/>
            <pc:sldMk cId="2169482413" sldId="258"/>
            <ac:spMk id="49" creationId="{F617E812-7635-CD13-060F-E029A67F689E}"/>
          </ac:spMkLst>
        </pc:spChg>
        <pc:spChg chg="add mod topLvl">
          <ac:chgData name="은정 이" userId="0794e971bdff082f" providerId="LiveId" clId="{A3519059-D66D-4965-AD0E-872E915E6A53}" dt="2024-05-10T03:18:08.777" v="445" actId="164"/>
          <ac:spMkLst>
            <pc:docMk/>
            <pc:sldMk cId="2169482413" sldId="258"/>
            <ac:spMk id="50" creationId="{9148D3E9-3C91-2623-DADD-78B74AC5CC80}"/>
          </ac:spMkLst>
        </pc:spChg>
        <pc:spChg chg="add del mod">
          <ac:chgData name="은정 이" userId="0794e971bdff082f" providerId="LiveId" clId="{A3519059-D66D-4965-AD0E-872E915E6A53}" dt="2024-05-10T03:14:04.111" v="392"/>
          <ac:spMkLst>
            <pc:docMk/>
            <pc:sldMk cId="2169482413" sldId="258"/>
            <ac:spMk id="51" creationId="{4BD3CF44-997B-F8F9-878F-DDE09052655A}"/>
          </ac:spMkLst>
        </pc:spChg>
        <pc:spChg chg="add mod">
          <ac:chgData name="은정 이" userId="0794e971bdff082f" providerId="LiveId" clId="{A3519059-D66D-4965-AD0E-872E915E6A53}" dt="2024-05-10T03:15:38.896" v="410" actId="571"/>
          <ac:spMkLst>
            <pc:docMk/>
            <pc:sldMk cId="2169482413" sldId="258"/>
            <ac:spMk id="53" creationId="{0BD77C9E-93ED-6A05-E439-0A3081B65297}"/>
          </ac:spMkLst>
        </pc:spChg>
        <pc:spChg chg="add del">
          <ac:chgData name="은정 이" userId="0794e971bdff082f" providerId="LiveId" clId="{A3519059-D66D-4965-AD0E-872E915E6A53}" dt="2024-05-10T03:15:44.271" v="412" actId="478"/>
          <ac:spMkLst>
            <pc:docMk/>
            <pc:sldMk cId="2169482413" sldId="258"/>
            <ac:spMk id="54" creationId="{D62AEC33-6D0D-22D7-3D92-1F96BCB364BA}"/>
          </ac:spMkLst>
        </pc:spChg>
        <pc:spChg chg="add mod topLvl">
          <ac:chgData name="은정 이" userId="0794e971bdff082f" providerId="LiveId" clId="{A3519059-D66D-4965-AD0E-872E915E6A53}" dt="2024-05-10T03:18:08.777" v="445" actId="164"/>
          <ac:spMkLst>
            <pc:docMk/>
            <pc:sldMk cId="2169482413" sldId="258"/>
            <ac:spMk id="55" creationId="{25C04F1B-73BE-74F6-FFF9-B1BF08CAC98F}"/>
          </ac:spMkLst>
        </pc:spChg>
        <pc:grpChg chg="add mod topLvl">
          <ac:chgData name="은정 이" userId="0794e971bdff082f" providerId="LiveId" clId="{A3519059-D66D-4965-AD0E-872E915E6A53}" dt="2024-05-10T03:18:08.777" v="445" actId="164"/>
          <ac:grpSpMkLst>
            <pc:docMk/>
            <pc:sldMk cId="2169482413" sldId="258"/>
            <ac:grpSpMk id="24" creationId="{8C5B9B6A-31B0-DEA4-1010-847E316DBEFB}"/>
          </ac:grpSpMkLst>
        </pc:grpChg>
        <pc:grpChg chg="add mod topLvl">
          <ac:chgData name="은정 이" userId="0794e971bdff082f" providerId="LiveId" clId="{A3519059-D66D-4965-AD0E-872E915E6A53}" dt="2024-05-10T03:18:08.777" v="445" actId="164"/>
          <ac:grpSpMkLst>
            <pc:docMk/>
            <pc:sldMk cId="2169482413" sldId="258"/>
            <ac:grpSpMk id="26" creationId="{B27E69F3-0164-6658-D226-E0F304D6C13D}"/>
          </ac:grpSpMkLst>
        </pc:grpChg>
        <pc:grpChg chg="add mod topLvl">
          <ac:chgData name="은정 이" userId="0794e971bdff082f" providerId="LiveId" clId="{A3519059-D66D-4965-AD0E-872E915E6A53}" dt="2024-05-10T03:18:08.777" v="445" actId="164"/>
          <ac:grpSpMkLst>
            <pc:docMk/>
            <pc:sldMk cId="2169482413" sldId="258"/>
            <ac:grpSpMk id="27" creationId="{093648D5-F19E-A912-2DA4-557CFBEB3978}"/>
          </ac:grpSpMkLst>
        </pc:grpChg>
        <pc:grpChg chg="add del mod">
          <ac:chgData name="은정 이" userId="0794e971bdff082f" providerId="LiveId" clId="{A3519059-D66D-4965-AD0E-872E915E6A53}" dt="2024-05-10T03:09:17.609" v="307" actId="165"/>
          <ac:grpSpMkLst>
            <pc:docMk/>
            <pc:sldMk cId="2169482413" sldId="258"/>
            <ac:grpSpMk id="45" creationId="{243C9DA0-C430-27E3-616C-5E7971F632F9}"/>
          </ac:grpSpMkLst>
        </pc:grpChg>
        <pc:grpChg chg="add del mod topLvl">
          <ac:chgData name="은정 이" userId="0794e971bdff082f" providerId="LiveId" clId="{A3519059-D66D-4965-AD0E-872E915E6A53}" dt="2024-05-10T03:15:53.115" v="413" actId="165"/>
          <ac:grpSpMkLst>
            <pc:docMk/>
            <pc:sldMk cId="2169482413" sldId="258"/>
            <ac:grpSpMk id="47" creationId="{33DFB334-A163-8449-918F-CB3E73B1A5A9}"/>
          </ac:grpSpMkLst>
        </pc:grpChg>
        <pc:grpChg chg="add del mod">
          <ac:chgData name="은정 이" userId="0794e971bdff082f" providerId="LiveId" clId="{A3519059-D66D-4965-AD0E-872E915E6A53}" dt="2024-05-10T03:15:35.461" v="408" actId="165"/>
          <ac:grpSpMkLst>
            <pc:docMk/>
            <pc:sldMk cId="2169482413" sldId="258"/>
            <ac:grpSpMk id="52" creationId="{B138A4B1-CD67-4205-31BA-1915A61B3344}"/>
          </ac:grpSpMkLst>
        </pc:grpChg>
        <pc:grpChg chg="add del mod">
          <ac:chgData name="은정 이" userId="0794e971bdff082f" providerId="LiveId" clId="{A3519059-D66D-4965-AD0E-872E915E6A53}" dt="2024-05-10T03:17:20.918" v="435" actId="165"/>
          <ac:grpSpMkLst>
            <pc:docMk/>
            <pc:sldMk cId="2169482413" sldId="258"/>
            <ac:grpSpMk id="56" creationId="{42AE2CDC-8059-31A4-B745-F57E10DD42C8}"/>
          </ac:grpSpMkLst>
        </pc:grpChg>
        <pc:grpChg chg="add del mod">
          <ac:chgData name="은정 이" userId="0794e971bdff082f" providerId="LiveId" clId="{A3519059-D66D-4965-AD0E-872E915E6A53}" dt="2024-05-10T03:17:46.975" v="443" actId="165"/>
          <ac:grpSpMkLst>
            <pc:docMk/>
            <pc:sldMk cId="2169482413" sldId="258"/>
            <ac:grpSpMk id="57" creationId="{534582E8-2BA3-6CF7-C628-EC92EE9AF8CE}"/>
          </ac:grpSpMkLst>
        </pc:grpChg>
        <pc:grpChg chg="add mod">
          <ac:chgData name="은정 이" userId="0794e971bdff082f" providerId="LiveId" clId="{A3519059-D66D-4965-AD0E-872E915E6A53}" dt="2024-05-10T03:18:08.777" v="445" actId="164"/>
          <ac:grpSpMkLst>
            <pc:docMk/>
            <pc:sldMk cId="2169482413" sldId="258"/>
            <ac:grpSpMk id="58" creationId="{C410A2DE-CD21-C319-8A7A-BAF614EB6C7B}"/>
          </ac:grpSpMkLst>
        </pc:grpChg>
      </pc:sldChg>
      <pc:sldChg chg="addSp delSp modSp add mod">
        <pc:chgData name="은정 이" userId="0794e971bdff082f" providerId="LiveId" clId="{A3519059-D66D-4965-AD0E-872E915E6A53}" dt="2024-05-10T03:30:45.766" v="641" actId="478"/>
        <pc:sldMkLst>
          <pc:docMk/>
          <pc:sldMk cId="1806245650" sldId="259"/>
        </pc:sldMkLst>
        <pc:spChg chg="del">
          <ac:chgData name="은정 이" userId="0794e971bdff082f" providerId="LiveId" clId="{A3519059-D66D-4965-AD0E-872E915E6A53}" dt="2024-05-10T03:30:44.167" v="639" actId="478"/>
          <ac:spMkLst>
            <pc:docMk/>
            <pc:sldMk cId="1806245650" sldId="259"/>
            <ac:spMk id="2" creationId="{18921794-0039-E486-E258-A3906148DCDC}"/>
          </ac:spMkLst>
        </pc:spChg>
        <pc:spChg chg="add">
          <ac:chgData name="은정 이" userId="0794e971bdff082f" providerId="LiveId" clId="{A3519059-D66D-4965-AD0E-872E915E6A53}" dt="2024-05-10T03:27:29.172" v="509" actId="11529"/>
          <ac:spMkLst>
            <pc:docMk/>
            <pc:sldMk cId="1806245650" sldId="259"/>
            <ac:spMk id="4" creationId="{D19F1778-52B2-4BD7-0EF4-6D9FA95A447C}"/>
          </ac:spMkLst>
        </pc:spChg>
        <pc:spChg chg="add del mod">
          <ac:chgData name="은정 이" userId="0794e971bdff082f" providerId="LiveId" clId="{A3519059-D66D-4965-AD0E-872E915E6A53}" dt="2024-05-10T03:29:13.738" v="546" actId="1076"/>
          <ac:spMkLst>
            <pc:docMk/>
            <pc:sldMk cId="1806245650" sldId="259"/>
            <ac:spMk id="5" creationId="{2B2B193D-F0DD-47E3-2462-304CF20A5F2A}"/>
          </ac:spMkLst>
        </pc:spChg>
        <pc:spChg chg="del">
          <ac:chgData name="은정 이" userId="0794e971bdff082f" providerId="LiveId" clId="{A3519059-D66D-4965-AD0E-872E915E6A53}" dt="2024-05-10T03:27:23.735" v="508" actId="478"/>
          <ac:spMkLst>
            <pc:docMk/>
            <pc:sldMk cId="1806245650" sldId="259"/>
            <ac:spMk id="6" creationId="{272071E2-C298-0E5F-B859-EA9BC51B03EC}"/>
          </ac:spMkLst>
        </pc:spChg>
        <pc:spChg chg="add mod">
          <ac:chgData name="은정 이" userId="0794e971bdff082f" providerId="LiveId" clId="{A3519059-D66D-4965-AD0E-872E915E6A53}" dt="2024-05-10T03:29:07.057" v="544" actId="1076"/>
          <ac:spMkLst>
            <pc:docMk/>
            <pc:sldMk cId="1806245650" sldId="259"/>
            <ac:spMk id="20" creationId="{6520F7AE-FC54-0F9A-3AE2-42B9FA2CC6A2}"/>
          </ac:spMkLst>
        </pc:spChg>
        <pc:spChg chg="add mod ord">
          <ac:chgData name="은정 이" userId="0794e971bdff082f" providerId="LiveId" clId="{A3519059-D66D-4965-AD0E-872E915E6A53}" dt="2024-05-10T03:30:01.120" v="581" actId="1076"/>
          <ac:spMkLst>
            <pc:docMk/>
            <pc:sldMk cId="1806245650" sldId="259"/>
            <ac:spMk id="21" creationId="{2E198392-8AC4-9976-EEAE-E921D6865C38}"/>
          </ac:spMkLst>
        </pc:spChg>
        <pc:spChg chg="add del mod">
          <ac:chgData name="은정 이" userId="0794e971bdff082f" providerId="LiveId" clId="{A3519059-D66D-4965-AD0E-872E915E6A53}" dt="2024-05-10T03:29:49.760" v="565"/>
          <ac:spMkLst>
            <pc:docMk/>
            <pc:sldMk cId="1806245650" sldId="259"/>
            <ac:spMk id="22" creationId="{88DF5F13-EBBA-0434-5BA1-8E5FA4547D2C}"/>
          </ac:spMkLst>
        </pc:spChg>
        <pc:spChg chg="add mod">
          <ac:chgData name="은정 이" userId="0794e971bdff082f" providerId="LiveId" clId="{A3519059-D66D-4965-AD0E-872E915E6A53}" dt="2024-05-10T03:30:02.864" v="582" actId="14100"/>
          <ac:spMkLst>
            <pc:docMk/>
            <pc:sldMk cId="1806245650" sldId="259"/>
            <ac:spMk id="23" creationId="{8D8198D3-6FEE-D63A-288D-5F47C869B1E2}"/>
          </ac:spMkLst>
        </pc:spChg>
        <pc:spChg chg="add mod">
          <ac:chgData name="은정 이" userId="0794e971bdff082f" providerId="LiveId" clId="{A3519059-D66D-4965-AD0E-872E915E6A53}" dt="2024-05-10T03:30:28.956" v="631" actId="120"/>
          <ac:spMkLst>
            <pc:docMk/>
            <pc:sldMk cId="1806245650" sldId="259"/>
            <ac:spMk id="24" creationId="{459130E5-0F4F-2A7F-61FD-3601FC42D75E}"/>
          </ac:spMkLst>
        </pc:spChg>
        <pc:spChg chg="add del mod">
          <ac:chgData name="은정 이" userId="0794e971bdff082f" providerId="LiveId" clId="{A3519059-D66D-4965-AD0E-872E915E6A53}" dt="2024-05-10T03:30:45.766" v="641" actId="478"/>
          <ac:spMkLst>
            <pc:docMk/>
            <pc:sldMk cId="1806245650" sldId="259"/>
            <ac:spMk id="26" creationId="{2E7AB18B-DE69-9DBC-93E2-52235C51D41F}"/>
          </ac:spMkLst>
        </pc:spChg>
        <pc:spChg chg="add mod">
          <ac:chgData name="은정 이" userId="0794e971bdff082f" providerId="LiveId" clId="{A3519059-D66D-4965-AD0E-872E915E6A53}" dt="2024-05-10T03:30:44.354" v="640"/>
          <ac:spMkLst>
            <pc:docMk/>
            <pc:sldMk cId="1806245650" sldId="259"/>
            <ac:spMk id="27" creationId="{BDF22700-5843-2BFE-C2DC-B69F5C113C26}"/>
          </ac:spMkLst>
        </pc:spChg>
        <pc:spChg chg="mod">
          <ac:chgData name="은정 이" userId="0794e971bdff082f" providerId="LiveId" clId="{A3519059-D66D-4965-AD0E-872E915E6A53}" dt="2024-05-10T03:29:44.182" v="562" actId="14100"/>
          <ac:spMkLst>
            <pc:docMk/>
            <pc:sldMk cId="1806245650" sldId="259"/>
            <ac:spMk id="29" creationId="{57F79707-AA9A-C545-AD2E-61FC0D316D66}"/>
          </ac:spMkLst>
        </pc:spChg>
        <pc:picChg chg="del">
          <ac:chgData name="은정 이" userId="0794e971bdff082f" providerId="LiveId" clId="{A3519059-D66D-4965-AD0E-872E915E6A53}" dt="2024-05-10T03:27:08.082" v="500" actId="478"/>
          <ac:picMkLst>
            <pc:docMk/>
            <pc:sldMk cId="1806245650" sldId="259"/>
            <ac:picMk id="28" creationId="{8B33CADE-9D98-C54B-DF3E-27DDDC54B3D4}"/>
          </ac:picMkLst>
        </pc:picChg>
        <pc:cxnChg chg="add mod">
          <ac:chgData name="은정 이" userId="0794e971bdff082f" providerId="LiveId" clId="{A3519059-D66D-4965-AD0E-872E915E6A53}" dt="2024-05-10T03:29:13.738" v="546" actId="1076"/>
          <ac:cxnSpMkLst>
            <pc:docMk/>
            <pc:sldMk cId="1806245650" sldId="259"/>
            <ac:cxnSpMk id="8" creationId="{0FF7B0D4-3C3C-9B67-BEEA-C146B1C27348}"/>
          </ac:cxnSpMkLst>
        </pc:cxnChg>
        <pc:cxnChg chg="add del mod">
          <ac:chgData name="은정 이" userId="0794e971bdff082f" providerId="LiveId" clId="{A3519059-D66D-4965-AD0E-872E915E6A53}" dt="2024-05-10T03:28:03.006" v="519" actId="478"/>
          <ac:cxnSpMkLst>
            <pc:docMk/>
            <pc:sldMk cId="1806245650" sldId="259"/>
            <ac:cxnSpMk id="9" creationId="{0749C43C-8AE7-81D3-9699-C27C3ECFE854}"/>
          </ac:cxnSpMkLst>
        </pc:cxnChg>
        <pc:cxnChg chg="add mod">
          <ac:chgData name="은정 이" userId="0794e971bdff082f" providerId="LiveId" clId="{A3519059-D66D-4965-AD0E-872E915E6A53}" dt="2024-05-10T03:28:08.740" v="524" actId="14100"/>
          <ac:cxnSpMkLst>
            <pc:docMk/>
            <pc:sldMk cId="1806245650" sldId="259"/>
            <ac:cxnSpMk id="10" creationId="{F5B534FF-7EB9-1AA4-6770-F373B50D10A8}"/>
          </ac:cxnSpMkLst>
        </pc:cxnChg>
        <pc:cxnChg chg="add mod">
          <ac:chgData name="은정 이" userId="0794e971bdff082f" providerId="LiveId" clId="{A3519059-D66D-4965-AD0E-872E915E6A53}" dt="2024-05-10T03:28:15.737" v="528" actId="1076"/>
          <ac:cxnSpMkLst>
            <pc:docMk/>
            <pc:sldMk cId="1806245650" sldId="259"/>
            <ac:cxnSpMk id="14" creationId="{286BAD92-C2A3-C1C6-04B9-C372EC4D9681}"/>
          </ac:cxnSpMkLst>
        </pc:cxnChg>
        <pc:cxnChg chg="add mod">
          <ac:chgData name="은정 이" userId="0794e971bdff082f" providerId="LiveId" clId="{A3519059-D66D-4965-AD0E-872E915E6A53}" dt="2024-05-10T03:29:13.738" v="546" actId="1076"/>
          <ac:cxnSpMkLst>
            <pc:docMk/>
            <pc:sldMk cId="1806245650" sldId="259"/>
            <ac:cxnSpMk id="17" creationId="{1955B5FF-66F6-D49F-35F3-9D4B4FB753A3}"/>
          </ac:cxnSpMkLst>
        </pc:cxnChg>
        <pc:cxnChg chg="add mod">
          <ac:chgData name="은정 이" userId="0794e971bdff082f" providerId="LiveId" clId="{A3519059-D66D-4965-AD0E-872E915E6A53}" dt="2024-05-10T03:29:13.738" v="546" actId="1076"/>
          <ac:cxnSpMkLst>
            <pc:docMk/>
            <pc:sldMk cId="1806245650" sldId="259"/>
            <ac:cxnSpMk id="19" creationId="{C1A40CE2-944A-7AB7-FDD8-F2CB6643A533}"/>
          </ac:cxnSpMkLst>
        </pc:cxnChg>
      </pc:sldChg>
      <pc:sldChg chg="addSp delSp modSp add mod">
        <pc:chgData name="은정 이" userId="0794e971bdff082f" providerId="LiveId" clId="{A3519059-D66D-4965-AD0E-872E915E6A53}" dt="2024-05-10T03:32:19.591" v="706"/>
        <pc:sldMkLst>
          <pc:docMk/>
          <pc:sldMk cId="3764036164" sldId="260"/>
        </pc:sldMkLst>
        <pc:spChg chg="del">
          <ac:chgData name="은정 이" userId="0794e971bdff082f" providerId="LiveId" clId="{A3519059-D66D-4965-AD0E-872E915E6A53}" dt="2024-05-10T03:30:48.277" v="642" actId="478"/>
          <ac:spMkLst>
            <pc:docMk/>
            <pc:sldMk cId="3764036164" sldId="260"/>
            <ac:spMk id="2" creationId="{18921794-0039-E486-E258-A3906148DCDC}"/>
          </ac:spMkLst>
        </pc:spChg>
        <pc:spChg chg="add del mod">
          <ac:chgData name="은정 이" userId="0794e971bdff082f" providerId="LiveId" clId="{A3519059-D66D-4965-AD0E-872E915E6A53}" dt="2024-05-10T03:30:50.005" v="643" actId="478"/>
          <ac:spMkLst>
            <pc:docMk/>
            <pc:sldMk cId="3764036164" sldId="260"/>
            <ac:spMk id="7" creationId="{0BBD7BF4-4FEC-90E4-FB25-7271AAB12EF1}"/>
          </ac:spMkLst>
        </pc:spChg>
        <pc:spChg chg="add mod">
          <ac:chgData name="은정 이" userId="0794e971bdff082f" providerId="LiveId" clId="{A3519059-D66D-4965-AD0E-872E915E6A53}" dt="2024-05-10T03:30:50.677" v="644"/>
          <ac:spMkLst>
            <pc:docMk/>
            <pc:sldMk cId="3764036164" sldId="260"/>
            <ac:spMk id="9" creationId="{769E57A2-A5E0-0F95-EF5E-BE43675D959E}"/>
          </ac:spMkLst>
        </pc:spChg>
        <pc:spChg chg="add mod">
          <ac:chgData name="은정 이" userId="0794e971bdff082f" providerId="LiveId" clId="{A3519059-D66D-4965-AD0E-872E915E6A53}" dt="2024-05-10T03:32:04.073" v="685" actId="14100"/>
          <ac:spMkLst>
            <pc:docMk/>
            <pc:sldMk cId="3764036164" sldId="260"/>
            <ac:spMk id="11" creationId="{0C6CAF1E-6E98-4219-4A13-33ADC720F214}"/>
          </ac:spMkLst>
        </pc:spChg>
        <pc:spChg chg="add mod">
          <ac:chgData name="은정 이" userId="0794e971bdff082f" providerId="LiveId" clId="{A3519059-D66D-4965-AD0E-872E915E6A53}" dt="2024-05-10T03:32:04.073" v="685" actId="14100"/>
          <ac:spMkLst>
            <pc:docMk/>
            <pc:sldMk cId="3764036164" sldId="260"/>
            <ac:spMk id="12" creationId="{FA8CD487-960D-71A3-3029-36E401554FF3}"/>
          </ac:spMkLst>
        </pc:spChg>
        <pc:spChg chg="add mod">
          <ac:chgData name="은정 이" userId="0794e971bdff082f" providerId="LiveId" clId="{A3519059-D66D-4965-AD0E-872E915E6A53}" dt="2024-05-10T03:32:19.591" v="706"/>
          <ac:spMkLst>
            <pc:docMk/>
            <pc:sldMk cId="3764036164" sldId="260"/>
            <ac:spMk id="13" creationId="{23D02BCB-9621-D411-31B0-C5A876AB0872}"/>
          </ac:spMkLst>
        </pc:spChg>
        <pc:spChg chg="del">
          <ac:chgData name="은정 이" userId="0794e971bdff082f" providerId="LiveId" clId="{A3519059-D66D-4965-AD0E-872E915E6A53}" dt="2024-05-10T03:31:45.268" v="675" actId="478"/>
          <ac:spMkLst>
            <pc:docMk/>
            <pc:sldMk cId="3764036164" sldId="260"/>
            <ac:spMk id="23" creationId="{8D8198D3-6FEE-D63A-288D-5F47C869B1E2}"/>
          </ac:spMkLst>
        </pc:spChg>
        <pc:spChg chg="mod">
          <ac:chgData name="은정 이" userId="0794e971bdff082f" providerId="LiveId" clId="{A3519059-D66D-4965-AD0E-872E915E6A53}" dt="2024-05-10T03:32:07.849" v="686" actId="1076"/>
          <ac:spMkLst>
            <pc:docMk/>
            <pc:sldMk cId="3764036164" sldId="260"/>
            <ac:spMk id="24" creationId="{459130E5-0F4F-2A7F-61FD-3601FC42D75E}"/>
          </ac:spMkLst>
        </pc:spChg>
        <pc:spChg chg="del mod">
          <ac:chgData name="은정 이" userId="0794e971bdff082f" providerId="LiveId" clId="{A3519059-D66D-4965-AD0E-872E915E6A53}" dt="2024-05-10T03:31:44.434" v="674" actId="478"/>
          <ac:spMkLst>
            <pc:docMk/>
            <pc:sldMk cId="3764036164" sldId="260"/>
            <ac:spMk id="29" creationId="{57F79707-AA9A-C545-AD2E-61FC0D316D66}"/>
          </ac:spMkLst>
        </pc:spChg>
      </pc:sldChg>
      <pc:sldChg chg="addSp delSp modSp add mod">
        <pc:chgData name="은정 이" userId="0794e971bdff082f" providerId="LiveId" clId="{A3519059-D66D-4965-AD0E-872E915E6A53}" dt="2024-05-25T05:44:27.447" v="771"/>
        <pc:sldMkLst>
          <pc:docMk/>
          <pc:sldMk cId="4108724525" sldId="261"/>
        </pc:sldMkLst>
        <pc:spChg chg="del">
          <ac:chgData name="은정 이" userId="0794e971bdff082f" providerId="LiveId" clId="{A3519059-D66D-4965-AD0E-872E915E6A53}" dt="2024-05-25T05:42:39.481" v="708" actId="478"/>
          <ac:spMkLst>
            <pc:docMk/>
            <pc:sldMk cId="4108724525" sldId="261"/>
            <ac:spMk id="3" creationId="{43A9223D-4BC5-3C45-F5E5-0F16934E0330}"/>
          </ac:spMkLst>
        </pc:spChg>
        <pc:spChg chg="del">
          <ac:chgData name="은정 이" userId="0794e971bdff082f" providerId="LiveId" clId="{A3519059-D66D-4965-AD0E-872E915E6A53}" dt="2024-05-25T05:42:41.043" v="709" actId="478"/>
          <ac:spMkLst>
            <pc:docMk/>
            <pc:sldMk cId="4108724525" sldId="261"/>
            <ac:spMk id="4" creationId="{D19F1778-52B2-4BD7-0EF4-6D9FA95A447C}"/>
          </ac:spMkLst>
        </pc:spChg>
        <pc:spChg chg="del">
          <ac:chgData name="은정 이" userId="0794e971bdff082f" providerId="LiveId" clId="{A3519059-D66D-4965-AD0E-872E915E6A53}" dt="2024-05-25T05:42:41.043" v="709" actId="478"/>
          <ac:spMkLst>
            <pc:docMk/>
            <pc:sldMk cId="4108724525" sldId="261"/>
            <ac:spMk id="5" creationId="{2B2B193D-F0DD-47E3-2462-304CF20A5F2A}"/>
          </ac:spMkLst>
        </pc:spChg>
        <pc:spChg chg="mod">
          <ac:chgData name="은정 이" userId="0794e971bdff082f" providerId="LiveId" clId="{A3519059-D66D-4965-AD0E-872E915E6A53}" dt="2024-05-25T05:42:45.499" v="738"/>
          <ac:spMkLst>
            <pc:docMk/>
            <pc:sldMk cId="4108724525" sldId="261"/>
            <ac:spMk id="9" creationId="{769E57A2-A5E0-0F95-EF5E-BE43675D959E}"/>
          </ac:spMkLst>
        </pc:spChg>
        <pc:spChg chg="del">
          <ac:chgData name="은정 이" userId="0794e971bdff082f" providerId="LiveId" clId="{A3519059-D66D-4965-AD0E-872E915E6A53}" dt="2024-05-25T05:42:41.043" v="709" actId="478"/>
          <ac:spMkLst>
            <pc:docMk/>
            <pc:sldMk cId="4108724525" sldId="261"/>
            <ac:spMk id="11" creationId="{0C6CAF1E-6E98-4219-4A13-33ADC720F214}"/>
          </ac:spMkLst>
        </pc:spChg>
        <pc:spChg chg="del">
          <ac:chgData name="은정 이" userId="0794e971bdff082f" providerId="LiveId" clId="{A3519059-D66D-4965-AD0E-872E915E6A53}" dt="2024-05-25T05:42:41.043" v="709" actId="478"/>
          <ac:spMkLst>
            <pc:docMk/>
            <pc:sldMk cId="4108724525" sldId="261"/>
            <ac:spMk id="12" creationId="{FA8CD487-960D-71A3-3029-36E401554FF3}"/>
          </ac:spMkLst>
        </pc:spChg>
        <pc:spChg chg="del">
          <ac:chgData name="은정 이" userId="0794e971bdff082f" providerId="LiveId" clId="{A3519059-D66D-4965-AD0E-872E915E6A53}" dt="2024-05-25T05:42:41.043" v="709" actId="478"/>
          <ac:spMkLst>
            <pc:docMk/>
            <pc:sldMk cId="4108724525" sldId="261"/>
            <ac:spMk id="13" creationId="{23D02BCB-9621-D411-31B0-C5A876AB0872}"/>
          </ac:spMkLst>
        </pc:spChg>
        <pc:spChg chg="del">
          <ac:chgData name="은정 이" userId="0794e971bdff082f" providerId="LiveId" clId="{A3519059-D66D-4965-AD0E-872E915E6A53}" dt="2024-05-25T05:42:41.043" v="709" actId="478"/>
          <ac:spMkLst>
            <pc:docMk/>
            <pc:sldMk cId="4108724525" sldId="261"/>
            <ac:spMk id="20" creationId="{6520F7AE-FC54-0F9A-3AE2-42B9FA2CC6A2}"/>
          </ac:spMkLst>
        </pc:spChg>
        <pc:spChg chg="del">
          <ac:chgData name="은정 이" userId="0794e971bdff082f" providerId="LiveId" clId="{A3519059-D66D-4965-AD0E-872E915E6A53}" dt="2024-05-25T05:42:41.043" v="709" actId="478"/>
          <ac:spMkLst>
            <pc:docMk/>
            <pc:sldMk cId="4108724525" sldId="261"/>
            <ac:spMk id="21" creationId="{2E198392-8AC4-9976-EEAE-E921D6865C38}"/>
          </ac:spMkLst>
        </pc:spChg>
        <pc:spChg chg="del">
          <ac:chgData name="은정 이" userId="0794e971bdff082f" providerId="LiveId" clId="{A3519059-D66D-4965-AD0E-872E915E6A53}" dt="2024-05-25T05:42:41.043" v="709" actId="478"/>
          <ac:spMkLst>
            <pc:docMk/>
            <pc:sldMk cId="4108724525" sldId="261"/>
            <ac:spMk id="24" creationId="{459130E5-0F4F-2A7F-61FD-3601FC42D75E}"/>
          </ac:spMkLst>
        </pc:spChg>
        <pc:graphicFrameChg chg="add mod modGraphic">
          <ac:chgData name="은정 이" userId="0794e971bdff082f" providerId="LiveId" clId="{A3519059-D66D-4965-AD0E-872E915E6A53}" dt="2024-05-25T05:44:27.447" v="771"/>
          <ac:graphicFrameMkLst>
            <pc:docMk/>
            <pc:sldMk cId="4108724525" sldId="261"/>
            <ac:graphicFrameMk id="2" creationId="{792EBEFC-0C8E-50E0-2E38-644D0DF5A4D7}"/>
          </ac:graphicFrameMkLst>
        </pc:graphicFrameChg>
        <pc:cxnChg chg="del mod">
          <ac:chgData name="은정 이" userId="0794e971bdff082f" providerId="LiveId" clId="{A3519059-D66D-4965-AD0E-872E915E6A53}" dt="2024-05-25T05:42:41.043" v="709" actId="478"/>
          <ac:cxnSpMkLst>
            <pc:docMk/>
            <pc:sldMk cId="4108724525" sldId="261"/>
            <ac:cxnSpMk id="8" creationId="{0FF7B0D4-3C3C-9B67-BEEA-C146B1C27348}"/>
          </ac:cxnSpMkLst>
        </pc:cxnChg>
        <pc:cxnChg chg="del">
          <ac:chgData name="은정 이" userId="0794e971bdff082f" providerId="LiveId" clId="{A3519059-D66D-4965-AD0E-872E915E6A53}" dt="2024-05-25T05:42:41.043" v="709" actId="478"/>
          <ac:cxnSpMkLst>
            <pc:docMk/>
            <pc:sldMk cId="4108724525" sldId="261"/>
            <ac:cxnSpMk id="10" creationId="{F5B534FF-7EB9-1AA4-6770-F373B50D10A8}"/>
          </ac:cxnSpMkLst>
        </pc:cxnChg>
        <pc:cxnChg chg="del">
          <ac:chgData name="은정 이" userId="0794e971bdff082f" providerId="LiveId" clId="{A3519059-D66D-4965-AD0E-872E915E6A53}" dt="2024-05-25T05:42:41.043" v="709" actId="478"/>
          <ac:cxnSpMkLst>
            <pc:docMk/>
            <pc:sldMk cId="4108724525" sldId="261"/>
            <ac:cxnSpMk id="14" creationId="{286BAD92-C2A3-C1C6-04B9-C372EC4D9681}"/>
          </ac:cxnSpMkLst>
        </pc:cxnChg>
        <pc:cxnChg chg="del">
          <ac:chgData name="은정 이" userId="0794e971bdff082f" providerId="LiveId" clId="{A3519059-D66D-4965-AD0E-872E915E6A53}" dt="2024-05-25T05:42:41.043" v="709" actId="478"/>
          <ac:cxnSpMkLst>
            <pc:docMk/>
            <pc:sldMk cId="4108724525" sldId="261"/>
            <ac:cxnSpMk id="17" creationId="{1955B5FF-66F6-D49F-35F3-9D4B4FB753A3}"/>
          </ac:cxnSpMkLst>
        </pc:cxnChg>
        <pc:cxnChg chg="del">
          <ac:chgData name="은정 이" userId="0794e971bdff082f" providerId="LiveId" clId="{A3519059-D66D-4965-AD0E-872E915E6A53}" dt="2024-05-25T05:42:41.043" v="709" actId="478"/>
          <ac:cxnSpMkLst>
            <pc:docMk/>
            <pc:sldMk cId="4108724525" sldId="261"/>
            <ac:cxnSpMk id="19" creationId="{C1A40CE2-944A-7AB7-FDD8-F2CB6643A533}"/>
          </ac:cxnSpMkLst>
        </pc:cxnChg>
      </pc:sldChg>
      <pc:sldChg chg="addSp modSp new mod">
        <pc:chgData name="은정 이" userId="0794e971bdff082f" providerId="LiveId" clId="{A3519059-D66D-4965-AD0E-872E915E6A53}" dt="2024-05-31T07:28:55.776" v="1259" actId="5736"/>
        <pc:sldMkLst>
          <pc:docMk/>
          <pc:sldMk cId="3919800455" sldId="262"/>
        </pc:sldMkLst>
        <pc:graphicFrameChg chg="add mod modGraphic">
          <ac:chgData name="은정 이" userId="0794e971bdff082f" providerId="LiveId" clId="{A3519059-D66D-4965-AD0E-872E915E6A53}" dt="2024-05-31T07:28:55.776" v="1259" actId="5736"/>
          <ac:graphicFrameMkLst>
            <pc:docMk/>
            <pc:sldMk cId="3919800455" sldId="262"/>
            <ac:graphicFrameMk id="2" creationId="{C74F33D1-E2D9-DD52-C2DB-A13C5B45D12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80FDF-9C62-4070-B00B-0B00A5C642B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23ED051-2C9B-4169-8089-AF4F6A0BA24A}">
      <dgm:prSet phldrT="[텍스트]" custT="1"/>
      <dgm:spPr/>
      <dgm:t>
        <a:bodyPr/>
        <a:lstStyle/>
        <a:p>
          <a:pPr latinLnBrk="1"/>
          <a:r>
            <a:rPr lang="en-US" altLang="ko-KR" sz="9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JAVA PROJECT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26D5D055-739C-4392-955D-1AE02B5EAAC1}" type="parTrans" cxnId="{F3FE1178-A811-41F3-A1F6-93746EB42EE9}">
      <dgm:prSet/>
      <dgm:spPr/>
      <dgm:t>
        <a:bodyPr/>
        <a:lstStyle/>
        <a:p>
          <a:pPr latinLnBrk="1"/>
          <a:endParaRPr lang="ko-KR" altLang="en-US" sz="40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DF2B68DC-7B3A-465D-897F-928749B3CBAD}" type="sibTrans" cxnId="{F3FE1178-A811-41F3-A1F6-93746EB42EE9}">
      <dgm:prSet/>
      <dgm:spPr/>
      <dgm:t>
        <a:bodyPr/>
        <a:lstStyle/>
        <a:p>
          <a:pPr latinLnBrk="1"/>
          <a:endParaRPr lang="ko-KR" altLang="en-US" sz="40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1491E323-DB07-4175-AC44-675BB3140BEC}" type="asst">
      <dgm:prSet phldrT="[텍스트]" custT="1"/>
      <dgm:spPr/>
      <dgm:t>
        <a:bodyPr/>
        <a:lstStyle/>
        <a:p>
          <a:pPr latinLnBrk="1"/>
          <a:r>
            <a:rPr lang="en-US" altLang="ko-KR" sz="900">
              <a:latin typeface="메이플스토리" panose="02000300000000000000" pitchFamily="2" charset="-127"/>
              <a:ea typeface="메이플스토리" panose="02000300000000000000" pitchFamily="2" charset="-127"/>
            </a:rPr>
            <a:t>Main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4F7E3779-8A05-46D1-ABC2-13B82DCD4459}" type="parTrans" cxnId="{DBAAD1AF-F333-47A6-BBDF-CB85A4ED9DAC}">
      <dgm:prSet/>
      <dgm:spPr/>
      <dgm:t>
        <a:bodyPr/>
        <a:lstStyle/>
        <a:p>
          <a:pPr latinLnBrk="1"/>
          <a:endParaRPr lang="ko-KR" altLang="en-US" sz="40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C98C76FC-61CA-4D90-AA30-AC85FF343B56}" type="sibTrans" cxnId="{DBAAD1AF-F333-47A6-BBDF-CB85A4ED9DAC}">
      <dgm:prSet/>
      <dgm:spPr/>
      <dgm:t>
        <a:bodyPr/>
        <a:lstStyle/>
        <a:p>
          <a:pPr latinLnBrk="1"/>
          <a:endParaRPr lang="ko-KR" altLang="en-US" sz="40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03FFCC53-A502-4026-9C66-32F0F95C0E12}" type="asst">
      <dgm:prSet phldrT="[텍스트]" custT="1"/>
      <dgm:spPr/>
      <dgm:t>
        <a:bodyPr/>
        <a:lstStyle/>
        <a:p>
          <a:pPr latinLnBrk="1"/>
          <a:r>
            <a:rPr lang="en-US" altLang="ko-KR" sz="9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Dialogue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16BBB182-2C56-469F-8646-73BCE31A4252}" type="parTrans" cxnId="{D90865CD-3FEB-4572-A1D9-46AB9D258C9D}">
      <dgm:prSet/>
      <dgm:spPr/>
      <dgm:t>
        <a:bodyPr/>
        <a:lstStyle/>
        <a:p>
          <a:pPr latinLnBrk="1"/>
          <a:endParaRPr lang="ko-KR" altLang="en-US" sz="600"/>
        </a:p>
      </dgm:t>
    </dgm:pt>
    <dgm:pt modelId="{14F7F8C2-CF4D-48A0-95BB-CD6524546CA8}" type="sibTrans" cxnId="{D90865CD-3FEB-4572-A1D9-46AB9D258C9D}">
      <dgm:prSet/>
      <dgm:spPr/>
      <dgm:t>
        <a:bodyPr/>
        <a:lstStyle/>
        <a:p>
          <a:pPr latinLnBrk="1"/>
          <a:endParaRPr lang="ko-KR" altLang="en-US" sz="600"/>
        </a:p>
      </dgm:t>
    </dgm:pt>
    <dgm:pt modelId="{372EEC86-D0D4-41B6-A6B8-EAE9D4B68CE9}" type="asst">
      <dgm:prSet phldrT="[텍스트]" custT="1"/>
      <dgm:spPr/>
      <dgm:t>
        <a:bodyPr/>
        <a:lstStyle/>
        <a:p>
          <a:pPr latinLnBrk="1"/>
          <a:r>
            <a:rPr lang="en-US" altLang="ko-KR" sz="9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Entity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346C5DC9-7DFC-405E-BD22-0B8525C313C9}" type="parTrans" cxnId="{08923DD1-0FC0-45E4-8F70-FA5334E68610}">
      <dgm:prSet/>
      <dgm:spPr/>
      <dgm:t>
        <a:bodyPr/>
        <a:lstStyle/>
        <a:p>
          <a:pPr latinLnBrk="1"/>
          <a:endParaRPr lang="ko-KR" altLang="en-US" sz="600"/>
        </a:p>
      </dgm:t>
    </dgm:pt>
    <dgm:pt modelId="{05BB5009-924C-4620-8052-4F8E0F339A31}" type="sibTrans" cxnId="{08923DD1-0FC0-45E4-8F70-FA5334E68610}">
      <dgm:prSet/>
      <dgm:spPr/>
      <dgm:t>
        <a:bodyPr/>
        <a:lstStyle/>
        <a:p>
          <a:pPr latinLnBrk="1"/>
          <a:endParaRPr lang="ko-KR" altLang="en-US" sz="600"/>
        </a:p>
      </dgm:t>
    </dgm:pt>
    <dgm:pt modelId="{99DF8263-BB84-4E70-A2C4-E18F506F5453}" type="asst">
      <dgm:prSet phldrT="[텍스트]" custT="1"/>
      <dgm:spPr/>
      <dgm:t>
        <a:bodyPr/>
        <a:lstStyle/>
        <a:p>
          <a:pPr latinLnBrk="1"/>
          <a:r>
            <a:rPr lang="en-US" altLang="ko-KR" sz="9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Monster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AA6B1597-C0B4-421D-8FEE-D6A38A94F199}" type="parTrans" cxnId="{D6D9C630-7699-4FED-89EF-16055A12C23C}">
      <dgm:prSet/>
      <dgm:spPr/>
      <dgm:t>
        <a:bodyPr/>
        <a:lstStyle/>
        <a:p>
          <a:pPr latinLnBrk="1"/>
          <a:endParaRPr lang="ko-KR" altLang="en-US" sz="600"/>
        </a:p>
      </dgm:t>
    </dgm:pt>
    <dgm:pt modelId="{386DC8E5-C90E-4F5A-85F8-3BB843167E04}" type="sibTrans" cxnId="{D6D9C630-7699-4FED-89EF-16055A12C23C}">
      <dgm:prSet/>
      <dgm:spPr/>
      <dgm:t>
        <a:bodyPr/>
        <a:lstStyle/>
        <a:p>
          <a:pPr latinLnBrk="1"/>
          <a:endParaRPr lang="ko-KR" altLang="en-US" sz="600"/>
        </a:p>
      </dgm:t>
    </dgm:pt>
    <dgm:pt modelId="{776A0313-ACB6-4EAF-8CC6-22305B421FE2}" type="asst">
      <dgm:prSet phldrT="[텍스트]" custT="1"/>
      <dgm:spPr/>
      <dgm:t>
        <a:bodyPr/>
        <a:lstStyle/>
        <a:p>
          <a:pPr latinLnBrk="1"/>
          <a:r>
            <a:rPr lang="en-US" altLang="ko-KR" sz="9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Object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00A1062C-D16D-411D-8F0E-BC9D5E43A1DC}" type="parTrans" cxnId="{5D3019A8-214D-46E0-924C-A48188E4DBD1}">
      <dgm:prSet/>
      <dgm:spPr/>
      <dgm:t>
        <a:bodyPr/>
        <a:lstStyle/>
        <a:p>
          <a:pPr latinLnBrk="1"/>
          <a:endParaRPr lang="ko-KR" altLang="en-US" sz="600"/>
        </a:p>
      </dgm:t>
    </dgm:pt>
    <dgm:pt modelId="{C20CE8D4-95B7-4EE6-9C32-99232F964AE0}" type="sibTrans" cxnId="{5D3019A8-214D-46E0-924C-A48188E4DBD1}">
      <dgm:prSet/>
      <dgm:spPr/>
      <dgm:t>
        <a:bodyPr/>
        <a:lstStyle/>
        <a:p>
          <a:pPr latinLnBrk="1"/>
          <a:endParaRPr lang="ko-KR" altLang="en-US" sz="600"/>
        </a:p>
      </dgm:t>
    </dgm:pt>
    <dgm:pt modelId="{B829922C-FDB4-4BD3-892D-632F1E5F4957}" type="asst">
      <dgm:prSet phldrT="[텍스트]" custT="1"/>
      <dgm:spPr/>
      <dgm:t>
        <a:bodyPr/>
        <a:lstStyle/>
        <a:p>
          <a:pPr latinLnBrk="1"/>
          <a:r>
            <a:rPr lang="en-US" altLang="ko-KR" sz="9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Tile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ACEA2904-63D9-44E4-AE07-040714D9D71F}" type="parTrans" cxnId="{3A901207-A93E-4B0A-85FD-BC25F50FFE10}">
      <dgm:prSet/>
      <dgm:spPr/>
      <dgm:t>
        <a:bodyPr/>
        <a:lstStyle/>
        <a:p>
          <a:pPr latinLnBrk="1"/>
          <a:endParaRPr lang="ko-KR" altLang="en-US" sz="600"/>
        </a:p>
      </dgm:t>
    </dgm:pt>
    <dgm:pt modelId="{534E703B-A608-4CB7-8334-32CDEFEDE888}" type="sibTrans" cxnId="{3A901207-A93E-4B0A-85FD-BC25F50FFE10}">
      <dgm:prSet/>
      <dgm:spPr/>
      <dgm:t>
        <a:bodyPr/>
        <a:lstStyle/>
        <a:p>
          <a:pPr latinLnBrk="1"/>
          <a:endParaRPr lang="ko-KR" altLang="en-US" sz="600"/>
        </a:p>
      </dgm:t>
    </dgm:pt>
    <dgm:pt modelId="{96C7DFF3-715B-4389-895C-59F39B917B04}" type="asst">
      <dgm:prSet phldrT="[텍스트]" custT="1"/>
      <dgm:spPr/>
      <dgm:t>
        <a:bodyPr/>
        <a:lstStyle/>
        <a:p>
          <a:pPr latinLnBrk="1"/>
          <a:r>
            <a:rPr lang="en-US" sz="900" dirty="0"/>
            <a:t>CollisionChecker.java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BF5FB75D-AF28-42BC-A4A3-86989104F736}" type="parTrans" cxnId="{8EA6A8AD-0FB2-4E91-A304-287BCBD97FA1}">
      <dgm:prSet/>
      <dgm:spPr/>
      <dgm:t>
        <a:bodyPr/>
        <a:lstStyle/>
        <a:p>
          <a:pPr latinLnBrk="1"/>
          <a:endParaRPr lang="ko-KR" altLang="en-US" sz="600"/>
        </a:p>
      </dgm:t>
    </dgm:pt>
    <dgm:pt modelId="{A097981F-17D3-4EFB-9400-30326DA2253C}" type="sibTrans" cxnId="{8EA6A8AD-0FB2-4E91-A304-287BCBD97FA1}">
      <dgm:prSet/>
      <dgm:spPr/>
      <dgm:t>
        <a:bodyPr/>
        <a:lstStyle/>
        <a:p>
          <a:pPr latinLnBrk="1"/>
          <a:endParaRPr lang="ko-KR" altLang="en-US" sz="600"/>
        </a:p>
      </dgm:t>
    </dgm:pt>
    <dgm:pt modelId="{0EB18085-0300-4AEF-B6CA-B028072B71E0}" type="asst">
      <dgm:prSet phldrT="[텍스트]" custT="1"/>
      <dgm:spPr/>
      <dgm:t>
        <a:bodyPr/>
        <a:lstStyle/>
        <a:p>
          <a:pPr latinLnBrk="1"/>
          <a:r>
            <a:rPr lang="en-US" sz="900" dirty="0"/>
            <a:t>KeyHandler.java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412F7572-C42A-4275-A5B1-E7054D67ED47}" type="parTrans" cxnId="{9DC13281-5FE9-42F7-8353-062E45F1A64F}">
      <dgm:prSet/>
      <dgm:spPr/>
      <dgm:t>
        <a:bodyPr/>
        <a:lstStyle/>
        <a:p>
          <a:pPr latinLnBrk="1"/>
          <a:endParaRPr lang="ko-KR" altLang="en-US" sz="600"/>
        </a:p>
      </dgm:t>
    </dgm:pt>
    <dgm:pt modelId="{C4E13FE3-B641-425E-BA3F-7ED842D9FB0B}" type="sibTrans" cxnId="{9DC13281-5FE9-42F7-8353-062E45F1A64F}">
      <dgm:prSet/>
      <dgm:spPr/>
      <dgm:t>
        <a:bodyPr/>
        <a:lstStyle/>
        <a:p>
          <a:pPr latinLnBrk="1"/>
          <a:endParaRPr lang="ko-KR" altLang="en-US" sz="600"/>
        </a:p>
      </dgm:t>
    </dgm:pt>
    <dgm:pt modelId="{5989C00A-C475-4608-8628-88B66E6911B1}" type="asst">
      <dgm:prSet phldrT="[텍스트]" custT="1"/>
      <dgm:spPr/>
      <dgm:t>
        <a:bodyPr/>
        <a:lstStyle/>
        <a:p>
          <a:pPr latinLnBrk="1"/>
          <a:r>
            <a:rPr lang="en-US" sz="900" dirty="0"/>
            <a:t>EventHandler.java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CDDEE232-A992-4587-853E-D9BBE3A12B26}" type="parTrans" cxnId="{641973CA-E176-4EC1-AF37-A04549F9AA93}">
      <dgm:prSet/>
      <dgm:spPr/>
      <dgm:t>
        <a:bodyPr/>
        <a:lstStyle/>
        <a:p>
          <a:pPr latinLnBrk="1"/>
          <a:endParaRPr lang="ko-KR" altLang="en-US" sz="600"/>
        </a:p>
      </dgm:t>
    </dgm:pt>
    <dgm:pt modelId="{72E2136B-8AE7-424A-BDC0-58393417559C}" type="sibTrans" cxnId="{641973CA-E176-4EC1-AF37-A04549F9AA93}">
      <dgm:prSet/>
      <dgm:spPr/>
      <dgm:t>
        <a:bodyPr/>
        <a:lstStyle/>
        <a:p>
          <a:pPr latinLnBrk="1"/>
          <a:endParaRPr lang="ko-KR" altLang="en-US" sz="600"/>
        </a:p>
      </dgm:t>
    </dgm:pt>
    <dgm:pt modelId="{D8B746DC-140D-4A8E-B0FD-7B7C2CDE9044}" type="asst">
      <dgm:prSet phldrT="[텍스트]" custT="1"/>
      <dgm:spPr/>
      <dgm:t>
        <a:bodyPr/>
        <a:lstStyle/>
        <a:p>
          <a:pPr latinLnBrk="1"/>
          <a:r>
            <a:rPr lang="en-US" sz="900" u="sng" dirty="0"/>
            <a:t>EventRect.java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9CD15E69-9257-491F-BA0C-17A509E7EA45}" type="parTrans" cxnId="{4FE0BAEB-07D1-44BC-A023-F947941E7A11}">
      <dgm:prSet/>
      <dgm:spPr/>
      <dgm:t>
        <a:bodyPr/>
        <a:lstStyle/>
        <a:p>
          <a:pPr latinLnBrk="1"/>
          <a:endParaRPr lang="ko-KR" altLang="en-US" sz="600"/>
        </a:p>
      </dgm:t>
    </dgm:pt>
    <dgm:pt modelId="{7D828470-D465-4A1A-9CF4-614C9E4B8DC6}" type="sibTrans" cxnId="{4FE0BAEB-07D1-44BC-A023-F947941E7A11}">
      <dgm:prSet/>
      <dgm:spPr/>
      <dgm:t>
        <a:bodyPr/>
        <a:lstStyle/>
        <a:p>
          <a:pPr latinLnBrk="1"/>
          <a:endParaRPr lang="ko-KR" altLang="en-US" sz="600"/>
        </a:p>
      </dgm:t>
    </dgm:pt>
    <dgm:pt modelId="{C8B3F8B0-A641-487E-B183-1609E5470B3D}" type="asst">
      <dgm:prSet phldrT="[텍스트]" custT="1"/>
      <dgm:spPr/>
      <dgm:t>
        <a:bodyPr/>
        <a:lstStyle/>
        <a:p>
          <a:pPr latinLnBrk="1"/>
          <a:r>
            <a:rPr lang="en-US" sz="900" u="sng" dirty="0"/>
            <a:t>GamePanel.java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658CCA7F-974D-4F08-AA9D-8C37845B5A06}" type="parTrans" cxnId="{4C653B3E-6B5F-4A33-865E-E71A6747E9D2}">
      <dgm:prSet/>
      <dgm:spPr/>
      <dgm:t>
        <a:bodyPr/>
        <a:lstStyle/>
        <a:p>
          <a:pPr latinLnBrk="1"/>
          <a:endParaRPr lang="ko-KR" altLang="en-US" sz="600"/>
        </a:p>
      </dgm:t>
    </dgm:pt>
    <dgm:pt modelId="{9BA3A1C3-14F3-493D-A09A-67D9738469AF}" type="sibTrans" cxnId="{4C653B3E-6B5F-4A33-865E-E71A6747E9D2}">
      <dgm:prSet/>
      <dgm:spPr/>
      <dgm:t>
        <a:bodyPr/>
        <a:lstStyle/>
        <a:p>
          <a:pPr latinLnBrk="1"/>
          <a:endParaRPr lang="ko-KR" altLang="en-US" sz="600"/>
        </a:p>
      </dgm:t>
    </dgm:pt>
    <dgm:pt modelId="{8021E1AD-BFEE-4576-B70B-256B7AC371ED}" type="asst">
      <dgm:prSet phldrT="[텍스트]" custT="1"/>
      <dgm:spPr/>
      <dgm:t>
        <a:bodyPr/>
        <a:lstStyle/>
        <a:p>
          <a:pPr latinLnBrk="1"/>
          <a:r>
            <a:rPr lang="en-US" sz="900" dirty="0"/>
            <a:t>GameScreen.java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AAB0014D-3A3F-4DCA-9BF9-969FB20F85E4}" type="parTrans" cxnId="{6CDFD0C4-BDDC-42DA-90CF-87AEA1744694}">
      <dgm:prSet/>
      <dgm:spPr/>
      <dgm:t>
        <a:bodyPr/>
        <a:lstStyle/>
        <a:p>
          <a:pPr latinLnBrk="1"/>
          <a:endParaRPr lang="ko-KR" altLang="en-US" sz="600"/>
        </a:p>
      </dgm:t>
    </dgm:pt>
    <dgm:pt modelId="{63B52F86-42A4-4798-BB9B-5B3B7B64FBEC}" type="sibTrans" cxnId="{6CDFD0C4-BDDC-42DA-90CF-87AEA1744694}">
      <dgm:prSet/>
      <dgm:spPr/>
      <dgm:t>
        <a:bodyPr/>
        <a:lstStyle/>
        <a:p>
          <a:pPr latinLnBrk="1"/>
          <a:endParaRPr lang="ko-KR" altLang="en-US" sz="600"/>
        </a:p>
      </dgm:t>
    </dgm:pt>
    <dgm:pt modelId="{4E443AA5-6401-4E93-84EC-1C3745D31AE1}" type="asst">
      <dgm:prSet phldrT="[텍스트]" custT="1"/>
      <dgm:spPr/>
      <dgm:t>
        <a:bodyPr/>
        <a:lstStyle/>
        <a:p>
          <a:pPr latinLnBrk="1"/>
          <a:r>
            <a:rPr lang="en-US" sz="900" dirty="0"/>
            <a:t>MonsterBattle.java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59A2BBB5-1321-4327-8E9F-966E338431FE}" type="parTrans" cxnId="{85A2BB87-85B5-4850-AF4A-7FF565FC8220}">
      <dgm:prSet/>
      <dgm:spPr/>
      <dgm:t>
        <a:bodyPr/>
        <a:lstStyle/>
        <a:p>
          <a:pPr latinLnBrk="1"/>
          <a:endParaRPr lang="ko-KR" altLang="en-US" sz="600"/>
        </a:p>
      </dgm:t>
    </dgm:pt>
    <dgm:pt modelId="{8522955F-A184-4D4A-9077-C1D32097CC18}" type="sibTrans" cxnId="{85A2BB87-85B5-4850-AF4A-7FF565FC8220}">
      <dgm:prSet/>
      <dgm:spPr/>
      <dgm:t>
        <a:bodyPr/>
        <a:lstStyle/>
        <a:p>
          <a:pPr latinLnBrk="1"/>
          <a:endParaRPr lang="ko-KR" altLang="en-US" sz="600"/>
        </a:p>
      </dgm:t>
    </dgm:pt>
    <dgm:pt modelId="{652D200C-1D09-4871-A750-B30ED859F339}" type="asst">
      <dgm:prSet phldrT="[텍스트]" custT="1"/>
      <dgm:spPr/>
      <dgm:t>
        <a:bodyPr/>
        <a:lstStyle/>
        <a:p>
          <a:pPr latinLnBrk="1"/>
          <a:r>
            <a:rPr lang="en-US" sz="900" dirty="0"/>
            <a:t>Sound.java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291FB6BE-E69B-44DA-B8B0-22BF903A8D82}" type="parTrans" cxnId="{C294F140-4D80-4606-A3AB-8BF69D79FE1A}">
      <dgm:prSet/>
      <dgm:spPr/>
      <dgm:t>
        <a:bodyPr/>
        <a:lstStyle/>
        <a:p>
          <a:pPr latinLnBrk="1"/>
          <a:endParaRPr lang="ko-KR" altLang="en-US" sz="600"/>
        </a:p>
      </dgm:t>
    </dgm:pt>
    <dgm:pt modelId="{6CF1817C-E0F5-4014-8CC0-0C79D0A98DAB}" type="sibTrans" cxnId="{C294F140-4D80-4606-A3AB-8BF69D79FE1A}">
      <dgm:prSet/>
      <dgm:spPr/>
      <dgm:t>
        <a:bodyPr/>
        <a:lstStyle/>
        <a:p>
          <a:pPr latinLnBrk="1"/>
          <a:endParaRPr lang="ko-KR" altLang="en-US" sz="600"/>
        </a:p>
      </dgm:t>
    </dgm:pt>
    <dgm:pt modelId="{0DD4A3AD-49C0-427D-8A65-0A1692D7D78E}" type="asst">
      <dgm:prSet phldrT="[텍스트]" custT="1"/>
      <dgm:spPr/>
      <dgm:t>
        <a:bodyPr/>
        <a:lstStyle/>
        <a:p>
          <a:pPr latinLnBrk="1"/>
          <a:r>
            <a:rPr lang="en-US" sz="900" dirty="0"/>
            <a:t>ObjectSetter.java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E1A53857-DC18-4927-8BF7-28797FCAEBC0}" type="parTrans" cxnId="{6B1F8F5F-74E9-4447-9C9C-69E54143C6A6}">
      <dgm:prSet/>
      <dgm:spPr/>
      <dgm:t>
        <a:bodyPr/>
        <a:lstStyle/>
        <a:p>
          <a:pPr latinLnBrk="1"/>
          <a:endParaRPr lang="ko-KR" altLang="en-US" sz="600"/>
        </a:p>
      </dgm:t>
    </dgm:pt>
    <dgm:pt modelId="{814F4759-24CC-46E6-8277-E377FEF1B198}" type="sibTrans" cxnId="{6B1F8F5F-74E9-4447-9C9C-69E54143C6A6}">
      <dgm:prSet/>
      <dgm:spPr/>
      <dgm:t>
        <a:bodyPr/>
        <a:lstStyle/>
        <a:p>
          <a:pPr latinLnBrk="1"/>
          <a:endParaRPr lang="ko-KR" altLang="en-US" sz="600"/>
        </a:p>
      </dgm:t>
    </dgm:pt>
    <dgm:pt modelId="{6EE1CA91-DD74-48D8-8D58-DB5EB9F147B5}" type="asst">
      <dgm:prSet phldrT="[텍스트]" custT="1"/>
      <dgm:spPr/>
      <dgm:t>
        <a:bodyPr/>
        <a:lstStyle/>
        <a:p>
          <a:pPr latinLnBrk="1"/>
          <a:r>
            <a:rPr lang="en-US" sz="900" dirty="0"/>
            <a:t>SuperPlayerImg.java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30D75151-EF4E-4E14-A61F-592AB6023B82}" type="parTrans" cxnId="{50578D89-57C8-4A02-872A-75B15C5F32FC}">
      <dgm:prSet/>
      <dgm:spPr/>
      <dgm:t>
        <a:bodyPr/>
        <a:lstStyle/>
        <a:p>
          <a:pPr latinLnBrk="1"/>
          <a:endParaRPr lang="ko-KR" altLang="en-US" sz="600"/>
        </a:p>
      </dgm:t>
    </dgm:pt>
    <dgm:pt modelId="{EFE9547A-F676-419E-92D6-78A23F70CB71}" type="sibTrans" cxnId="{50578D89-57C8-4A02-872A-75B15C5F32FC}">
      <dgm:prSet/>
      <dgm:spPr/>
      <dgm:t>
        <a:bodyPr/>
        <a:lstStyle/>
        <a:p>
          <a:pPr latinLnBrk="1"/>
          <a:endParaRPr lang="ko-KR" altLang="en-US" sz="600"/>
        </a:p>
      </dgm:t>
    </dgm:pt>
    <dgm:pt modelId="{0D104697-E9C6-4D18-AA8A-A77C6DB9F3EE}" type="asst">
      <dgm:prSet phldrT="[텍스트]" custT="1"/>
      <dgm:spPr/>
      <dgm:t>
        <a:bodyPr/>
        <a:lstStyle/>
        <a:p>
          <a:pPr latinLnBrk="1"/>
          <a:r>
            <a:rPr lang="en-US" altLang="ko-KR" sz="9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UI.java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4E5FD5EA-9AE4-4266-BC6A-5D0D047E87D2}" type="parTrans" cxnId="{CF928C66-692B-4F81-9F34-04BFE06E1DAC}">
      <dgm:prSet/>
      <dgm:spPr/>
      <dgm:t>
        <a:bodyPr/>
        <a:lstStyle/>
        <a:p>
          <a:pPr latinLnBrk="1"/>
          <a:endParaRPr lang="ko-KR" altLang="en-US" sz="600"/>
        </a:p>
      </dgm:t>
    </dgm:pt>
    <dgm:pt modelId="{1D6DA543-B2BB-4045-A35B-525749B2AB54}" type="sibTrans" cxnId="{CF928C66-692B-4F81-9F34-04BFE06E1DAC}">
      <dgm:prSet/>
      <dgm:spPr/>
      <dgm:t>
        <a:bodyPr/>
        <a:lstStyle/>
        <a:p>
          <a:pPr latinLnBrk="1"/>
          <a:endParaRPr lang="ko-KR" altLang="en-US" sz="600"/>
        </a:p>
      </dgm:t>
    </dgm:pt>
    <dgm:pt modelId="{AA01673D-7C89-4F4D-BAF4-82B927E24C94}" type="asst">
      <dgm:prSet phldrT="[텍스트]" custT="1"/>
      <dgm:spPr/>
      <dgm:t>
        <a:bodyPr/>
        <a:lstStyle/>
        <a:p>
          <a:pPr latinLnBrk="1"/>
          <a:r>
            <a:rPr lang="en-US" sz="900" dirty="0"/>
            <a:t>Monologue.java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3E4B14FA-A984-45D4-8EEF-5F245B4C26B3}" type="parTrans" cxnId="{4BC4C58E-F3EF-4AE7-BDC1-8E0CD72E000C}">
      <dgm:prSet/>
      <dgm:spPr/>
      <dgm:t>
        <a:bodyPr/>
        <a:lstStyle/>
        <a:p>
          <a:pPr latinLnBrk="1"/>
          <a:endParaRPr lang="ko-KR" altLang="en-US"/>
        </a:p>
      </dgm:t>
    </dgm:pt>
    <dgm:pt modelId="{E3AA73E1-3583-4A9B-BEC3-C714FC5B4773}" type="sibTrans" cxnId="{4BC4C58E-F3EF-4AE7-BDC1-8E0CD72E000C}">
      <dgm:prSet/>
      <dgm:spPr/>
      <dgm:t>
        <a:bodyPr/>
        <a:lstStyle/>
        <a:p>
          <a:pPr latinLnBrk="1"/>
          <a:endParaRPr lang="ko-KR" altLang="en-US"/>
        </a:p>
      </dgm:t>
    </dgm:pt>
    <dgm:pt modelId="{23C492E2-E2B1-49C5-A437-6D82CE572BCF}" type="asst">
      <dgm:prSet phldrT="[텍스트]" custT="1"/>
      <dgm:spPr/>
      <dgm:t>
        <a:bodyPr/>
        <a:lstStyle/>
        <a:p>
          <a:pPr latinLnBrk="1"/>
          <a:r>
            <a:rPr lang="en-US" sz="900" dirty="0"/>
            <a:t>SuperDialogue.java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43C22919-6B68-487D-81BF-658F797C1A16}" type="parTrans" cxnId="{E6059B49-96FB-42C2-BC4A-636C3E086EC4}">
      <dgm:prSet/>
      <dgm:spPr/>
      <dgm:t>
        <a:bodyPr/>
        <a:lstStyle/>
        <a:p>
          <a:pPr latinLnBrk="1"/>
          <a:endParaRPr lang="ko-KR" altLang="en-US"/>
        </a:p>
      </dgm:t>
    </dgm:pt>
    <dgm:pt modelId="{6997C9FA-4E4B-4A0D-84FA-EC35D5A7A589}" type="sibTrans" cxnId="{E6059B49-96FB-42C2-BC4A-636C3E086EC4}">
      <dgm:prSet/>
      <dgm:spPr/>
      <dgm:t>
        <a:bodyPr/>
        <a:lstStyle/>
        <a:p>
          <a:pPr latinLnBrk="1"/>
          <a:endParaRPr lang="ko-KR" altLang="en-US"/>
        </a:p>
      </dgm:t>
    </dgm:pt>
    <dgm:pt modelId="{2BA458AD-E6A4-49DF-A965-C7F97AF6B80B}" type="asst">
      <dgm:prSet phldrT="[텍스트]" custT="1"/>
      <dgm:spPr/>
      <dgm:t>
        <a:bodyPr/>
        <a:lstStyle/>
        <a:p>
          <a:pPr latinLnBrk="1"/>
          <a:r>
            <a:rPr lang="en-US" altLang="en-US" sz="9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CommonEntity.java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F5DFDE80-CE15-424D-B571-A362DE1CCD3B}" type="parTrans" cxnId="{BCA7ED56-592B-4EE4-97F3-0941FCDF2E74}">
      <dgm:prSet/>
      <dgm:spPr/>
      <dgm:t>
        <a:bodyPr/>
        <a:lstStyle/>
        <a:p>
          <a:pPr latinLnBrk="1"/>
          <a:endParaRPr lang="ko-KR" altLang="en-US"/>
        </a:p>
      </dgm:t>
    </dgm:pt>
    <dgm:pt modelId="{79B9A927-8B8A-4506-9243-44C2DB4FAC31}" type="sibTrans" cxnId="{BCA7ED56-592B-4EE4-97F3-0941FCDF2E74}">
      <dgm:prSet/>
      <dgm:spPr/>
      <dgm:t>
        <a:bodyPr/>
        <a:lstStyle/>
        <a:p>
          <a:pPr latinLnBrk="1"/>
          <a:endParaRPr lang="ko-KR" altLang="en-US"/>
        </a:p>
      </dgm:t>
    </dgm:pt>
    <dgm:pt modelId="{C800254D-6474-404E-BD42-7010AFD755FD}" type="asst">
      <dgm:prSet phldrT="[텍스트]" custT="1"/>
      <dgm:spPr/>
      <dgm:t>
        <a:bodyPr/>
        <a:lstStyle/>
        <a:p>
          <a:pPr latinLnBrk="1"/>
          <a:r>
            <a:rPr lang="en-US" altLang="ko-KR" sz="9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Player.java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7EF953AF-EC9A-4234-9398-E279200598B8}" type="parTrans" cxnId="{1402B184-9DF0-420D-A0BB-1268D88D7197}">
      <dgm:prSet/>
      <dgm:spPr/>
      <dgm:t>
        <a:bodyPr/>
        <a:lstStyle/>
        <a:p>
          <a:pPr latinLnBrk="1"/>
          <a:endParaRPr lang="ko-KR" altLang="en-US"/>
        </a:p>
      </dgm:t>
    </dgm:pt>
    <dgm:pt modelId="{6777E14A-5BE4-462D-BCFA-D80B8F03E0B2}" type="sibTrans" cxnId="{1402B184-9DF0-420D-A0BB-1268D88D7197}">
      <dgm:prSet/>
      <dgm:spPr/>
      <dgm:t>
        <a:bodyPr/>
        <a:lstStyle/>
        <a:p>
          <a:pPr latinLnBrk="1"/>
          <a:endParaRPr lang="ko-KR" altLang="en-US"/>
        </a:p>
      </dgm:t>
    </dgm:pt>
    <dgm:pt modelId="{558C228C-ED16-414A-82AE-56FAF1343BEA}" type="asst">
      <dgm:prSet phldrT="[텍스트]" custT="1"/>
      <dgm:spPr/>
      <dgm:t>
        <a:bodyPr/>
        <a:lstStyle/>
        <a:p>
          <a:pPr latinLnBrk="1"/>
          <a:r>
            <a:rPr lang="en-US" sz="900" dirty="0"/>
            <a:t>MON_TreeMonster.java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58ECBAED-ED89-4CD7-BFA9-553EBB35D845}" type="parTrans" cxnId="{972E7F10-2B01-49BD-A9C9-E079418DC269}">
      <dgm:prSet/>
      <dgm:spPr/>
      <dgm:t>
        <a:bodyPr/>
        <a:lstStyle/>
        <a:p>
          <a:pPr latinLnBrk="1"/>
          <a:endParaRPr lang="ko-KR" altLang="en-US"/>
        </a:p>
      </dgm:t>
    </dgm:pt>
    <dgm:pt modelId="{B45CA486-E2B2-44A4-AD73-AF761F9C332A}" type="sibTrans" cxnId="{972E7F10-2B01-49BD-A9C9-E079418DC269}">
      <dgm:prSet/>
      <dgm:spPr/>
      <dgm:t>
        <a:bodyPr/>
        <a:lstStyle/>
        <a:p>
          <a:pPr latinLnBrk="1"/>
          <a:endParaRPr lang="ko-KR" altLang="en-US"/>
        </a:p>
      </dgm:t>
    </dgm:pt>
    <dgm:pt modelId="{B220AA62-6206-4CD5-A904-C67FD5E78E01}" type="asst">
      <dgm:prSet phldrT="[텍스트]" custT="1"/>
      <dgm:spPr/>
      <dgm:t>
        <a:bodyPr/>
        <a:lstStyle/>
        <a:p>
          <a:pPr latinLnBrk="1"/>
          <a:r>
            <a:rPr lang="en-US" sz="900" dirty="0"/>
            <a:t>SuperObjects.java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DB059A80-EC95-45CB-9541-749A1D9584D7}" type="parTrans" cxnId="{8A11675C-4360-4A8B-A276-9A0E7F571DA4}">
      <dgm:prSet/>
      <dgm:spPr/>
      <dgm:t>
        <a:bodyPr/>
        <a:lstStyle/>
        <a:p>
          <a:pPr latinLnBrk="1"/>
          <a:endParaRPr lang="ko-KR" altLang="en-US"/>
        </a:p>
      </dgm:t>
    </dgm:pt>
    <dgm:pt modelId="{51A306EC-7D2B-4EA4-87E4-824138F0FE72}" type="sibTrans" cxnId="{8A11675C-4360-4A8B-A276-9A0E7F571DA4}">
      <dgm:prSet/>
      <dgm:spPr/>
      <dgm:t>
        <a:bodyPr/>
        <a:lstStyle/>
        <a:p>
          <a:pPr latinLnBrk="1"/>
          <a:endParaRPr lang="ko-KR" altLang="en-US"/>
        </a:p>
      </dgm:t>
    </dgm:pt>
    <dgm:pt modelId="{7ED10D83-3AC2-4A1F-A235-B386E2FF72B3}" type="asst">
      <dgm:prSet phldrT="[텍스트]" custT="1"/>
      <dgm:spPr/>
      <dgm:t>
        <a:bodyPr/>
        <a:lstStyle/>
        <a:p>
          <a:pPr latinLnBrk="1"/>
          <a:r>
            <a:rPr lang="en-US" sz="900" dirty="0"/>
            <a:t>OBJ_HEART.java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9F126F2C-A9B0-4333-871E-345C1A4EDDE2}" type="parTrans" cxnId="{6DD61DFE-CB0A-4318-BF7A-7A1E9CBE0DC3}">
      <dgm:prSet/>
      <dgm:spPr/>
      <dgm:t>
        <a:bodyPr/>
        <a:lstStyle/>
        <a:p>
          <a:pPr latinLnBrk="1"/>
          <a:endParaRPr lang="ko-KR" altLang="en-US"/>
        </a:p>
      </dgm:t>
    </dgm:pt>
    <dgm:pt modelId="{80B6C165-9BD4-4DE6-A235-37F8E0A4FB6C}" type="sibTrans" cxnId="{6DD61DFE-CB0A-4318-BF7A-7A1E9CBE0DC3}">
      <dgm:prSet/>
      <dgm:spPr/>
      <dgm:t>
        <a:bodyPr/>
        <a:lstStyle/>
        <a:p>
          <a:pPr latinLnBrk="1"/>
          <a:endParaRPr lang="ko-KR" altLang="en-US"/>
        </a:p>
      </dgm:t>
    </dgm:pt>
    <dgm:pt modelId="{2B1E0EB0-033B-4027-B2CE-585BDC9F1956}" type="asst">
      <dgm:prSet phldrT="[텍스트]" custT="1"/>
      <dgm:spPr/>
      <dgm:t>
        <a:bodyPr/>
        <a:lstStyle/>
        <a:p>
          <a:pPr latinLnBrk="1"/>
          <a:r>
            <a:rPr lang="en-US" sz="900" dirty="0"/>
            <a:t>OBJ_CLOSE_BOX.java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28900EF0-F3AC-49F4-A47B-29649DF0D6E4}" type="parTrans" cxnId="{9AC19B55-FCDC-4047-92EE-B3CC92C13A47}">
      <dgm:prSet/>
      <dgm:spPr/>
      <dgm:t>
        <a:bodyPr/>
        <a:lstStyle/>
        <a:p>
          <a:pPr latinLnBrk="1"/>
          <a:endParaRPr lang="ko-KR" altLang="en-US"/>
        </a:p>
      </dgm:t>
    </dgm:pt>
    <dgm:pt modelId="{1945C385-8F08-4C47-B52D-98A69EF95579}" type="sibTrans" cxnId="{9AC19B55-FCDC-4047-92EE-B3CC92C13A47}">
      <dgm:prSet/>
      <dgm:spPr/>
      <dgm:t>
        <a:bodyPr/>
        <a:lstStyle/>
        <a:p>
          <a:pPr latinLnBrk="1"/>
          <a:endParaRPr lang="ko-KR" altLang="en-US"/>
        </a:p>
      </dgm:t>
    </dgm:pt>
    <dgm:pt modelId="{2648CD7F-AF4F-4B4B-A1E3-A4220E2DBDC2}" type="asst">
      <dgm:prSet phldrT="[텍스트]" custT="1"/>
      <dgm:spPr/>
      <dgm:t>
        <a:bodyPr/>
        <a:lstStyle/>
        <a:p>
          <a:pPr latinLnBrk="1"/>
          <a:r>
            <a:rPr lang="en-US" sz="900" dirty="0"/>
            <a:t>OBJ_OPEN_BOX.java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01031B29-4C32-4CB4-B75B-E937BA29FD82}" type="parTrans" cxnId="{13BAB029-C6D8-4CB2-BB93-8E9A41BFE88E}">
      <dgm:prSet/>
      <dgm:spPr/>
      <dgm:t>
        <a:bodyPr/>
        <a:lstStyle/>
        <a:p>
          <a:pPr latinLnBrk="1"/>
          <a:endParaRPr lang="ko-KR" altLang="en-US"/>
        </a:p>
      </dgm:t>
    </dgm:pt>
    <dgm:pt modelId="{422A4B4E-5CAE-419A-94C3-0190A555DAA2}" type="sibTrans" cxnId="{13BAB029-C6D8-4CB2-BB93-8E9A41BFE88E}">
      <dgm:prSet/>
      <dgm:spPr/>
      <dgm:t>
        <a:bodyPr/>
        <a:lstStyle/>
        <a:p>
          <a:pPr latinLnBrk="1"/>
          <a:endParaRPr lang="ko-KR" altLang="en-US"/>
        </a:p>
      </dgm:t>
    </dgm:pt>
    <dgm:pt modelId="{DDAB7C22-20E9-46B1-964A-4DEDE138FFC6}" type="asst">
      <dgm:prSet phldrT="[텍스트]" custT="1"/>
      <dgm:spPr/>
      <dgm:t>
        <a:bodyPr/>
        <a:lstStyle/>
        <a:p>
          <a:pPr latinLnBrk="1"/>
          <a:r>
            <a:rPr lang="en-US" sz="900" dirty="0"/>
            <a:t>OBJ_STAIR_TOP.java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D4A61254-59E4-4ADD-BBC5-915FF757464F}" type="parTrans" cxnId="{D90D9D02-1FE8-4AA0-8B79-D59A6472A4F1}">
      <dgm:prSet/>
      <dgm:spPr/>
      <dgm:t>
        <a:bodyPr/>
        <a:lstStyle/>
        <a:p>
          <a:pPr latinLnBrk="1"/>
          <a:endParaRPr lang="ko-KR" altLang="en-US"/>
        </a:p>
      </dgm:t>
    </dgm:pt>
    <dgm:pt modelId="{681C6507-AD3C-4533-B738-0FDF1A866828}" type="sibTrans" cxnId="{D90D9D02-1FE8-4AA0-8B79-D59A6472A4F1}">
      <dgm:prSet/>
      <dgm:spPr/>
      <dgm:t>
        <a:bodyPr/>
        <a:lstStyle/>
        <a:p>
          <a:pPr latinLnBrk="1"/>
          <a:endParaRPr lang="ko-KR" altLang="en-US"/>
        </a:p>
      </dgm:t>
    </dgm:pt>
    <dgm:pt modelId="{501660FE-7A13-4FF8-9DD7-BA2F8D633248}" type="asst">
      <dgm:prSet phldrT="[텍스트]" custT="1"/>
      <dgm:spPr/>
      <dgm:t>
        <a:bodyPr/>
        <a:lstStyle/>
        <a:p>
          <a:pPr latinLnBrk="1"/>
          <a:r>
            <a:rPr lang="en-US" sz="900" dirty="0"/>
            <a:t>OBJ_STAIR_BOTTOM.java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A0EFA91B-FC02-4C04-BD33-8CD1B36D8B17}" type="parTrans" cxnId="{91B1E123-EAF6-485A-885E-C3412ADF3D28}">
      <dgm:prSet/>
      <dgm:spPr/>
      <dgm:t>
        <a:bodyPr/>
        <a:lstStyle/>
        <a:p>
          <a:pPr latinLnBrk="1"/>
          <a:endParaRPr lang="ko-KR" altLang="en-US"/>
        </a:p>
      </dgm:t>
    </dgm:pt>
    <dgm:pt modelId="{914F9157-DA21-4034-9E3A-B94C222F4CA1}" type="sibTrans" cxnId="{91B1E123-EAF6-485A-885E-C3412ADF3D28}">
      <dgm:prSet/>
      <dgm:spPr/>
      <dgm:t>
        <a:bodyPr/>
        <a:lstStyle/>
        <a:p>
          <a:pPr latinLnBrk="1"/>
          <a:endParaRPr lang="ko-KR" altLang="en-US"/>
        </a:p>
      </dgm:t>
    </dgm:pt>
    <dgm:pt modelId="{C0E9DB45-BB20-4098-895E-B8099E153D20}" type="asst">
      <dgm:prSet phldrT="[텍스트]" custT="1"/>
      <dgm:spPr/>
      <dgm:t>
        <a:bodyPr/>
        <a:lstStyle/>
        <a:p>
          <a:pPr latinLnBrk="1"/>
          <a:r>
            <a:rPr lang="en-US" sz="900" dirty="0"/>
            <a:t>OBJ_STAIR_MIDDLE.java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9CD5DC70-A33A-4A95-8DE9-A14C6849D24D}" type="parTrans" cxnId="{7986294D-6309-4FA6-9C33-11373379343A}">
      <dgm:prSet/>
      <dgm:spPr/>
      <dgm:t>
        <a:bodyPr/>
        <a:lstStyle/>
        <a:p>
          <a:pPr latinLnBrk="1"/>
          <a:endParaRPr lang="ko-KR" altLang="en-US"/>
        </a:p>
      </dgm:t>
    </dgm:pt>
    <dgm:pt modelId="{4618FE26-A10F-4F99-A80D-321E4F09A54E}" type="sibTrans" cxnId="{7986294D-6309-4FA6-9C33-11373379343A}">
      <dgm:prSet/>
      <dgm:spPr/>
      <dgm:t>
        <a:bodyPr/>
        <a:lstStyle/>
        <a:p>
          <a:pPr latinLnBrk="1"/>
          <a:endParaRPr lang="ko-KR" altLang="en-US"/>
        </a:p>
      </dgm:t>
    </dgm:pt>
    <dgm:pt modelId="{59A24F49-2785-4C90-814B-018625F4E1F4}" type="asst">
      <dgm:prSet phldrT="[텍스트]" custT="1"/>
      <dgm:spPr/>
      <dgm:t>
        <a:bodyPr/>
        <a:lstStyle/>
        <a:p>
          <a:pPr latinLnBrk="1"/>
          <a:r>
            <a:rPr lang="en-US" sz="900" dirty="0"/>
            <a:t>Tile.java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A39EAF8A-FE59-4992-999E-03789A9A3ABD}" type="parTrans" cxnId="{BDED7CCE-A0CB-4208-A30F-28D2EA56EB87}">
      <dgm:prSet/>
      <dgm:spPr/>
      <dgm:t>
        <a:bodyPr/>
        <a:lstStyle/>
        <a:p>
          <a:pPr latinLnBrk="1"/>
          <a:endParaRPr lang="ko-KR" altLang="en-US"/>
        </a:p>
      </dgm:t>
    </dgm:pt>
    <dgm:pt modelId="{BA20CFB6-ACB5-41BE-A41E-C8F1EB626966}" type="sibTrans" cxnId="{BDED7CCE-A0CB-4208-A30F-28D2EA56EB87}">
      <dgm:prSet/>
      <dgm:spPr/>
      <dgm:t>
        <a:bodyPr/>
        <a:lstStyle/>
        <a:p>
          <a:pPr latinLnBrk="1"/>
          <a:endParaRPr lang="ko-KR" altLang="en-US"/>
        </a:p>
      </dgm:t>
    </dgm:pt>
    <dgm:pt modelId="{3F2B6843-EFE3-47AE-9C0C-EF78F8AE7BC4}" type="asst">
      <dgm:prSet phldrT="[텍스트]" custT="1"/>
      <dgm:spPr/>
      <dgm:t>
        <a:bodyPr/>
        <a:lstStyle/>
        <a:p>
          <a:pPr latinLnBrk="1"/>
          <a:r>
            <a:rPr lang="en-US" sz="900" dirty="0"/>
            <a:t>TileManager.java</a:t>
          </a:r>
          <a:endParaRPr lang="ko-KR" altLang="en-US" sz="9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gm:t>
    </dgm:pt>
    <dgm:pt modelId="{0888FE90-A842-480B-9CC4-435190AC33F4}" type="parTrans" cxnId="{59AFF8F2-C3DA-403B-8F39-552A41A7ED34}">
      <dgm:prSet/>
      <dgm:spPr/>
      <dgm:t>
        <a:bodyPr/>
        <a:lstStyle/>
        <a:p>
          <a:pPr latinLnBrk="1"/>
          <a:endParaRPr lang="ko-KR" altLang="en-US"/>
        </a:p>
      </dgm:t>
    </dgm:pt>
    <dgm:pt modelId="{A0E23B42-C3F1-40B3-91C5-98478D688A0D}" type="sibTrans" cxnId="{59AFF8F2-C3DA-403B-8F39-552A41A7ED34}">
      <dgm:prSet/>
      <dgm:spPr/>
      <dgm:t>
        <a:bodyPr/>
        <a:lstStyle/>
        <a:p>
          <a:pPr latinLnBrk="1"/>
          <a:endParaRPr lang="ko-KR" altLang="en-US"/>
        </a:p>
      </dgm:t>
    </dgm:pt>
    <dgm:pt modelId="{2B0D3F8D-9712-4750-B8F3-543C7D49BAC6}" type="pres">
      <dgm:prSet presAssocID="{90980FDF-9C62-4070-B00B-0B00A5C642B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03480BE-3A7D-4BD3-AD31-D92EBF686279}" type="pres">
      <dgm:prSet presAssocID="{E23ED051-2C9B-4169-8089-AF4F6A0BA24A}" presName="hierRoot1" presStyleCnt="0">
        <dgm:presLayoutVars>
          <dgm:hierBranch val="init"/>
        </dgm:presLayoutVars>
      </dgm:prSet>
      <dgm:spPr/>
    </dgm:pt>
    <dgm:pt modelId="{6B7763E7-3F2B-4BB0-B41C-7636E4786669}" type="pres">
      <dgm:prSet presAssocID="{E23ED051-2C9B-4169-8089-AF4F6A0BA24A}" presName="rootComposite1" presStyleCnt="0"/>
      <dgm:spPr/>
    </dgm:pt>
    <dgm:pt modelId="{D6B7CB51-6E78-4B10-91B6-1576FA086D82}" type="pres">
      <dgm:prSet presAssocID="{E23ED051-2C9B-4169-8089-AF4F6A0BA24A}" presName="rootText1" presStyleLbl="alignAcc1" presStyleIdx="0" presStyleCnt="0" custScaleX="302633" custScaleY="126843">
        <dgm:presLayoutVars>
          <dgm:chPref val="3"/>
        </dgm:presLayoutVars>
      </dgm:prSet>
      <dgm:spPr/>
    </dgm:pt>
    <dgm:pt modelId="{03DFC21E-F222-49F9-B6CD-194DE77FB124}" type="pres">
      <dgm:prSet presAssocID="{E23ED051-2C9B-4169-8089-AF4F6A0BA24A}" presName="topArc1" presStyleLbl="parChTrans1D1" presStyleIdx="0" presStyleCnt="64"/>
      <dgm:spPr/>
    </dgm:pt>
    <dgm:pt modelId="{C87FC210-00C4-44CB-8555-96FB8F3DF9DA}" type="pres">
      <dgm:prSet presAssocID="{E23ED051-2C9B-4169-8089-AF4F6A0BA24A}" presName="bottomArc1" presStyleLbl="parChTrans1D1" presStyleIdx="1" presStyleCnt="64"/>
      <dgm:spPr/>
    </dgm:pt>
    <dgm:pt modelId="{A67AFBCB-E225-4125-9309-C04DE971A689}" type="pres">
      <dgm:prSet presAssocID="{E23ED051-2C9B-4169-8089-AF4F6A0BA24A}" presName="topConnNode1" presStyleLbl="node1" presStyleIdx="0" presStyleCnt="0"/>
      <dgm:spPr/>
    </dgm:pt>
    <dgm:pt modelId="{CD5B0E9F-D2C9-4B05-81F5-85D64B08BCE9}" type="pres">
      <dgm:prSet presAssocID="{E23ED051-2C9B-4169-8089-AF4F6A0BA24A}" presName="hierChild2" presStyleCnt="0"/>
      <dgm:spPr/>
    </dgm:pt>
    <dgm:pt modelId="{803EC598-46DC-494E-A483-73D3271D47C8}" type="pres">
      <dgm:prSet presAssocID="{E23ED051-2C9B-4169-8089-AF4F6A0BA24A}" presName="hierChild3" presStyleCnt="0"/>
      <dgm:spPr/>
    </dgm:pt>
    <dgm:pt modelId="{D59AF73B-3648-4507-BB75-3FE13345E804}" type="pres">
      <dgm:prSet presAssocID="{4F7E3779-8A05-46D1-ABC2-13B82DCD4459}" presName="Name101" presStyleLbl="parChTrans1D2" presStyleIdx="0" presStyleCnt="6"/>
      <dgm:spPr/>
    </dgm:pt>
    <dgm:pt modelId="{41F516F4-0FE5-4449-BB5A-6B7C00C1DFBC}" type="pres">
      <dgm:prSet presAssocID="{1491E323-DB07-4175-AC44-675BB3140BEC}" presName="hierRoot3" presStyleCnt="0">
        <dgm:presLayoutVars>
          <dgm:hierBranch val="init"/>
        </dgm:presLayoutVars>
      </dgm:prSet>
      <dgm:spPr/>
    </dgm:pt>
    <dgm:pt modelId="{8A9F72F3-C0AA-4857-BD20-ECF910833D13}" type="pres">
      <dgm:prSet presAssocID="{1491E323-DB07-4175-AC44-675BB3140BEC}" presName="rootComposite3" presStyleCnt="0"/>
      <dgm:spPr/>
    </dgm:pt>
    <dgm:pt modelId="{B43DA2BC-CA6E-4B28-950E-76A8EE1D24F6}" type="pres">
      <dgm:prSet presAssocID="{1491E323-DB07-4175-AC44-675BB3140BEC}" presName="rootText3" presStyleLbl="alignAcc1" presStyleIdx="0" presStyleCnt="0">
        <dgm:presLayoutVars>
          <dgm:chPref val="3"/>
        </dgm:presLayoutVars>
      </dgm:prSet>
      <dgm:spPr/>
    </dgm:pt>
    <dgm:pt modelId="{C80804D1-E232-4B1F-9748-8CBC6BF1EB97}" type="pres">
      <dgm:prSet presAssocID="{1491E323-DB07-4175-AC44-675BB3140BEC}" presName="topArc3" presStyleLbl="parChTrans1D1" presStyleIdx="2" presStyleCnt="64"/>
      <dgm:spPr/>
    </dgm:pt>
    <dgm:pt modelId="{1EBF8C5B-EE2E-4B6C-BED6-DDF97F0539A1}" type="pres">
      <dgm:prSet presAssocID="{1491E323-DB07-4175-AC44-675BB3140BEC}" presName="bottomArc3" presStyleLbl="parChTrans1D1" presStyleIdx="3" presStyleCnt="64"/>
      <dgm:spPr/>
    </dgm:pt>
    <dgm:pt modelId="{C532BF3C-445D-40F4-8B96-D285B6974166}" type="pres">
      <dgm:prSet presAssocID="{1491E323-DB07-4175-AC44-675BB3140BEC}" presName="topConnNode3" presStyleLbl="asst1" presStyleIdx="0" presStyleCnt="0"/>
      <dgm:spPr/>
    </dgm:pt>
    <dgm:pt modelId="{0729B9BC-E147-46C8-932C-8AF3C6BC259A}" type="pres">
      <dgm:prSet presAssocID="{1491E323-DB07-4175-AC44-675BB3140BEC}" presName="hierChild6" presStyleCnt="0"/>
      <dgm:spPr/>
    </dgm:pt>
    <dgm:pt modelId="{5EAD027E-2D87-48B0-8D30-A17C70BD3F9B}" type="pres">
      <dgm:prSet presAssocID="{1491E323-DB07-4175-AC44-675BB3140BEC}" presName="hierChild7" presStyleCnt="0"/>
      <dgm:spPr/>
    </dgm:pt>
    <dgm:pt modelId="{D131E3B9-EFEC-4950-918A-46D530B3C018}" type="pres">
      <dgm:prSet presAssocID="{BF5FB75D-AF28-42BC-A4A3-86989104F736}" presName="Name101" presStyleLbl="parChTrans1D3" presStyleIdx="0" presStyleCnt="25"/>
      <dgm:spPr/>
    </dgm:pt>
    <dgm:pt modelId="{770838A0-D387-4754-89E8-536F8B6A37D4}" type="pres">
      <dgm:prSet presAssocID="{96C7DFF3-715B-4389-895C-59F39B917B04}" presName="hierRoot3" presStyleCnt="0">
        <dgm:presLayoutVars>
          <dgm:hierBranch val="init"/>
        </dgm:presLayoutVars>
      </dgm:prSet>
      <dgm:spPr/>
    </dgm:pt>
    <dgm:pt modelId="{AEC6C99F-EBC1-4186-9663-750A2F22B94E}" type="pres">
      <dgm:prSet presAssocID="{96C7DFF3-715B-4389-895C-59F39B917B04}" presName="rootComposite3" presStyleCnt="0"/>
      <dgm:spPr/>
    </dgm:pt>
    <dgm:pt modelId="{BC046EEA-4EF4-40DF-9A0C-5E526D8E867B}" type="pres">
      <dgm:prSet presAssocID="{96C7DFF3-715B-4389-895C-59F39B917B04}" presName="rootText3" presStyleLbl="alignAcc1" presStyleIdx="0" presStyleCnt="0" custScaleX="177219" custScaleY="106490" custLinFactNeighborX="7997" custLinFactNeighborY="4654">
        <dgm:presLayoutVars>
          <dgm:chPref val="3"/>
        </dgm:presLayoutVars>
      </dgm:prSet>
      <dgm:spPr/>
    </dgm:pt>
    <dgm:pt modelId="{D32E2AC5-4E90-4BA3-A0D7-EEB96E9993D0}" type="pres">
      <dgm:prSet presAssocID="{96C7DFF3-715B-4389-895C-59F39B917B04}" presName="topArc3" presStyleLbl="parChTrans1D1" presStyleIdx="4" presStyleCnt="64"/>
      <dgm:spPr/>
    </dgm:pt>
    <dgm:pt modelId="{11DEB4D8-0635-4DCB-B3D9-49FB53454D80}" type="pres">
      <dgm:prSet presAssocID="{96C7DFF3-715B-4389-895C-59F39B917B04}" presName="bottomArc3" presStyleLbl="parChTrans1D1" presStyleIdx="5" presStyleCnt="64"/>
      <dgm:spPr/>
    </dgm:pt>
    <dgm:pt modelId="{A27FB1D5-1E67-47D6-9515-6913B7DF8E9B}" type="pres">
      <dgm:prSet presAssocID="{96C7DFF3-715B-4389-895C-59F39B917B04}" presName="topConnNode3" presStyleLbl="asst1" presStyleIdx="0" presStyleCnt="0"/>
      <dgm:spPr/>
    </dgm:pt>
    <dgm:pt modelId="{B8F2A694-BA05-4A5B-A9BD-AA85789CA0DB}" type="pres">
      <dgm:prSet presAssocID="{96C7DFF3-715B-4389-895C-59F39B917B04}" presName="hierChild6" presStyleCnt="0"/>
      <dgm:spPr/>
    </dgm:pt>
    <dgm:pt modelId="{523379D5-23DA-4DDB-9E7F-427922581D7A}" type="pres">
      <dgm:prSet presAssocID="{96C7DFF3-715B-4389-895C-59F39B917B04}" presName="hierChild7" presStyleCnt="0"/>
      <dgm:spPr/>
    </dgm:pt>
    <dgm:pt modelId="{F1805C91-06C3-4D02-846C-7391E4CEEAB3}" type="pres">
      <dgm:prSet presAssocID="{CDDEE232-A992-4587-853E-D9BBE3A12B26}" presName="Name101" presStyleLbl="parChTrans1D3" presStyleIdx="1" presStyleCnt="25"/>
      <dgm:spPr/>
    </dgm:pt>
    <dgm:pt modelId="{BAD2B916-06F9-4ACB-A93F-3AA1B0F0ADAC}" type="pres">
      <dgm:prSet presAssocID="{5989C00A-C475-4608-8628-88B66E6911B1}" presName="hierRoot3" presStyleCnt="0">
        <dgm:presLayoutVars>
          <dgm:hierBranch val="init"/>
        </dgm:presLayoutVars>
      </dgm:prSet>
      <dgm:spPr/>
    </dgm:pt>
    <dgm:pt modelId="{6A1E0E5B-C10D-4803-A78B-A38A65554BF9}" type="pres">
      <dgm:prSet presAssocID="{5989C00A-C475-4608-8628-88B66E6911B1}" presName="rootComposite3" presStyleCnt="0"/>
      <dgm:spPr/>
    </dgm:pt>
    <dgm:pt modelId="{D0FFFE77-6B5C-4B7A-A400-4BE69749B9A9}" type="pres">
      <dgm:prSet presAssocID="{5989C00A-C475-4608-8628-88B66E6911B1}" presName="rootText3" presStyleLbl="alignAcc1" presStyleIdx="0" presStyleCnt="0" custScaleX="202194" custScaleY="108343" custLinFactNeighborX="-17012" custLinFactNeighborY="15859">
        <dgm:presLayoutVars>
          <dgm:chPref val="3"/>
        </dgm:presLayoutVars>
      </dgm:prSet>
      <dgm:spPr/>
    </dgm:pt>
    <dgm:pt modelId="{034C2C11-4358-4ACE-99E5-C5997A053F9A}" type="pres">
      <dgm:prSet presAssocID="{5989C00A-C475-4608-8628-88B66E6911B1}" presName="topArc3" presStyleLbl="parChTrans1D1" presStyleIdx="6" presStyleCnt="64"/>
      <dgm:spPr/>
    </dgm:pt>
    <dgm:pt modelId="{38F062E9-9EDE-412B-8477-03D776B0835F}" type="pres">
      <dgm:prSet presAssocID="{5989C00A-C475-4608-8628-88B66E6911B1}" presName="bottomArc3" presStyleLbl="parChTrans1D1" presStyleIdx="7" presStyleCnt="64"/>
      <dgm:spPr/>
    </dgm:pt>
    <dgm:pt modelId="{1BFB7FD8-EBCC-4537-B206-2097B181A443}" type="pres">
      <dgm:prSet presAssocID="{5989C00A-C475-4608-8628-88B66E6911B1}" presName="topConnNode3" presStyleLbl="asst1" presStyleIdx="0" presStyleCnt="0"/>
      <dgm:spPr/>
    </dgm:pt>
    <dgm:pt modelId="{C3E3A5BC-6214-475E-A639-9BCFCBC24D2A}" type="pres">
      <dgm:prSet presAssocID="{5989C00A-C475-4608-8628-88B66E6911B1}" presName="hierChild6" presStyleCnt="0"/>
      <dgm:spPr/>
    </dgm:pt>
    <dgm:pt modelId="{932083BC-2F51-448E-9D81-A13008AF05E0}" type="pres">
      <dgm:prSet presAssocID="{5989C00A-C475-4608-8628-88B66E6911B1}" presName="hierChild7" presStyleCnt="0"/>
      <dgm:spPr/>
    </dgm:pt>
    <dgm:pt modelId="{3D1DACB6-4C16-4DCC-B6CB-3D8832CF1DDA}" type="pres">
      <dgm:prSet presAssocID="{9CD15E69-9257-491F-BA0C-17A509E7EA45}" presName="Name101" presStyleLbl="parChTrans1D3" presStyleIdx="2" presStyleCnt="25"/>
      <dgm:spPr/>
    </dgm:pt>
    <dgm:pt modelId="{56778B76-61F3-4F9F-B300-12C6C3DA42DA}" type="pres">
      <dgm:prSet presAssocID="{D8B746DC-140D-4A8E-B0FD-7B7C2CDE9044}" presName="hierRoot3" presStyleCnt="0">
        <dgm:presLayoutVars>
          <dgm:hierBranch val="init"/>
        </dgm:presLayoutVars>
      </dgm:prSet>
      <dgm:spPr/>
    </dgm:pt>
    <dgm:pt modelId="{4109495E-E34F-4476-BFE4-3ABEF978BF77}" type="pres">
      <dgm:prSet presAssocID="{D8B746DC-140D-4A8E-B0FD-7B7C2CDE9044}" presName="rootComposite3" presStyleCnt="0"/>
      <dgm:spPr/>
    </dgm:pt>
    <dgm:pt modelId="{757E20C7-232E-40A9-97A3-8BD8BC38D04F}" type="pres">
      <dgm:prSet presAssocID="{D8B746DC-140D-4A8E-B0FD-7B7C2CDE9044}" presName="rootText3" presStyleLbl="alignAcc1" presStyleIdx="0" presStyleCnt="0" custScaleX="165386" custScaleY="123057" custLinFactNeighborX="14897" custLinFactNeighborY="-4656">
        <dgm:presLayoutVars>
          <dgm:chPref val="3"/>
        </dgm:presLayoutVars>
      </dgm:prSet>
      <dgm:spPr/>
    </dgm:pt>
    <dgm:pt modelId="{52281FD9-CF88-4F5D-BBC5-D13834830E34}" type="pres">
      <dgm:prSet presAssocID="{D8B746DC-140D-4A8E-B0FD-7B7C2CDE9044}" presName="topArc3" presStyleLbl="parChTrans1D1" presStyleIdx="8" presStyleCnt="64"/>
      <dgm:spPr/>
    </dgm:pt>
    <dgm:pt modelId="{2543D357-0C64-475C-9809-B3DD3AAAB32B}" type="pres">
      <dgm:prSet presAssocID="{D8B746DC-140D-4A8E-B0FD-7B7C2CDE9044}" presName="bottomArc3" presStyleLbl="parChTrans1D1" presStyleIdx="9" presStyleCnt="64"/>
      <dgm:spPr/>
    </dgm:pt>
    <dgm:pt modelId="{998F2F31-F90C-4D97-8D3C-9CF899959DB4}" type="pres">
      <dgm:prSet presAssocID="{D8B746DC-140D-4A8E-B0FD-7B7C2CDE9044}" presName="topConnNode3" presStyleLbl="asst1" presStyleIdx="0" presStyleCnt="0"/>
      <dgm:spPr/>
    </dgm:pt>
    <dgm:pt modelId="{B827EACC-B21C-4E71-A845-D9EBCEE00640}" type="pres">
      <dgm:prSet presAssocID="{D8B746DC-140D-4A8E-B0FD-7B7C2CDE9044}" presName="hierChild6" presStyleCnt="0"/>
      <dgm:spPr/>
    </dgm:pt>
    <dgm:pt modelId="{2E299FF3-2F13-4CC6-BEF0-B1AB969A6256}" type="pres">
      <dgm:prSet presAssocID="{D8B746DC-140D-4A8E-B0FD-7B7C2CDE9044}" presName="hierChild7" presStyleCnt="0"/>
      <dgm:spPr/>
    </dgm:pt>
    <dgm:pt modelId="{7936A8E9-781C-4F82-B9F2-8B0D83B3B1E3}" type="pres">
      <dgm:prSet presAssocID="{658CCA7F-974D-4F08-AA9D-8C37845B5A06}" presName="Name101" presStyleLbl="parChTrans1D3" presStyleIdx="3" presStyleCnt="25"/>
      <dgm:spPr/>
    </dgm:pt>
    <dgm:pt modelId="{704B389F-3229-4265-90B9-869DCA7CFEC9}" type="pres">
      <dgm:prSet presAssocID="{C8B3F8B0-A641-487E-B183-1609E5470B3D}" presName="hierRoot3" presStyleCnt="0">
        <dgm:presLayoutVars>
          <dgm:hierBranch val="init"/>
        </dgm:presLayoutVars>
      </dgm:prSet>
      <dgm:spPr/>
    </dgm:pt>
    <dgm:pt modelId="{033EFF25-8995-4DB6-B1C9-19E66E55E2C5}" type="pres">
      <dgm:prSet presAssocID="{C8B3F8B0-A641-487E-B183-1609E5470B3D}" presName="rootComposite3" presStyleCnt="0"/>
      <dgm:spPr/>
    </dgm:pt>
    <dgm:pt modelId="{FA4E15FB-74C9-4A94-BBE1-0CFEE5D6396B}" type="pres">
      <dgm:prSet presAssocID="{C8B3F8B0-A641-487E-B183-1609E5470B3D}" presName="rootText3" presStyleLbl="alignAcc1" presStyleIdx="0" presStyleCnt="0" custScaleX="180426" custScaleY="124383">
        <dgm:presLayoutVars>
          <dgm:chPref val="3"/>
        </dgm:presLayoutVars>
      </dgm:prSet>
      <dgm:spPr/>
    </dgm:pt>
    <dgm:pt modelId="{C6EC34D4-6B21-41E0-BD3A-64F97B89B3A0}" type="pres">
      <dgm:prSet presAssocID="{C8B3F8B0-A641-487E-B183-1609E5470B3D}" presName="topArc3" presStyleLbl="parChTrans1D1" presStyleIdx="10" presStyleCnt="64"/>
      <dgm:spPr/>
    </dgm:pt>
    <dgm:pt modelId="{650E9223-0452-4F3E-A5E0-55BBFF498924}" type="pres">
      <dgm:prSet presAssocID="{C8B3F8B0-A641-487E-B183-1609E5470B3D}" presName="bottomArc3" presStyleLbl="parChTrans1D1" presStyleIdx="11" presStyleCnt="64"/>
      <dgm:spPr/>
    </dgm:pt>
    <dgm:pt modelId="{4EFEEDE1-F890-4D71-9E45-BC27E876D1C0}" type="pres">
      <dgm:prSet presAssocID="{C8B3F8B0-A641-487E-B183-1609E5470B3D}" presName="topConnNode3" presStyleLbl="asst1" presStyleIdx="0" presStyleCnt="0"/>
      <dgm:spPr/>
    </dgm:pt>
    <dgm:pt modelId="{7D492934-2515-4891-840F-0C4296C0D40D}" type="pres">
      <dgm:prSet presAssocID="{C8B3F8B0-A641-487E-B183-1609E5470B3D}" presName="hierChild6" presStyleCnt="0"/>
      <dgm:spPr/>
    </dgm:pt>
    <dgm:pt modelId="{FBC8C001-9540-404D-9F1F-4F709A511D3E}" type="pres">
      <dgm:prSet presAssocID="{C8B3F8B0-A641-487E-B183-1609E5470B3D}" presName="hierChild7" presStyleCnt="0"/>
      <dgm:spPr/>
    </dgm:pt>
    <dgm:pt modelId="{EBF6AC01-B2DB-4812-877F-0CE276AB960A}" type="pres">
      <dgm:prSet presAssocID="{AAB0014D-3A3F-4DCA-9BF9-969FB20F85E4}" presName="Name101" presStyleLbl="parChTrans1D3" presStyleIdx="4" presStyleCnt="25"/>
      <dgm:spPr/>
    </dgm:pt>
    <dgm:pt modelId="{E753477E-682E-4FE2-8FA9-8C9C874DE187}" type="pres">
      <dgm:prSet presAssocID="{8021E1AD-BFEE-4576-B70B-256B7AC371ED}" presName="hierRoot3" presStyleCnt="0">
        <dgm:presLayoutVars>
          <dgm:hierBranch val="init"/>
        </dgm:presLayoutVars>
      </dgm:prSet>
      <dgm:spPr/>
    </dgm:pt>
    <dgm:pt modelId="{B0287315-DC0E-4A1B-A621-EB2D8E300857}" type="pres">
      <dgm:prSet presAssocID="{8021E1AD-BFEE-4576-B70B-256B7AC371ED}" presName="rootComposite3" presStyleCnt="0"/>
      <dgm:spPr/>
    </dgm:pt>
    <dgm:pt modelId="{3CAFAFB1-636D-4C2D-AFD6-A6320F43E0F5}" type="pres">
      <dgm:prSet presAssocID="{8021E1AD-BFEE-4576-B70B-256B7AC371ED}" presName="rootText3" presStyleLbl="alignAcc1" presStyleIdx="0" presStyleCnt="0" custScaleX="212789" custScaleY="122525" custLinFactNeighborX="-7449" custLinFactNeighborY="-9311">
        <dgm:presLayoutVars>
          <dgm:chPref val="3"/>
        </dgm:presLayoutVars>
      </dgm:prSet>
      <dgm:spPr/>
    </dgm:pt>
    <dgm:pt modelId="{479D91B1-1E5E-4740-AC44-EDC90103AD26}" type="pres">
      <dgm:prSet presAssocID="{8021E1AD-BFEE-4576-B70B-256B7AC371ED}" presName="topArc3" presStyleLbl="parChTrans1D1" presStyleIdx="12" presStyleCnt="64"/>
      <dgm:spPr/>
    </dgm:pt>
    <dgm:pt modelId="{D49E1CA0-AA0F-4615-95F4-7037B317E885}" type="pres">
      <dgm:prSet presAssocID="{8021E1AD-BFEE-4576-B70B-256B7AC371ED}" presName="bottomArc3" presStyleLbl="parChTrans1D1" presStyleIdx="13" presStyleCnt="64"/>
      <dgm:spPr/>
    </dgm:pt>
    <dgm:pt modelId="{1B097B3E-485B-4F25-837B-DD1999291FD3}" type="pres">
      <dgm:prSet presAssocID="{8021E1AD-BFEE-4576-B70B-256B7AC371ED}" presName="topConnNode3" presStyleLbl="asst1" presStyleIdx="0" presStyleCnt="0"/>
      <dgm:spPr/>
    </dgm:pt>
    <dgm:pt modelId="{A5667063-C674-4C48-81F0-5066FA2482AE}" type="pres">
      <dgm:prSet presAssocID="{8021E1AD-BFEE-4576-B70B-256B7AC371ED}" presName="hierChild6" presStyleCnt="0"/>
      <dgm:spPr/>
    </dgm:pt>
    <dgm:pt modelId="{8B9B0E74-CCAB-40D0-8CDD-55F94262EBD4}" type="pres">
      <dgm:prSet presAssocID="{8021E1AD-BFEE-4576-B70B-256B7AC371ED}" presName="hierChild7" presStyleCnt="0"/>
      <dgm:spPr/>
    </dgm:pt>
    <dgm:pt modelId="{9693AB29-276C-4A0D-80FE-83F973B570A1}" type="pres">
      <dgm:prSet presAssocID="{412F7572-C42A-4275-A5B1-E7054D67ED47}" presName="Name101" presStyleLbl="parChTrans1D3" presStyleIdx="5" presStyleCnt="25"/>
      <dgm:spPr/>
    </dgm:pt>
    <dgm:pt modelId="{11D7B67D-933D-406A-8B33-24D81AEBA7F7}" type="pres">
      <dgm:prSet presAssocID="{0EB18085-0300-4AEF-B6CA-B028072B71E0}" presName="hierRoot3" presStyleCnt="0">
        <dgm:presLayoutVars>
          <dgm:hierBranch val="init"/>
        </dgm:presLayoutVars>
      </dgm:prSet>
      <dgm:spPr/>
    </dgm:pt>
    <dgm:pt modelId="{F7E1AF0E-F42A-4C54-A37E-3B2609773217}" type="pres">
      <dgm:prSet presAssocID="{0EB18085-0300-4AEF-B6CA-B028072B71E0}" presName="rootComposite3" presStyleCnt="0"/>
      <dgm:spPr/>
    </dgm:pt>
    <dgm:pt modelId="{D47247E6-BED3-4736-A4C6-1A463FE182CB}" type="pres">
      <dgm:prSet presAssocID="{0EB18085-0300-4AEF-B6CA-B028072B71E0}" presName="rootText3" presStyleLbl="alignAcc1" presStyleIdx="0" presStyleCnt="0" custScaleX="181807" custScaleY="137152" custLinFactNeighborX="12262" custLinFactNeighborY="-9580">
        <dgm:presLayoutVars>
          <dgm:chPref val="3"/>
        </dgm:presLayoutVars>
      </dgm:prSet>
      <dgm:spPr/>
    </dgm:pt>
    <dgm:pt modelId="{6E681F90-7422-47B4-9C94-0A2A241B94AB}" type="pres">
      <dgm:prSet presAssocID="{0EB18085-0300-4AEF-B6CA-B028072B71E0}" presName="topArc3" presStyleLbl="parChTrans1D1" presStyleIdx="14" presStyleCnt="64"/>
      <dgm:spPr/>
    </dgm:pt>
    <dgm:pt modelId="{928E7E85-652C-4021-BD42-D20C68B5940D}" type="pres">
      <dgm:prSet presAssocID="{0EB18085-0300-4AEF-B6CA-B028072B71E0}" presName="bottomArc3" presStyleLbl="parChTrans1D1" presStyleIdx="15" presStyleCnt="64"/>
      <dgm:spPr/>
    </dgm:pt>
    <dgm:pt modelId="{015A03FD-20B0-4F48-847B-54390288F842}" type="pres">
      <dgm:prSet presAssocID="{0EB18085-0300-4AEF-B6CA-B028072B71E0}" presName="topConnNode3" presStyleLbl="asst1" presStyleIdx="0" presStyleCnt="0"/>
      <dgm:spPr/>
    </dgm:pt>
    <dgm:pt modelId="{49FCAD5E-9B8A-4878-97A6-AC925550F7D6}" type="pres">
      <dgm:prSet presAssocID="{0EB18085-0300-4AEF-B6CA-B028072B71E0}" presName="hierChild6" presStyleCnt="0"/>
      <dgm:spPr/>
    </dgm:pt>
    <dgm:pt modelId="{9310A172-3FF2-40F2-8E97-C3257E43EC9F}" type="pres">
      <dgm:prSet presAssocID="{0EB18085-0300-4AEF-B6CA-B028072B71E0}" presName="hierChild7" presStyleCnt="0"/>
      <dgm:spPr/>
    </dgm:pt>
    <dgm:pt modelId="{8E8003B1-F834-4D96-960C-1030C8A046D3}" type="pres">
      <dgm:prSet presAssocID="{59A2BBB5-1321-4327-8E9F-966E338431FE}" presName="Name101" presStyleLbl="parChTrans1D3" presStyleIdx="6" presStyleCnt="25"/>
      <dgm:spPr/>
    </dgm:pt>
    <dgm:pt modelId="{1983A475-7B1F-4C74-B291-0BE899EB9BB0}" type="pres">
      <dgm:prSet presAssocID="{4E443AA5-6401-4E93-84EC-1C3745D31AE1}" presName="hierRoot3" presStyleCnt="0">
        <dgm:presLayoutVars>
          <dgm:hierBranch val="init"/>
        </dgm:presLayoutVars>
      </dgm:prSet>
      <dgm:spPr/>
    </dgm:pt>
    <dgm:pt modelId="{124FC5B4-BFBD-4D09-9C49-5DCFD58CDC19}" type="pres">
      <dgm:prSet presAssocID="{4E443AA5-6401-4E93-84EC-1C3745D31AE1}" presName="rootComposite3" presStyleCnt="0"/>
      <dgm:spPr/>
    </dgm:pt>
    <dgm:pt modelId="{EAE57BF4-DDA8-4547-B813-E556741F44DC}" type="pres">
      <dgm:prSet presAssocID="{4E443AA5-6401-4E93-84EC-1C3745D31AE1}" presName="rootText3" presStyleLbl="alignAcc1" presStyleIdx="0" presStyleCnt="0" custScaleX="174870" custScaleY="127654" custLinFactNeighborX="9054">
        <dgm:presLayoutVars>
          <dgm:chPref val="3"/>
        </dgm:presLayoutVars>
      </dgm:prSet>
      <dgm:spPr/>
    </dgm:pt>
    <dgm:pt modelId="{B24BFBBC-45D3-4E02-A625-F31EE67F4193}" type="pres">
      <dgm:prSet presAssocID="{4E443AA5-6401-4E93-84EC-1C3745D31AE1}" presName="topArc3" presStyleLbl="parChTrans1D1" presStyleIdx="16" presStyleCnt="64"/>
      <dgm:spPr/>
    </dgm:pt>
    <dgm:pt modelId="{798154A6-D306-4E98-8AE6-92D391A76AD6}" type="pres">
      <dgm:prSet presAssocID="{4E443AA5-6401-4E93-84EC-1C3745D31AE1}" presName="bottomArc3" presStyleLbl="parChTrans1D1" presStyleIdx="17" presStyleCnt="64"/>
      <dgm:spPr/>
    </dgm:pt>
    <dgm:pt modelId="{7D88D2DE-F6AC-42B7-B48E-0B01C2748241}" type="pres">
      <dgm:prSet presAssocID="{4E443AA5-6401-4E93-84EC-1C3745D31AE1}" presName="topConnNode3" presStyleLbl="asst1" presStyleIdx="0" presStyleCnt="0"/>
      <dgm:spPr/>
    </dgm:pt>
    <dgm:pt modelId="{14938AE6-6DA3-4396-B487-D9798AAC0AFC}" type="pres">
      <dgm:prSet presAssocID="{4E443AA5-6401-4E93-84EC-1C3745D31AE1}" presName="hierChild6" presStyleCnt="0"/>
      <dgm:spPr/>
    </dgm:pt>
    <dgm:pt modelId="{B41E0590-D2D8-4B1E-8BF8-79F3FE44ABFA}" type="pres">
      <dgm:prSet presAssocID="{4E443AA5-6401-4E93-84EC-1C3745D31AE1}" presName="hierChild7" presStyleCnt="0"/>
      <dgm:spPr/>
    </dgm:pt>
    <dgm:pt modelId="{80DA496D-61C2-4FCC-9E57-2617BF5F40D7}" type="pres">
      <dgm:prSet presAssocID="{E1A53857-DC18-4927-8BF7-28797FCAEBC0}" presName="Name101" presStyleLbl="parChTrans1D3" presStyleIdx="7" presStyleCnt="25"/>
      <dgm:spPr/>
    </dgm:pt>
    <dgm:pt modelId="{EE680377-E797-4A32-8A24-342A4F22DA58}" type="pres">
      <dgm:prSet presAssocID="{0DD4A3AD-49C0-427D-8A65-0A1692D7D78E}" presName="hierRoot3" presStyleCnt="0">
        <dgm:presLayoutVars>
          <dgm:hierBranch val="init"/>
        </dgm:presLayoutVars>
      </dgm:prSet>
      <dgm:spPr/>
    </dgm:pt>
    <dgm:pt modelId="{1DFE0C25-3CD8-4379-ADB6-5C6E8DC7D482}" type="pres">
      <dgm:prSet presAssocID="{0DD4A3AD-49C0-427D-8A65-0A1692D7D78E}" presName="rootComposite3" presStyleCnt="0"/>
      <dgm:spPr/>
    </dgm:pt>
    <dgm:pt modelId="{AF493326-2043-4507-976B-E8B7493E78E9}" type="pres">
      <dgm:prSet presAssocID="{0DD4A3AD-49C0-427D-8A65-0A1692D7D78E}" presName="rootText3" presStyleLbl="alignAcc1" presStyleIdx="0" presStyleCnt="0" custScaleX="165361" custScaleY="112583" custLinFactNeighborX="14974" custLinFactNeighborY="4679">
        <dgm:presLayoutVars>
          <dgm:chPref val="3"/>
        </dgm:presLayoutVars>
      </dgm:prSet>
      <dgm:spPr/>
    </dgm:pt>
    <dgm:pt modelId="{CF25137E-A929-4D48-80DE-3427A61B41F5}" type="pres">
      <dgm:prSet presAssocID="{0DD4A3AD-49C0-427D-8A65-0A1692D7D78E}" presName="topArc3" presStyleLbl="parChTrans1D1" presStyleIdx="18" presStyleCnt="64"/>
      <dgm:spPr/>
    </dgm:pt>
    <dgm:pt modelId="{70B721F9-BFF6-4925-B625-B0393DB0F576}" type="pres">
      <dgm:prSet presAssocID="{0DD4A3AD-49C0-427D-8A65-0A1692D7D78E}" presName="bottomArc3" presStyleLbl="parChTrans1D1" presStyleIdx="19" presStyleCnt="64"/>
      <dgm:spPr/>
    </dgm:pt>
    <dgm:pt modelId="{21AB9717-99B6-4598-BE52-A0D4A94EA364}" type="pres">
      <dgm:prSet presAssocID="{0DD4A3AD-49C0-427D-8A65-0A1692D7D78E}" presName="topConnNode3" presStyleLbl="asst1" presStyleIdx="0" presStyleCnt="0"/>
      <dgm:spPr/>
    </dgm:pt>
    <dgm:pt modelId="{E0E5B142-8074-4175-B8D5-13A0F58E2E6A}" type="pres">
      <dgm:prSet presAssocID="{0DD4A3AD-49C0-427D-8A65-0A1692D7D78E}" presName="hierChild6" presStyleCnt="0"/>
      <dgm:spPr/>
    </dgm:pt>
    <dgm:pt modelId="{796404EA-F17E-46AD-BD3A-9F599A8A7AE4}" type="pres">
      <dgm:prSet presAssocID="{0DD4A3AD-49C0-427D-8A65-0A1692D7D78E}" presName="hierChild7" presStyleCnt="0"/>
      <dgm:spPr/>
    </dgm:pt>
    <dgm:pt modelId="{DEF012A1-0617-4640-947A-B88BE87E7066}" type="pres">
      <dgm:prSet presAssocID="{291FB6BE-E69B-44DA-B8B0-22BF903A8D82}" presName="Name101" presStyleLbl="parChTrans1D3" presStyleIdx="8" presStyleCnt="25"/>
      <dgm:spPr/>
    </dgm:pt>
    <dgm:pt modelId="{3DD1BC4A-B6FF-40BF-9E38-F2D1466B72D2}" type="pres">
      <dgm:prSet presAssocID="{652D200C-1D09-4871-A750-B30ED859F339}" presName="hierRoot3" presStyleCnt="0">
        <dgm:presLayoutVars>
          <dgm:hierBranch val="init"/>
        </dgm:presLayoutVars>
      </dgm:prSet>
      <dgm:spPr/>
    </dgm:pt>
    <dgm:pt modelId="{D4627B81-6A44-465B-81A8-9FC3B31B9507}" type="pres">
      <dgm:prSet presAssocID="{652D200C-1D09-4871-A750-B30ED859F339}" presName="rootComposite3" presStyleCnt="0"/>
      <dgm:spPr/>
    </dgm:pt>
    <dgm:pt modelId="{A65F71C1-46F3-4314-99A2-BFEF6B942FD5}" type="pres">
      <dgm:prSet presAssocID="{652D200C-1D09-4871-A750-B30ED859F339}" presName="rootText3" presStyleLbl="alignAcc1" presStyleIdx="0" presStyleCnt="0" custScaleX="156804" custScaleY="111774" custLinFactNeighborX="24098" custLinFactNeighborY="-4740">
        <dgm:presLayoutVars>
          <dgm:chPref val="3"/>
        </dgm:presLayoutVars>
      </dgm:prSet>
      <dgm:spPr/>
    </dgm:pt>
    <dgm:pt modelId="{3F2AD4ED-AE2B-49EC-A2EA-A5F1CECF8BCB}" type="pres">
      <dgm:prSet presAssocID="{652D200C-1D09-4871-A750-B30ED859F339}" presName="topArc3" presStyleLbl="parChTrans1D1" presStyleIdx="20" presStyleCnt="64"/>
      <dgm:spPr/>
    </dgm:pt>
    <dgm:pt modelId="{441C5BA7-EC84-4BF9-8B1B-59A648133017}" type="pres">
      <dgm:prSet presAssocID="{652D200C-1D09-4871-A750-B30ED859F339}" presName="bottomArc3" presStyleLbl="parChTrans1D1" presStyleIdx="21" presStyleCnt="64"/>
      <dgm:spPr/>
    </dgm:pt>
    <dgm:pt modelId="{3D091B57-8BE6-4334-B593-A50F57BE9450}" type="pres">
      <dgm:prSet presAssocID="{652D200C-1D09-4871-A750-B30ED859F339}" presName="topConnNode3" presStyleLbl="asst1" presStyleIdx="0" presStyleCnt="0"/>
      <dgm:spPr/>
    </dgm:pt>
    <dgm:pt modelId="{EE07464E-78A9-4BAF-B00F-8DE28694ED2E}" type="pres">
      <dgm:prSet presAssocID="{652D200C-1D09-4871-A750-B30ED859F339}" presName="hierChild6" presStyleCnt="0"/>
      <dgm:spPr/>
    </dgm:pt>
    <dgm:pt modelId="{9A98C67A-CFA6-4BCF-9AE0-7DE4469FF61F}" type="pres">
      <dgm:prSet presAssocID="{652D200C-1D09-4871-A750-B30ED859F339}" presName="hierChild7" presStyleCnt="0"/>
      <dgm:spPr/>
    </dgm:pt>
    <dgm:pt modelId="{B96A2F63-406B-4938-9955-2C2D13532EA6}" type="pres">
      <dgm:prSet presAssocID="{30D75151-EF4E-4E14-A61F-592AB6023B82}" presName="Name101" presStyleLbl="parChTrans1D3" presStyleIdx="9" presStyleCnt="25"/>
      <dgm:spPr/>
    </dgm:pt>
    <dgm:pt modelId="{8CF42285-BE0C-4FE6-892E-F25686F13C4B}" type="pres">
      <dgm:prSet presAssocID="{6EE1CA91-DD74-48D8-8D58-DB5EB9F147B5}" presName="hierRoot3" presStyleCnt="0">
        <dgm:presLayoutVars>
          <dgm:hierBranch val="init"/>
        </dgm:presLayoutVars>
      </dgm:prSet>
      <dgm:spPr/>
    </dgm:pt>
    <dgm:pt modelId="{255B8DEE-DC95-4FFF-A700-37BE6CDA567A}" type="pres">
      <dgm:prSet presAssocID="{6EE1CA91-DD74-48D8-8D58-DB5EB9F147B5}" presName="rootComposite3" presStyleCnt="0"/>
      <dgm:spPr/>
    </dgm:pt>
    <dgm:pt modelId="{14FF8CF0-DED6-47F3-9C27-C9B11F0B134B}" type="pres">
      <dgm:prSet presAssocID="{6EE1CA91-DD74-48D8-8D58-DB5EB9F147B5}" presName="rootText3" presStyleLbl="alignAcc1" presStyleIdx="0" presStyleCnt="0" custScaleX="184562" custScaleY="105929" custLinFactNeighborX="4550">
        <dgm:presLayoutVars>
          <dgm:chPref val="3"/>
        </dgm:presLayoutVars>
      </dgm:prSet>
      <dgm:spPr/>
    </dgm:pt>
    <dgm:pt modelId="{3B3BB3F5-F8A5-4B15-B2BD-C1D0DC605E29}" type="pres">
      <dgm:prSet presAssocID="{6EE1CA91-DD74-48D8-8D58-DB5EB9F147B5}" presName="topArc3" presStyleLbl="parChTrans1D1" presStyleIdx="22" presStyleCnt="64"/>
      <dgm:spPr/>
    </dgm:pt>
    <dgm:pt modelId="{AFFB6F9C-FBA5-4866-8571-8085CD6E2DF7}" type="pres">
      <dgm:prSet presAssocID="{6EE1CA91-DD74-48D8-8D58-DB5EB9F147B5}" presName="bottomArc3" presStyleLbl="parChTrans1D1" presStyleIdx="23" presStyleCnt="64"/>
      <dgm:spPr/>
    </dgm:pt>
    <dgm:pt modelId="{03C1ADCC-9523-4653-B077-5CF6871CEC23}" type="pres">
      <dgm:prSet presAssocID="{6EE1CA91-DD74-48D8-8D58-DB5EB9F147B5}" presName="topConnNode3" presStyleLbl="asst1" presStyleIdx="0" presStyleCnt="0"/>
      <dgm:spPr/>
    </dgm:pt>
    <dgm:pt modelId="{5BDC6F0B-9F97-4746-8256-3989CBACE8A1}" type="pres">
      <dgm:prSet presAssocID="{6EE1CA91-DD74-48D8-8D58-DB5EB9F147B5}" presName="hierChild6" presStyleCnt="0"/>
      <dgm:spPr/>
    </dgm:pt>
    <dgm:pt modelId="{ED33F47D-DC9E-4EEF-AE5D-49ABE5AD858A}" type="pres">
      <dgm:prSet presAssocID="{6EE1CA91-DD74-48D8-8D58-DB5EB9F147B5}" presName="hierChild7" presStyleCnt="0"/>
      <dgm:spPr/>
    </dgm:pt>
    <dgm:pt modelId="{B1C9393C-D396-4EAD-A3C3-8BAE6903C706}" type="pres">
      <dgm:prSet presAssocID="{4E5FD5EA-9AE4-4266-BC6A-5D0D047E87D2}" presName="Name101" presStyleLbl="parChTrans1D3" presStyleIdx="10" presStyleCnt="25"/>
      <dgm:spPr/>
    </dgm:pt>
    <dgm:pt modelId="{89078A61-991D-437E-83A4-DEBD3FAE2D7C}" type="pres">
      <dgm:prSet presAssocID="{0D104697-E9C6-4D18-AA8A-A77C6DB9F3EE}" presName="hierRoot3" presStyleCnt="0">
        <dgm:presLayoutVars>
          <dgm:hierBranch val="init"/>
        </dgm:presLayoutVars>
      </dgm:prSet>
      <dgm:spPr/>
    </dgm:pt>
    <dgm:pt modelId="{67328103-B7E9-44A6-83D9-B7D85AA9C82C}" type="pres">
      <dgm:prSet presAssocID="{0D104697-E9C6-4D18-AA8A-A77C6DB9F3EE}" presName="rootComposite3" presStyleCnt="0"/>
      <dgm:spPr/>
    </dgm:pt>
    <dgm:pt modelId="{DBBA5A5E-2CBE-4223-A801-007BAC59CAE2}" type="pres">
      <dgm:prSet presAssocID="{0D104697-E9C6-4D18-AA8A-A77C6DB9F3EE}" presName="rootText3" presStyleLbl="alignAcc1" presStyleIdx="0" presStyleCnt="0" custLinFactNeighborX="68768" custLinFactNeighborY="-10509">
        <dgm:presLayoutVars>
          <dgm:chPref val="3"/>
        </dgm:presLayoutVars>
      </dgm:prSet>
      <dgm:spPr/>
    </dgm:pt>
    <dgm:pt modelId="{2DD6AB05-AD30-4D21-86E0-9866F4C2660C}" type="pres">
      <dgm:prSet presAssocID="{0D104697-E9C6-4D18-AA8A-A77C6DB9F3EE}" presName="topArc3" presStyleLbl="parChTrans1D1" presStyleIdx="24" presStyleCnt="64"/>
      <dgm:spPr/>
    </dgm:pt>
    <dgm:pt modelId="{2F22DBCB-6604-47CD-A967-C59B09A4A2B8}" type="pres">
      <dgm:prSet presAssocID="{0D104697-E9C6-4D18-AA8A-A77C6DB9F3EE}" presName="bottomArc3" presStyleLbl="parChTrans1D1" presStyleIdx="25" presStyleCnt="64"/>
      <dgm:spPr/>
    </dgm:pt>
    <dgm:pt modelId="{3D969274-96A7-446E-95FA-95D278922DC3}" type="pres">
      <dgm:prSet presAssocID="{0D104697-E9C6-4D18-AA8A-A77C6DB9F3EE}" presName="topConnNode3" presStyleLbl="asst1" presStyleIdx="0" presStyleCnt="0"/>
      <dgm:spPr/>
    </dgm:pt>
    <dgm:pt modelId="{78EA2753-E2BC-41F1-A394-F43317C45DFC}" type="pres">
      <dgm:prSet presAssocID="{0D104697-E9C6-4D18-AA8A-A77C6DB9F3EE}" presName="hierChild6" presStyleCnt="0"/>
      <dgm:spPr/>
    </dgm:pt>
    <dgm:pt modelId="{5FB304E8-151F-49D5-BC2A-FF36D76DC57C}" type="pres">
      <dgm:prSet presAssocID="{0D104697-E9C6-4D18-AA8A-A77C6DB9F3EE}" presName="hierChild7" presStyleCnt="0"/>
      <dgm:spPr/>
    </dgm:pt>
    <dgm:pt modelId="{C53CB129-CE8B-4079-85DC-E04D4307CC6C}" type="pres">
      <dgm:prSet presAssocID="{16BBB182-2C56-469F-8646-73BCE31A4252}" presName="Name101" presStyleLbl="parChTrans1D2" presStyleIdx="1" presStyleCnt="6"/>
      <dgm:spPr/>
    </dgm:pt>
    <dgm:pt modelId="{62C6E663-5508-45B1-AFDD-CEC8DBF9B199}" type="pres">
      <dgm:prSet presAssocID="{03FFCC53-A502-4026-9C66-32F0F95C0E12}" presName="hierRoot3" presStyleCnt="0">
        <dgm:presLayoutVars>
          <dgm:hierBranch val="init"/>
        </dgm:presLayoutVars>
      </dgm:prSet>
      <dgm:spPr/>
    </dgm:pt>
    <dgm:pt modelId="{15AB3F0D-A1C0-4EDB-ACC0-8E758DBC7505}" type="pres">
      <dgm:prSet presAssocID="{03FFCC53-A502-4026-9C66-32F0F95C0E12}" presName="rootComposite3" presStyleCnt="0"/>
      <dgm:spPr/>
    </dgm:pt>
    <dgm:pt modelId="{02F893F7-01D0-4573-9369-427D864F376E}" type="pres">
      <dgm:prSet presAssocID="{03FFCC53-A502-4026-9C66-32F0F95C0E12}" presName="rootText3" presStyleLbl="alignAcc1" presStyleIdx="0" presStyleCnt="0">
        <dgm:presLayoutVars>
          <dgm:chPref val="3"/>
        </dgm:presLayoutVars>
      </dgm:prSet>
      <dgm:spPr/>
    </dgm:pt>
    <dgm:pt modelId="{52D2936E-5E82-4DD7-84CE-9A53FA1CCB00}" type="pres">
      <dgm:prSet presAssocID="{03FFCC53-A502-4026-9C66-32F0F95C0E12}" presName="topArc3" presStyleLbl="parChTrans1D1" presStyleIdx="26" presStyleCnt="64"/>
      <dgm:spPr/>
    </dgm:pt>
    <dgm:pt modelId="{E01444ED-09C1-4EB0-BE19-182BED7F2799}" type="pres">
      <dgm:prSet presAssocID="{03FFCC53-A502-4026-9C66-32F0F95C0E12}" presName="bottomArc3" presStyleLbl="parChTrans1D1" presStyleIdx="27" presStyleCnt="64"/>
      <dgm:spPr/>
    </dgm:pt>
    <dgm:pt modelId="{ECD76201-D26E-4D5E-8563-A38D70E19456}" type="pres">
      <dgm:prSet presAssocID="{03FFCC53-A502-4026-9C66-32F0F95C0E12}" presName="topConnNode3" presStyleLbl="asst1" presStyleIdx="0" presStyleCnt="0"/>
      <dgm:spPr/>
    </dgm:pt>
    <dgm:pt modelId="{2085AF69-FB13-4E04-929A-A7B35586133B}" type="pres">
      <dgm:prSet presAssocID="{03FFCC53-A502-4026-9C66-32F0F95C0E12}" presName="hierChild6" presStyleCnt="0"/>
      <dgm:spPr/>
    </dgm:pt>
    <dgm:pt modelId="{A045CA56-7AAD-4DFB-8B32-A104C5B02AC9}" type="pres">
      <dgm:prSet presAssocID="{03FFCC53-A502-4026-9C66-32F0F95C0E12}" presName="hierChild7" presStyleCnt="0"/>
      <dgm:spPr/>
    </dgm:pt>
    <dgm:pt modelId="{B9849572-4864-4CC6-94FE-64C58794510A}" type="pres">
      <dgm:prSet presAssocID="{3E4B14FA-A984-45D4-8EEF-5F245B4C26B3}" presName="Name101" presStyleLbl="parChTrans1D3" presStyleIdx="11" presStyleCnt="25"/>
      <dgm:spPr/>
    </dgm:pt>
    <dgm:pt modelId="{05900699-B1D0-4C4E-A432-3F27439CA354}" type="pres">
      <dgm:prSet presAssocID="{AA01673D-7C89-4F4D-BAF4-82B927E24C94}" presName="hierRoot3" presStyleCnt="0">
        <dgm:presLayoutVars>
          <dgm:hierBranch val="init"/>
        </dgm:presLayoutVars>
      </dgm:prSet>
      <dgm:spPr/>
    </dgm:pt>
    <dgm:pt modelId="{5B3FDB66-2BE4-4CF6-AAE5-4F69642A1C61}" type="pres">
      <dgm:prSet presAssocID="{AA01673D-7C89-4F4D-BAF4-82B927E24C94}" presName="rootComposite3" presStyleCnt="0"/>
      <dgm:spPr/>
    </dgm:pt>
    <dgm:pt modelId="{AD5B6350-F366-42F7-AEDB-838A768D5EDC}" type="pres">
      <dgm:prSet presAssocID="{AA01673D-7C89-4F4D-BAF4-82B927E24C94}" presName="rootText3" presStyleLbl="alignAcc1" presStyleIdx="0" presStyleCnt="0" custScaleX="144689" custScaleY="155073" custLinFactX="85054" custLinFactY="100000" custLinFactNeighborX="100000" custLinFactNeighborY="198628">
        <dgm:presLayoutVars>
          <dgm:chPref val="3"/>
        </dgm:presLayoutVars>
      </dgm:prSet>
      <dgm:spPr/>
    </dgm:pt>
    <dgm:pt modelId="{D4433B0F-62EA-4167-90E1-A12BDBD18804}" type="pres">
      <dgm:prSet presAssocID="{AA01673D-7C89-4F4D-BAF4-82B927E24C94}" presName="topArc3" presStyleLbl="parChTrans1D1" presStyleIdx="28" presStyleCnt="64"/>
      <dgm:spPr/>
    </dgm:pt>
    <dgm:pt modelId="{8D794F60-EF12-4E68-9A78-612CD3AE6A57}" type="pres">
      <dgm:prSet presAssocID="{AA01673D-7C89-4F4D-BAF4-82B927E24C94}" presName="bottomArc3" presStyleLbl="parChTrans1D1" presStyleIdx="29" presStyleCnt="64"/>
      <dgm:spPr/>
    </dgm:pt>
    <dgm:pt modelId="{1FEE6604-6D9D-407A-A519-CB2FBB2EE934}" type="pres">
      <dgm:prSet presAssocID="{AA01673D-7C89-4F4D-BAF4-82B927E24C94}" presName="topConnNode3" presStyleLbl="asst1" presStyleIdx="0" presStyleCnt="0"/>
      <dgm:spPr/>
    </dgm:pt>
    <dgm:pt modelId="{AB1F1206-49A4-47AB-A761-09C43361E1AD}" type="pres">
      <dgm:prSet presAssocID="{AA01673D-7C89-4F4D-BAF4-82B927E24C94}" presName="hierChild6" presStyleCnt="0"/>
      <dgm:spPr/>
    </dgm:pt>
    <dgm:pt modelId="{10B28D35-5F93-4E1B-8D24-8DACEAFD3DB2}" type="pres">
      <dgm:prSet presAssocID="{AA01673D-7C89-4F4D-BAF4-82B927E24C94}" presName="hierChild7" presStyleCnt="0"/>
      <dgm:spPr/>
    </dgm:pt>
    <dgm:pt modelId="{C3873C77-23FE-4371-A645-71FD0E641A1D}" type="pres">
      <dgm:prSet presAssocID="{43C22919-6B68-487D-81BF-658F797C1A16}" presName="Name101" presStyleLbl="parChTrans1D3" presStyleIdx="12" presStyleCnt="25"/>
      <dgm:spPr/>
    </dgm:pt>
    <dgm:pt modelId="{F248B47D-3F2B-4601-B65F-AE98D8ED2F17}" type="pres">
      <dgm:prSet presAssocID="{23C492E2-E2B1-49C5-A437-6D82CE572BCF}" presName="hierRoot3" presStyleCnt="0">
        <dgm:presLayoutVars>
          <dgm:hierBranch val="init"/>
        </dgm:presLayoutVars>
      </dgm:prSet>
      <dgm:spPr/>
    </dgm:pt>
    <dgm:pt modelId="{DCB18D19-1819-43DF-BE31-AAFE8137CE48}" type="pres">
      <dgm:prSet presAssocID="{23C492E2-E2B1-49C5-A437-6D82CE572BCF}" presName="rootComposite3" presStyleCnt="0"/>
      <dgm:spPr/>
    </dgm:pt>
    <dgm:pt modelId="{ABC05EBF-9EED-4021-A2BB-536166791C66}" type="pres">
      <dgm:prSet presAssocID="{23C492E2-E2B1-49C5-A437-6D82CE572BCF}" presName="rootText3" presStyleLbl="alignAcc1" presStyleIdx="0" presStyleCnt="0" custScaleX="200805" custScaleY="175900">
        <dgm:presLayoutVars>
          <dgm:chPref val="3"/>
        </dgm:presLayoutVars>
      </dgm:prSet>
      <dgm:spPr/>
    </dgm:pt>
    <dgm:pt modelId="{D4FCB27E-9034-4115-A314-AC51373B409A}" type="pres">
      <dgm:prSet presAssocID="{23C492E2-E2B1-49C5-A437-6D82CE572BCF}" presName="topArc3" presStyleLbl="parChTrans1D1" presStyleIdx="30" presStyleCnt="64"/>
      <dgm:spPr/>
    </dgm:pt>
    <dgm:pt modelId="{E9A1F64F-2D4C-4FDF-BC54-C85254CF4FBD}" type="pres">
      <dgm:prSet presAssocID="{23C492E2-E2B1-49C5-A437-6D82CE572BCF}" presName="bottomArc3" presStyleLbl="parChTrans1D1" presStyleIdx="31" presStyleCnt="64"/>
      <dgm:spPr/>
    </dgm:pt>
    <dgm:pt modelId="{9ED13737-2F07-489D-A3ED-4E778B892179}" type="pres">
      <dgm:prSet presAssocID="{23C492E2-E2B1-49C5-A437-6D82CE572BCF}" presName="topConnNode3" presStyleLbl="asst1" presStyleIdx="0" presStyleCnt="0"/>
      <dgm:spPr/>
    </dgm:pt>
    <dgm:pt modelId="{A3972339-69DE-40F0-BF40-E19107123906}" type="pres">
      <dgm:prSet presAssocID="{23C492E2-E2B1-49C5-A437-6D82CE572BCF}" presName="hierChild6" presStyleCnt="0"/>
      <dgm:spPr/>
    </dgm:pt>
    <dgm:pt modelId="{9B25C072-3682-4430-9A16-D5424FC718D6}" type="pres">
      <dgm:prSet presAssocID="{23C492E2-E2B1-49C5-A437-6D82CE572BCF}" presName="hierChild7" presStyleCnt="0"/>
      <dgm:spPr/>
    </dgm:pt>
    <dgm:pt modelId="{C206555C-A07C-460E-99AE-4FB5F6E24FA1}" type="pres">
      <dgm:prSet presAssocID="{346C5DC9-7DFC-405E-BD22-0B8525C313C9}" presName="Name101" presStyleLbl="parChTrans1D2" presStyleIdx="2" presStyleCnt="6"/>
      <dgm:spPr/>
    </dgm:pt>
    <dgm:pt modelId="{0AE02BA4-7F22-4289-BC79-D22F3FF9C0CE}" type="pres">
      <dgm:prSet presAssocID="{372EEC86-D0D4-41B6-A6B8-EAE9D4B68CE9}" presName="hierRoot3" presStyleCnt="0">
        <dgm:presLayoutVars>
          <dgm:hierBranch val="init"/>
        </dgm:presLayoutVars>
      </dgm:prSet>
      <dgm:spPr/>
    </dgm:pt>
    <dgm:pt modelId="{BACC9C69-8520-413C-9E3B-868ADCC1D8C9}" type="pres">
      <dgm:prSet presAssocID="{372EEC86-D0D4-41B6-A6B8-EAE9D4B68CE9}" presName="rootComposite3" presStyleCnt="0"/>
      <dgm:spPr/>
    </dgm:pt>
    <dgm:pt modelId="{DBD2BE46-AD3D-4FDE-8EF7-34286DCD14AF}" type="pres">
      <dgm:prSet presAssocID="{372EEC86-D0D4-41B6-A6B8-EAE9D4B68CE9}" presName="rootText3" presStyleLbl="alignAcc1" presStyleIdx="0" presStyleCnt="0" custLinFactX="200000" custLinFactY="-300000" custLinFactNeighborX="225429" custLinFactNeighborY="-342657">
        <dgm:presLayoutVars>
          <dgm:chPref val="3"/>
        </dgm:presLayoutVars>
      </dgm:prSet>
      <dgm:spPr/>
    </dgm:pt>
    <dgm:pt modelId="{DCCD62E1-C68B-4A20-8B4C-BC71059CA602}" type="pres">
      <dgm:prSet presAssocID="{372EEC86-D0D4-41B6-A6B8-EAE9D4B68CE9}" presName="topArc3" presStyleLbl="parChTrans1D1" presStyleIdx="32" presStyleCnt="64"/>
      <dgm:spPr/>
    </dgm:pt>
    <dgm:pt modelId="{FA010158-70A6-443F-BFE9-D4C53D26D564}" type="pres">
      <dgm:prSet presAssocID="{372EEC86-D0D4-41B6-A6B8-EAE9D4B68CE9}" presName="bottomArc3" presStyleLbl="parChTrans1D1" presStyleIdx="33" presStyleCnt="64"/>
      <dgm:spPr/>
    </dgm:pt>
    <dgm:pt modelId="{4EBAB145-E2A1-4EB1-9E4C-069424F465F3}" type="pres">
      <dgm:prSet presAssocID="{372EEC86-D0D4-41B6-A6B8-EAE9D4B68CE9}" presName="topConnNode3" presStyleLbl="asst1" presStyleIdx="0" presStyleCnt="0"/>
      <dgm:spPr/>
    </dgm:pt>
    <dgm:pt modelId="{D72A0206-7FB2-465B-966F-83DAFC755C1C}" type="pres">
      <dgm:prSet presAssocID="{372EEC86-D0D4-41B6-A6B8-EAE9D4B68CE9}" presName="hierChild6" presStyleCnt="0"/>
      <dgm:spPr/>
    </dgm:pt>
    <dgm:pt modelId="{03DDF9CC-2A4D-42CA-9A74-9E11620F936F}" type="pres">
      <dgm:prSet presAssocID="{372EEC86-D0D4-41B6-A6B8-EAE9D4B68CE9}" presName="hierChild7" presStyleCnt="0"/>
      <dgm:spPr/>
    </dgm:pt>
    <dgm:pt modelId="{9E2A40B7-8A7F-4262-803D-DA0334260755}" type="pres">
      <dgm:prSet presAssocID="{F5DFDE80-CE15-424D-B571-A362DE1CCD3B}" presName="Name101" presStyleLbl="parChTrans1D3" presStyleIdx="13" presStyleCnt="25"/>
      <dgm:spPr/>
    </dgm:pt>
    <dgm:pt modelId="{63B14A03-1B75-4D35-AAA4-DFB8860571D0}" type="pres">
      <dgm:prSet presAssocID="{2BA458AD-E6A4-49DF-A965-C7F97AF6B80B}" presName="hierRoot3" presStyleCnt="0">
        <dgm:presLayoutVars>
          <dgm:hierBranch val="init"/>
        </dgm:presLayoutVars>
      </dgm:prSet>
      <dgm:spPr/>
    </dgm:pt>
    <dgm:pt modelId="{B43433E0-4DC1-42E9-A279-49BA84ACA440}" type="pres">
      <dgm:prSet presAssocID="{2BA458AD-E6A4-49DF-A965-C7F97AF6B80B}" presName="rootComposite3" presStyleCnt="0"/>
      <dgm:spPr/>
    </dgm:pt>
    <dgm:pt modelId="{4407425B-AAA9-4867-8DB4-CEF67F15EE57}" type="pres">
      <dgm:prSet presAssocID="{2BA458AD-E6A4-49DF-A965-C7F97AF6B80B}" presName="rootText3" presStyleLbl="alignAcc1" presStyleIdx="0" presStyleCnt="0" custScaleX="184846" custScaleY="158957" custLinFactX="306432" custLinFactY="-389830" custLinFactNeighborX="400000" custLinFactNeighborY="-400000">
        <dgm:presLayoutVars>
          <dgm:chPref val="3"/>
        </dgm:presLayoutVars>
      </dgm:prSet>
      <dgm:spPr/>
    </dgm:pt>
    <dgm:pt modelId="{E6205CEC-1BBD-499D-B70B-BF423F47360A}" type="pres">
      <dgm:prSet presAssocID="{2BA458AD-E6A4-49DF-A965-C7F97AF6B80B}" presName="topArc3" presStyleLbl="parChTrans1D1" presStyleIdx="34" presStyleCnt="64"/>
      <dgm:spPr/>
    </dgm:pt>
    <dgm:pt modelId="{CE5ADFA9-0483-41CD-83FE-104BA6F17D85}" type="pres">
      <dgm:prSet presAssocID="{2BA458AD-E6A4-49DF-A965-C7F97AF6B80B}" presName="bottomArc3" presStyleLbl="parChTrans1D1" presStyleIdx="35" presStyleCnt="64"/>
      <dgm:spPr/>
    </dgm:pt>
    <dgm:pt modelId="{3AE350E2-961F-4246-878C-3DB75DB4AC5C}" type="pres">
      <dgm:prSet presAssocID="{2BA458AD-E6A4-49DF-A965-C7F97AF6B80B}" presName="topConnNode3" presStyleLbl="asst1" presStyleIdx="0" presStyleCnt="0"/>
      <dgm:spPr/>
    </dgm:pt>
    <dgm:pt modelId="{29EF2E94-2D43-454C-8194-A30A73E76719}" type="pres">
      <dgm:prSet presAssocID="{2BA458AD-E6A4-49DF-A965-C7F97AF6B80B}" presName="hierChild6" presStyleCnt="0"/>
      <dgm:spPr/>
    </dgm:pt>
    <dgm:pt modelId="{B194B47C-B3D8-44E5-9EA9-075663F9A355}" type="pres">
      <dgm:prSet presAssocID="{2BA458AD-E6A4-49DF-A965-C7F97AF6B80B}" presName="hierChild7" presStyleCnt="0"/>
      <dgm:spPr/>
    </dgm:pt>
    <dgm:pt modelId="{6F2C8815-2641-4085-AC8E-D2AD2A9B666E}" type="pres">
      <dgm:prSet presAssocID="{7EF953AF-EC9A-4234-9398-E279200598B8}" presName="Name101" presStyleLbl="parChTrans1D3" presStyleIdx="14" presStyleCnt="25"/>
      <dgm:spPr/>
    </dgm:pt>
    <dgm:pt modelId="{BC2D298C-9DFA-4E79-9E4E-A49BC9C4D4C7}" type="pres">
      <dgm:prSet presAssocID="{C800254D-6474-404E-BD42-7010AFD755FD}" presName="hierRoot3" presStyleCnt="0">
        <dgm:presLayoutVars>
          <dgm:hierBranch val="init"/>
        </dgm:presLayoutVars>
      </dgm:prSet>
      <dgm:spPr/>
    </dgm:pt>
    <dgm:pt modelId="{95165845-0D41-414E-AB64-4AC48C9C696F}" type="pres">
      <dgm:prSet presAssocID="{C800254D-6474-404E-BD42-7010AFD755FD}" presName="rootComposite3" presStyleCnt="0"/>
      <dgm:spPr/>
    </dgm:pt>
    <dgm:pt modelId="{40769ED7-F04E-4123-8A6E-9441A6EAB6C3}" type="pres">
      <dgm:prSet presAssocID="{C800254D-6474-404E-BD42-7010AFD755FD}" presName="rootText3" presStyleLbl="alignAcc1" presStyleIdx="0" presStyleCnt="0" custScaleX="218251" custScaleY="140225" custLinFactX="200000" custLinFactY="-200000" custLinFactNeighborX="283513" custLinFactNeighborY="-273187">
        <dgm:presLayoutVars>
          <dgm:chPref val="3"/>
        </dgm:presLayoutVars>
      </dgm:prSet>
      <dgm:spPr/>
    </dgm:pt>
    <dgm:pt modelId="{8087E1D6-6D47-4DA4-9BF8-5C7A84A15854}" type="pres">
      <dgm:prSet presAssocID="{C800254D-6474-404E-BD42-7010AFD755FD}" presName="topArc3" presStyleLbl="parChTrans1D1" presStyleIdx="36" presStyleCnt="64"/>
      <dgm:spPr/>
    </dgm:pt>
    <dgm:pt modelId="{C33329FD-6939-4A2C-9128-84182370ABC7}" type="pres">
      <dgm:prSet presAssocID="{C800254D-6474-404E-BD42-7010AFD755FD}" presName="bottomArc3" presStyleLbl="parChTrans1D1" presStyleIdx="37" presStyleCnt="64"/>
      <dgm:spPr/>
    </dgm:pt>
    <dgm:pt modelId="{6B962540-7741-47D2-8DE9-041780C07F0F}" type="pres">
      <dgm:prSet presAssocID="{C800254D-6474-404E-BD42-7010AFD755FD}" presName="topConnNode3" presStyleLbl="asst1" presStyleIdx="0" presStyleCnt="0"/>
      <dgm:spPr/>
    </dgm:pt>
    <dgm:pt modelId="{B6213B2C-E9F0-4F86-88E7-14CA54B08C09}" type="pres">
      <dgm:prSet presAssocID="{C800254D-6474-404E-BD42-7010AFD755FD}" presName="hierChild6" presStyleCnt="0"/>
      <dgm:spPr/>
    </dgm:pt>
    <dgm:pt modelId="{760F4707-F54E-4307-A58A-0BAEF5A82BC9}" type="pres">
      <dgm:prSet presAssocID="{C800254D-6474-404E-BD42-7010AFD755FD}" presName="hierChild7" presStyleCnt="0"/>
      <dgm:spPr/>
    </dgm:pt>
    <dgm:pt modelId="{5BDF4CF2-80C0-4C90-BB19-CB72C352C7F5}" type="pres">
      <dgm:prSet presAssocID="{AA6B1597-C0B4-421D-8FEE-D6A38A94F199}" presName="Name101" presStyleLbl="parChTrans1D2" presStyleIdx="3" presStyleCnt="6"/>
      <dgm:spPr/>
    </dgm:pt>
    <dgm:pt modelId="{D5230918-6153-45F0-AD69-FDDDDBB8757F}" type="pres">
      <dgm:prSet presAssocID="{99DF8263-BB84-4E70-A2C4-E18F506F5453}" presName="hierRoot3" presStyleCnt="0">
        <dgm:presLayoutVars>
          <dgm:hierBranch val="init"/>
        </dgm:presLayoutVars>
      </dgm:prSet>
      <dgm:spPr/>
    </dgm:pt>
    <dgm:pt modelId="{78A4CDC0-4F49-4479-AACC-78BF1337CF6D}" type="pres">
      <dgm:prSet presAssocID="{99DF8263-BB84-4E70-A2C4-E18F506F5453}" presName="rootComposite3" presStyleCnt="0"/>
      <dgm:spPr/>
    </dgm:pt>
    <dgm:pt modelId="{DDB7289E-E292-43EB-8296-AC3DF6E13A45}" type="pres">
      <dgm:prSet presAssocID="{99DF8263-BB84-4E70-A2C4-E18F506F5453}" presName="rootText3" presStyleLbl="alignAcc1" presStyleIdx="0" presStyleCnt="0">
        <dgm:presLayoutVars>
          <dgm:chPref val="3"/>
        </dgm:presLayoutVars>
      </dgm:prSet>
      <dgm:spPr/>
    </dgm:pt>
    <dgm:pt modelId="{64969E2D-9CC3-4847-9C23-382D0025B19E}" type="pres">
      <dgm:prSet presAssocID="{99DF8263-BB84-4E70-A2C4-E18F506F5453}" presName="topArc3" presStyleLbl="parChTrans1D1" presStyleIdx="38" presStyleCnt="64"/>
      <dgm:spPr/>
    </dgm:pt>
    <dgm:pt modelId="{16445B41-BAA5-4960-9FAA-137B6DEABC4E}" type="pres">
      <dgm:prSet presAssocID="{99DF8263-BB84-4E70-A2C4-E18F506F5453}" presName="bottomArc3" presStyleLbl="parChTrans1D1" presStyleIdx="39" presStyleCnt="64"/>
      <dgm:spPr/>
    </dgm:pt>
    <dgm:pt modelId="{8F6DE757-8BE3-409E-AA18-53B92CD4F9A2}" type="pres">
      <dgm:prSet presAssocID="{99DF8263-BB84-4E70-A2C4-E18F506F5453}" presName="topConnNode3" presStyleLbl="asst1" presStyleIdx="0" presStyleCnt="0"/>
      <dgm:spPr/>
    </dgm:pt>
    <dgm:pt modelId="{8E55BE4E-C03F-49A7-A947-9A47B59F84F7}" type="pres">
      <dgm:prSet presAssocID="{99DF8263-BB84-4E70-A2C4-E18F506F5453}" presName="hierChild6" presStyleCnt="0"/>
      <dgm:spPr/>
    </dgm:pt>
    <dgm:pt modelId="{F46E0C67-90B0-40FA-8517-75D0D76F749D}" type="pres">
      <dgm:prSet presAssocID="{99DF8263-BB84-4E70-A2C4-E18F506F5453}" presName="hierChild7" presStyleCnt="0"/>
      <dgm:spPr/>
    </dgm:pt>
    <dgm:pt modelId="{1BC99D60-03EC-45BF-AA95-67B1E6F5BD9E}" type="pres">
      <dgm:prSet presAssocID="{58ECBAED-ED89-4CD7-BFA9-553EBB35D845}" presName="Name101" presStyleLbl="parChTrans1D3" presStyleIdx="15" presStyleCnt="25"/>
      <dgm:spPr/>
    </dgm:pt>
    <dgm:pt modelId="{3630AA00-4E90-4929-BC41-DAC1744B7FFC}" type="pres">
      <dgm:prSet presAssocID="{558C228C-ED16-414A-82AE-56FAF1343BEA}" presName="hierRoot3" presStyleCnt="0">
        <dgm:presLayoutVars>
          <dgm:hierBranch val="init"/>
        </dgm:presLayoutVars>
      </dgm:prSet>
      <dgm:spPr/>
    </dgm:pt>
    <dgm:pt modelId="{E17974A8-99F3-4DCD-A767-5F4A12413636}" type="pres">
      <dgm:prSet presAssocID="{558C228C-ED16-414A-82AE-56FAF1343BEA}" presName="rootComposite3" presStyleCnt="0"/>
      <dgm:spPr/>
    </dgm:pt>
    <dgm:pt modelId="{14AA8CE5-FC45-4D7A-A0AF-F3C6B594E326}" type="pres">
      <dgm:prSet presAssocID="{558C228C-ED16-414A-82AE-56FAF1343BEA}" presName="rootText3" presStyleLbl="alignAcc1" presStyleIdx="0" presStyleCnt="0" custScaleX="202204" custScaleY="178885" custLinFactX="100000" custLinFactY="-14694" custLinFactNeighborX="110735" custLinFactNeighborY="-100000">
        <dgm:presLayoutVars>
          <dgm:chPref val="3"/>
        </dgm:presLayoutVars>
      </dgm:prSet>
      <dgm:spPr/>
    </dgm:pt>
    <dgm:pt modelId="{7654A889-AB2E-4D75-8943-FB2F03018B24}" type="pres">
      <dgm:prSet presAssocID="{558C228C-ED16-414A-82AE-56FAF1343BEA}" presName="topArc3" presStyleLbl="parChTrans1D1" presStyleIdx="40" presStyleCnt="64"/>
      <dgm:spPr/>
    </dgm:pt>
    <dgm:pt modelId="{79F6704F-ECF6-4EDB-8C02-8EC61DAB3F23}" type="pres">
      <dgm:prSet presAssocID="{558C228C-ED16-414A-82AE-56FAF1343BEA}" presName="bottomArc3" presStyleLbl="parChTrans1D1" presStyleIdx="41" presStyleCnt="64"/>
      <dgm:spPr/>
    </dgm:pt>
    <dgm:pt modelId="{6A78F3CB-E7F4-4C0B-AB5B-3F83581A01DC}" type="pres">
      <dgm:prSet presAssocID="{558C228C-ED16-414A-82AE-56FAF1343BEA}" presName="topConnNode3" presStyleLbl="asst1" presStyleIdx="0" presStyleCnt="0"/>
      <dgm:spPr/>
    </dgm:pt>
    <dgm:pt modelId="{B6F35F7E-1DF3-483F-90AD-E795F07390B7}" type="pres">
      <dgm:prSet presAssocID="{558C228C-ED16-414A-82AE-56FAF1343BEA}" presName="hierChild6" presStyleCnt="0"/>
      <dgm:spPr/>
    </dgm:pt>
    <dgm:pt modelId="{6B39FA87-2471-4E3F-B5F8-9E4A515DFC89}" type="pres">
      <dgm:prSet presAssocID="{558C228C-ED16-414A-82AE-56FAF1343BEA}" presName="hierChild7" presStyleCnt="0"/>
      <dgm:spPr/>
    </dgm:pt>
    <dgm:pt modelId="{E89BBBAD-27BF-4941-822D-FB36FE1E6E26}" type="pres">
      <dgm:prSet presAssocID="{00A1062C-D16D-411D-8F0E-BC9D5E43A1DC}" presName="Name101" presStyleLbl="parChTrans1D2" presStyleIdx="4" presStyleCnt="6"/>
      <dgm:spPr/>
    </dgm:pt>
    <dgm:pt modelId="{B5EA1E37-B9E2-40A0-BE27-8C3C4CD4B2BF}" type="pres">
      <dgm:prSet presAssocID="{776A0313-ACB6-4EAF-8CC6-22305B421FE2}" presName="hierRoot3" presStyleCnt="0">
        <dgm:presLayoutVars>
          <dgm:hierBranch val="init"/>
        </dgm:presLayoutVars>
      </dgm:prSet>
      <dgm:spPr/>
    </dgm:pt>
    <dgm:pt modelId="{4108A42D-C069-440B-A686-B94C407D2622}" type="pres">
      <dgm:prSet presAssocID="{776A0313-ACB6-4EAF-8CC6-22305B421FE2}" presName="rootComposite3" presStyleCnt="0"/>
      <dgm:spPr/>
    </dgm:pt>
    <dgm:pt modelId="{FB52F60C-BC8E-47DF-ADA2-EFE99A63860F}" type="pres">
      <dgm:prSet presAssocID="{776A0313-ACB6-4EAF-8CC6-22305B421FE2}" presName="rootText3" presStyleLbl="alignAcc1" presStyleIdx="0" presStyleCnt="0" custLinFactY="-220013" custLinFactNeighborX="37677" custLinFactNeighborY="-300000">
        <dgm:presLayoutVars>
          <dgm:chPref val="3"/>
        </dgm:presLayoutVars>
      </dgm:prSet>
      <dgm:spPr/>
    </dgm:pt>
    <dgm:pt modelId="{AADEFCF8-61F8-4FA1-BE03-D8136C4CE1F8}" type="pres">
      <dgm:prSet presAssocID="{776A0313-ACB6-4EAF-8CC6-22305B421FE2}" presName="topArc3" presStyleLbl="parChTrans1D1" presStyleIdx="42" presStyleCnt="64"/>
      <dgm:spPr/>
    </dgm:pt>
    <dgm:pt modelId="{3FD9B5DB-4DE1-426A-98B4-C28A8842B933}" type="pres">
      <dgm:prSet presAssocID="{776A0313-ACB6-4EAF-8CC6-22305B421FE2}" presName="bottomArc3" presStyleLbl="parChTrans1D1" presStyleIdx="43" presStyleCnt="64"/>
      <dgm:spPr/>
    </dgm:pt>
    <dgm:pt modelId="{19FD9C03-05F6-4AEF-901C-A755DA80669A}" type="pres">
      <dgm:prSet presAssocID="{776A0313-ACB6-4EAF-8CC6-22305B421FE2}" presName="topConnNode3" presStyleLbl="asst1" presStyleIdx="0" presStyleCnt="0"/>
      <dgm:spPr/>
    </dgm:pt>
    <dgm:pt modelId="{19EF8C82-7D6B-4999-BA0E-0EBC3FECF011}" type="pres">
      <dgm:prSet presAssocID="{776A0313-ACB6-4EAF-8CC6-22305B421FE2}" presName="hierChild6" presStyleCnt="0"/>
      <dgm:spPr/>
    </dgm:pt>
    <dgm:pt modelId="{4157244F-83B9-4D59-83B4-7ED6D4BA7F4C}" type="pres">
      <dgm:prSet presAssocID="{776A0313-ACB6-4EAF-8CC6-22305B421FE2}" presName="hierChild7" presStyleCnt="0"/>
      <dgm:spPr/>
    </dgm:pt>
    <dgm:pt modelId="{AA95720F-B932-44F8-A1AA-5518B53F46C2}" type="pres">
      <dgm:prSet presAssocID="{DB059A80-EC95-45CB-9541-749A1D9584D7}" presName="Name101" presStyleLbl="parChTrans1D3" presStyleIdx="16" presStyleCnt="25"/>
      <dgm:spPr/>
    </dgm:pt>
    <dgm:pt modelId="{28129BFF-5771-4846-A0CE-C7F4277B4046}" type="pres">
      <dgm:prSet presAssocID="{B220AA62-6206-4CD5-A904-C67FD5E78E01}" presName="hierRoot3" presStyleCnt="0">
        <dgm:presLayoutVars>
          <dgm:hierBranch val="init"/>
        </dgm:presLayoutVars>
      </dgm:prSet>
      <dgm:spPr/>
    </dgm:pt>
    <dgm:pt modelId="{8E7D0391-911E-492A-9E61-7BFD04DEC88C}" type="pres">
      <dgm:prSet presAssocID="{B220AA62-6206-4CD5-A904-C67FD5E78E01}" presName="rootComposite3" presStyleCnt="0"/>
      <dgm:spPr/>
    </dgm:pt>
    <dgm:pt modelId="{AB0A6324-C98A-4D4F-AEE8-21CD5EAAC1B4}" type="pres">
      <dgm:prSet presAssocID="{B220AA62-6206-4CD5-A904-C67FD5E78E01}" presName="rootText3" presStyleLbl="alignAcc1" presStyleIdx="0" presStyleCnt="0" custScaleX="198317" custScaleY="113973" custLinFactY="-300000" custLinFactNeighborX="11703" custLinFactNeighborY="-335429">
        <dgm:presLayoutVars>
          <dgm:chPref val="3"/>
        </dgm:presLayoutVars>
      </dgm:prSet>
      <dgm:spPr/>
    </dgm:pt>
    <dgm:pt modelId="{1C1D3829-A427-4761-B3A3-42945FCA8DA8}" type="pres">
      <dgm:prSet presAssocID="{B220AA62-6206-4CD5-A904-C67FD5E78E01}" presName="topArc3" presStyleLbl="parChTrans1D1" presStyleIdx="44" presStyleCnt="64"/>
      <dgm:spPr/>
    </dgm:pt>
    <dgm:pt modelId="{7316A473-D8C4-4489-9041-9B74F234FD2F}" type="pres">
      <dgm:prSet presAssocID="{B220AA62-6206-4CD5-A904-C67FD5E78E01}" presName="bottomArc3" presStyleLbl="parChTrans1D1" presStyleIdx="45" presStyleCnt="64"/>
      <dgm:spPr/>
    </dgm:pt>
    <dgm:pt modelId="{B4EE16F3-4674-4E0C-82B9-1D6E00315EAB}" type="pres">
      <dgm:prSet presAssocID="{B220AA62-6206-4CD5-A904-C67FD5E78E01}" presName="topConnNode3" presStyleLbl="asst1" presStyleIdx="0" presStyleCnt="0"/>
      <dgm:spPr/>
    </dgm:pt>
    <dgm:pt modelId="{5552572C-6B08-4BF6-BC6C-6FC3DC1489D1}" type="pres">
      <dgm:prSet presAssocID="{B220AA62-6206-4CD5-A904-C67FD5E78E01}" presName="hierChild6" presStyleCnt="0"/>
      <dgm:spPr/>
    </dgm:pt>
    <dgm:pt modelId="{C2F6CE02-55EC-4E99-8B03-90066A575E6F}" type="pres">
      <dgm:prSet presAssocID="{B220AA62-6206-4CD5-A904-C67FD5E78E01}" presName="hierChild7" presStyleCnt="0"/>
      <dgm:spPr/>
    </dgm:pt>
    <dgm:pt modelId="{160CF13A-B8F4-47AA-8254-EED35EA1C738}" type="pres">
      <dgm:prSet presAssocID="{9F126F2C-A9B0-4333-871E-345C1A4EDDE2}" presName="Name101" presStyleLbl="parChTrans1D3" presStyleIdx="17" presStyleCnt="25"/>
      <dgm:spPr/>
    </dgm:pt>
    <dgm:pt modelId="{2E7E851F-38E5-4644-B9F6-A803623C34DD}" type="pres">
      <dgm:prSet presAssocID="{7ED10D83-3AC2-4A1F-A235-B386E2FF72B3}" presName="hierRoot3" presStyleCnt="0">
        <dgm:presLayoutVars>
          <dgm:hierBranch val="init"/>
        </dgm:presLayoutVars>
      </dgm:prSet>
      <dgm:spPr/>
    </dgm:pt>
    <dgm:pt modelId="{D00BC283-78B6-4D82-9D54-8B631D16C682}" type="pres">
      <dgm:prSet presAssocID="{7ED10D83-3AC2-4A1F-A235-B386E2FF72B3}" presName="rootComposite3" presStyleCnt="0"/>
      <dgm:spPr/>
    </dgm:pt>
    <dgm:pt modelId="{DAC224B1-A3D7-4651-B513-C6974A44EA63}" type="pres">
      <dgm:prSet presAssocID="{7ED10D83-3AC2-4A1F-A235-B386E2FF72B3}" presName="rootText3" presStyleLbl="alignAcc1" presStyleIdx="0" presStyleCnt="0" custScaleX="199827" custScaleY="82424" custLinFactX="-100000" custLinFactY="-176361" custLinFactNeighborX="-184533" custLinFactNeighborY="-200000">
        <dgm:presLayoutVars>
          <dgm:chPref val="3"/>
        </dgm:presLayoutVars>
      </dgm:prSet>
      <dgm:spPr/>
    </dgm:pt>
    <dgm:pt modelId="{60D29B25-D3C0-4B46-9B51-EE4039B7DF1B}" type="pres">
      <dgm:prSet presAssocID="{7ED10D83-3AC2-4A1F-A235-B386E2FF72B3}" presName="topArc3" presStyleLbl="parChTrans1D1" presStyleIdx="46" presStyleCnt="64"/>
      <dgm:spPr/>
    </dgm:pt>
    <dgm:pt modelId="{22E85F7B-1985-470C-A5D5-69B22F9D4049}" type="pres">
      <dgm:prSet presAssocID="{7ED10D83-3AC2-4A1F-A235-B386E2FF72B3}" presName="bottomArc3" presStyleLbl="parChTrans1D1" presStyleIdx="47" presStyleCnt="64"/>
      <dgm:spPr/>
    </dgm:pt>
    <dgm:pt modelId="{B954D61A-53F1-468D-9A02-555116C45452}" type="pres">
      <dgm:prSet presAssocID="{7ED10D83-3AC2-4A1F-A235-B386E2FF72B3}" presName="topConnNode3" presStyleLbl="asst1" presStyleIdx="0" presStyleCnt="0"/>
      <dgm:spPr/>
    </dgm:pt>
    <dgm:pt modelId="{976B0238-A67E-443E-91F5-AEF1467898F0}" type="pres">
      <dgm:prSet presAssocID="{7ED10D83-3AC2-4A1F-A235-B386E2FF72B3}" presName="hierChild6" presStyleCnt="0"/>
      <dgm:spPr/>
    </dgm:pt>
    <dgm:pt modelId="{16C4D1BF-B978-47F8-9B1E-4311E3F63A51}" type="pres">
      <dgm:prSet presAssocID="{7ED10D83-3AC2-4A1F-A235-B386E2FF72B3}" presName="hierChild7" presStyleCnt="0"/>
      <dgm:spPr/>
    </dgm:pt>
    <dgm:pt modelId="{8A3B666B-817A-47AB-BCA4-6BAD71343FDB}" type="pres">
      <dgm:prSet presAssocID="{28900EF0-F3AC-49F4-A47B-29649DF0D6E4}" presName="Name101" presStyleLbl="parChTrans1D3" presStyleIdx="18" presStyleCnt="25"/>
      <dgm:spPr/>
    </dgm:pt>
    <dgm:pt modelId="{53418256-1EEC-4605-AAF7-41DD1893A440}" type="pres">
      <dgm:prSet presAssocID="{2B1E0EB0-033B-4027-B2CE-585BDC9F1956}" presName="hierRoot3" presStyleCnt="0">
        <dgm:presLayoutVars>
          <dgm:hierBranch val="init"/>
        </dgm:presLayoutVars>
      </dgm:prSet>
      <dgm:spPr/>
    </dgm:pt>
    <dgm:pt modelId="{F69C6711-51A2-40A4-8D71-A35FD4649B5A}" type="pres">
      <dgm:prSet presAssocID="{2B1E0EB0-033B-4027-B2CE-585BDC9F1956}" presName="rootComposite3" presStyleCnt="0"/>
      <dgm:spPr/>
    </dgm:pt>
    <dgm:pt modelId="{7C0D852C-2377-426B-8A28-1E6B52F3AC8D}" type="pres">
      <dgm:prSet presAssocID="{2B1E0EB0-033B-4027-B2CE-585BDC9F1956}" presName="rootText3" presStyleLbl="alignAcc1" presStyleIdx="0" presStyleCnt="0" custScaleX="281536" custScaleY="114961" custLinFactY="-200000" custLinFactNeighborX="-22525" custLinFactNeighborY="-237457">
        <dgm:presLayoutVars>
          <dgm:chPref val="3"/>
        </dgm:presLayoutVars>
      </dgm:prSet>
      <dgm:spPr/>
    </dgm:pt>
    <dgm:pt modelId="{79BA535B-27A2-4B60-B930-4F698BEC24CF}" type="pres">
      <dgm:prSet presAssocID="{2B1E0EB0-033B-4027-B2CE-585BDC9F1956}" presName="topArc3" presStyleLbl="parChTrans1D1" presStyleIdx="48" presStyleCnt="64"/>
      <dgm:spPr/>
    </dgm:pt>
    <dgm:pt modelId="{1FE67B55-7606-4696-8C40-B0FE2B556106}" type="pres">
      <dgm:prSet presAssocID="{2B1E0EB0-033B-4027-B2CE-585BDC9F1956}" presName="bottomArc3" presStyleLbl="parChTrans1D1" presStyleIdx="49" presStyleCnt="64"/>
      <dgm:spPr/>
    </dgm:pt>
    <dgm:pt modelId="{55C161BE-5C81-4014-9DB6-71A21D07AD59}" type="pres">
      <dgm:prSet presAssocID="{2B1E0EB0-033B-4027-B2CE-585BDC9F1956}" presName="topConnNode3" presStyleLbl="asst1" presStyleIdx="0" presStyleCnt="0"/>
      <dgm:spPr/>
    </dgm:pt>
    <dgm:pt modelId="{B523CCAD-9748-4FD2-BE0E-C52D1C16A61B}" type="pres">
      <dgm:prSet presAssocID="{2B1E0EB0-033B-4027-B2CE-585BDC9F1956}" presName="hierChild6" presStyleCnt="0"/>
      <dgm:spPr/>
    </dgm:pt>
    <dgm:pt modelId="{91E1A9B2-14C0-4A6B-85E6-1CDE2F1688F2}" type="pres">
      <dgm:prSet presAssocID="{2B1E0EB0-033B-4027-B2CE-585BDC9F1956}" presName="hierChild7" presStyleCnt="0"/>
      <dgm:spPr/>
    </dgm:pt>
    <dgm:pt modelId="{6A5B9C04-D4E8-46A8-95AB-5EDE60864966}" type="pres">
      <dgm:prSet presAssocID="{01031B29-4C32-4CB4-B75B-E937BA29FD82}" presName="Name101" presStyleLbl="parChTrans1D3" presStyleIdx="19" presStyleCnt="25"/>
      <dgm:spPr/>
    </dgm:pt>
    <dgm:pt modelId="{1D6A36E0-FA6B-4670-955F-8DD47A166A72}" type="pres">
      <dgm:prSet presAssocID="{2648CD7F-AF4F-4B4B-A1E3-A4220E2DBDC2}" presName="hierRoot3" presStyleCnt="0">
        <dgm:presLayoutVars>
          <dgm:hierBranch val="init"/>
        </dgm:presLayoutVars>
      </dgm:prSet>
      <dgm:spPr/>
    </dgm:pt>
    <dgm:pt modelId="{06DA1094-DE23-4D80-9AB9-2DDB6F3C19A4}" type="pres">
      <dgm:prSet presAssocID="{2648CD7F-AF4F-4B4B-A1E3-A4220E2DBDC2}" presName="rootComposite3" presStyleCnt="0"/>
      <dgm:spPr/>
    </dgm:pt>
    <dgm:pt modelId="{F1B6382E-F5FE-4EF7-A5C4-B3034FE81F36}" type="pres">
      <dgm:prSet presAssocID="{2648CD7F-AF4F-4B4B-A1E3-A4220E2DBDC2}" presName="rootText3" presStyleLbl="alignAcc1" presStyleIdx="0" presStyleCnt="0" custScaleX="220933" custScaleY="122236" custLinFactX="-100858" custLinFactY="-100000" custLinFactNeighborX="-200000" custLinFactNeighborY="-123494">
        <dgm:presLayoutVars>
          <dgm:chPref val="3"/>
        </dgm:presLayoutVars>
      </dgm:prSet>
      <dgm:spPr/>
    </dgm:pt>
    <dgm:pt modelId="{ACA871CC-61E4-45B6-9BC4-DF443D2F787D}" type="pres">
      <dgm:prSet presAssocID="{2648CD7F-AF4F-4B4B-A1E3-A4220E2DBDC2}" presName="topArc3" presStyleLbl="parChTrans1D1" presStyleIdx="50" presStyleCnt="64"/>
      <dgm:spPr/>
    </dgm:pt>
    <dgm:pt modelId="{24EDB7E8-C5CD-4182-8B8C-369235081748}" type="pres">
      <dgm:prSet presAssocID="{2648CD7F-AF4F-4B4B-A1E3-A4220E2DBDC2}" presName="bottomArc3" presStyleLbl="parChTrans1D1" presStyleIdx="51" presStyleCnt="64"/>
      <dgm:spPr/>
    </dgm:pt>
    <dgm:pt modelId="{8088E4E3-AE8E-44C2-9CD6-1871C2FDEBA1}" type="pres">
      <dgm:prSet presAssocID="{2648CD7F-AF4F-4B4B-A1E3-A4220E2DBDC2}" presName="topConnNode3" presStyleLbl="asst1" presStyleIdx="0" presStyleCnt="0"/>
      <dgm:spPr/>
    </dgm:pt>
    <dgm:pt modelId="{B5E4A134-894E-4F15-9B15-52B17DB6FC29}" type="pres">
      <dgm:prSet presAssocID="{2648CD7F-AF4F-4B4B-A1E3-A4220E2DBDC2}" presName="hierChild6" presStyleCnt="0"/>
      <dgm:spPr/>
    </dgm:pt>
    <dgm:pt modelId="{19824377-3A6D-472C-9DB3-390A1843C970}" type="pres">
      <dgm:prSet presAssocID="{2648CD7F-AF4F-4B4B-A1E3-A4220E2DBDC2}" presName="hierChild7" presStyleCnt="0"/>
      <dgm:spPr/>
    </dgm:pt>
    <dgm:pt modelId="{5B655A87-13AC-4FB0-A77B-B6FD3B39A8D2}" type="pres">
      <dgm:prSet presAssocID="{A0EFA91B-FC02-4C04-BD33-8CD1B36D8B17}" presName="Name101" presStyleLbl="parChTrans1D3" presStyleIdx="20" presStyleCnt="25"/>
      <dgm:spPr/>
    </dgm:pt>
    <dgm:pt modelId="{79936C68-7538-4C3C-AFEC-7C48B4746AAE}" type="pres">
      <dgm:prSet presAssocID="{501660FE-7A13-4FF8-9DD7-BA2F8D633248}" presName="hierRoot3" presStyleCnt="0">
        <dgm:presLayoutVars>
          <dgm:hierBranch val="init"/>
        </dgm:presLayoutVars>
      </dgm:prSet>
      <dgm:spPr/>
    </dgm:pt>
    <dgm:pt modelId="{BECC14D3-0156-4533-93D2-D8077FF5D018}" type="pres">
      <dgm:prSet presAssocID="{501660FE-7A13-4FF8-9DD7-BA2F8D633248}" presName="rootComposite3" presStyleCnt="0"/>
      <dgm:spPr/>
    </dgm:pt>
    <dgm:pt modelId="{39935083-7DAD-4250-945A-74B24CD1C50A}" type="pres">
      <dgm:prSet presAssocID="{501660FE-7A13-4FF8-9DD7-BA2F8D633248}" presName="rootText3" presStyleLbl="alignAcc1" presStyleIdx="0" presStyleCnt="0" custScaleX="293421" custScaleY="117503" custLinFactX="121168" custLinFactY="-186696" custLinFactNeighborX="200000" custLinFactNeighborY="-200000">
        <dgm:presLayoutVars>
          <dgm:chPref val="3"/>
        </dgm:presLayoutVars>
      </dgm:prSet>
      <dgm:spPr/>
    </dgm:pt>
    <dgm:pt modelId="{8BC3E3F3-9B3D-44FD-9F78-D2840CBA1B2C}" type="pres">
      <dgm:prSet presAssocID="{501660FE-7A13-4FF8-9DD7-BA2F8D633248}" presName="topArc3" presStyleLbl="parChTrans1D1" presStyleIdx="52" presStyleCnt="64"/>
      <dgm:spPr/>
    </dgm:pt>
    <dgm:pt modelId="{20BA65D6-6E51-475D-9B56-7DA15C4E79E2}" type="pres">
      <dgm:prSet presAssocID="{501660FE-7A13-4FF8-9DD7-BA2F8D633248}" presName="bottomArc3" presStyleLbl="parChTrans1D1" presStyleIdx="53" presStyleCnt="64"/>
      <dgm:spPr/>
    </dgm:pt>
    <dgm:pt modelId="{42275FFA-220D-4C69-923B-D78318512871}" type="pres">
      <dgm:prSet presAssocID="{501660FE-7A13-4FF8-9DD7-BA2F8D633248}" presName="topConnNode3" presStyleLbl="asst1" presStyleIdx="0" presStyleCnt="0"/>
      <dgm:spPr/>
    </dgm:pt>
    <dgm:pt modelId="{61226470-5094-440A-9FD7-24A521F7742B}" type="pres">
      <dgm:prSet presAssocID="{501660FE-7A13-4FF8-9DD7-BA2F8D633248}" presName="hierChild6" presStyleCnt="0"/>
      <dgm:spPr/>
    </dgm:pt>
    <dgm:pt modelId="{1392FD02-2C39-41BD-9CC5-8BF443538EE9}" type="pres">
      <dgm:prSet presAssocID="{501660FE-7A13-4FF8-9DD7-BA2F8D633248}" presName="hierChild7" presStyleCnt="0"/>
      <dgm:spPr/>
    </dgm:pt>
    <dgm:pt modelId="{83BD643E-7AA7-4D8A-9CA3-0AC9A7727B70}" type="pres">
      <dgm:prSet presAssocID="{9CD5DC70-A33A-4A95-8DE9-A14C6849D24D}" presName="Name101" presStyleLbl="parChTrans1D3" presStyleIdx="21" presStyleCnt="25"/>
      <dgm:spPr/>
    </dgm:pt>
    <dgm:pt modelId="{8DAA0F8C-4035-401F-878F-6A06884A11A7}" type="pres">
      <dgm:prSet presAssocID="{C0E9DB45-BB20-4098-895E-B8099E153D20}" presName="hierRoot3" presStyleCnt="0">
        <dgm:presLayoutVars>
          <dgm:hierBranch val="init"/>
        </dgm:presLayoutVars>
      </dgm:prSet>
      <dgm:spPr/>
    </dgm:pt>
    <dgm:pt modelId="{D8631E2E-38F8-43F9-B300-ECBF3B311E14}" type="pres">
      <dgm:prSet presAssocID="{C0E9DB45-BB20-4098-895E-B8099E153D20}" presName="rootComposite3" presStyleCnt="0"/>
      <dgm:spPr/>
    </dgm:pt>
    <dgm:pt modelId="{11F4A6EE-73E8-4495-A5A9-ED35444D3C47}" type="pres">
      <dgm:prSet presAssocID="{C0E9DB45-BB20-4098-895E-B8099E153D20}" presName="rootText3" presStyleLbl="alignAcc1" presStyleIdx="0" presStyleCnt="0" custScaleX="240354" custScaleY="107208" custLinFactY="-300000" custLinFactNeighborX="28756" custLinFactNeighborY="-331419">
        <dgm:presLayoutVars>
          <dgm:chPref val="3"/>
        </dgm:presLayoutVars>
      </dgm:prSet>
      <dgm:spPr/>
    </dgm:pt>
    <dgm:pt modelId="{C4D8F2C1-09F1-440B-8634-30FA22CA14AA}" type="pres">
      <dgm:prSet presAssocID="{C0E9DB45-BB20-4098-895E-B8099E153D20}" presName="topArc3" presStyleLbl="parChTrans1D1" presStyleIdx="54" presStyleCnt="64"/>
      <dgm:spPr/>
    </dgm:pt>
    <dgm:pt modelId="{1D7B6109-F9A5-4332-9C4D-E8C6E97055C7}" type="pres">
      <dgm:prSet presAssocID="{C0E9DB45-BB20-4098-895E-B8099E153D20}" presName="bottomArc3" presStyleLbl="parChTrans1D1" presStyleIdx="55" presStyleCnt="64"/>
      <dgm:spPr/>
    </dgm:pt>
    <dgm:pt modelId="{359F95B6-5E26-4391-A24E-12F110421942}" type="pres">
      <dgm:prSet presAssocID="{C0E9DB45-BB20-4098-895E-B8099E153D20}" presName="topConnNode3" presStyleLbl="asst1" presStyleIdx="0" presStyleCnt="0"/>
      <dgm:spPr/>
    </dgm:pt>
    <dgm:pt modelId="{E6604F3D-3AD0-4C7F-806B-A94C30C7ECD1}" type="pres">
      <dgm:prSet presAssocID="{C0E9DB45-BB20-4098-895E-B8099E153D20}" presName="hierChild6" presStyleCnt="0"/>
      <dgm:spPr/>
    </dgm:pt>
    <dgm:pt modelId="{16E42E3B-EC58-4668-B9BA-D6804BA78986}" type="pres">
      <dgm:prSet presAssocID="{C0E9DB45-BB20-4098-895E-B8099E153D20}" presName="hierChild7" presStyleCnt="0"/>
      <dgm:spPr/>
    </dgm:pt>
    <dgm:pt modelId="{FEA6F294-EAD6-4668-86C4-5567994E9EB6}" type="pres">
      <dgm:prSet presAssocID="{D4A61254-59E4-4ADD-BBC5-915FF757464F}" presName="Name101" presStyleLbl="parChTrans1D3" presStyleIdx="22" presStyleCnt="25"/>
      <dgm:spPr/>
    </dgm:pt>
    <dgm:pt modelId="{C67064F2-4F02-49FC-9877-3B2630DE4D44}" type="pres">
      <dgm:prSet presAssocID="{DDAB7C22-20E9-46B1-964A-4DEDE138FFC6}" presName="hierRoot3" presStyleCnt="0">
        <dgm:presLayoutVars>
          <dgm:hierBranch val="init"/>
        </dgm:presLayoutVars>
      </dgm:prSet>
      <dgm:spPr/>
    </dgm:pt>
    <dgm:pt modelId="{74A54243-34CF-4412-9342-BC7CA4C174CA}" type="pres">
      <dgm:prSet presAssocID="{DDAB7C22-20E9-46B1-964A-4DEDE138FFC6}" presName="rootComposite3" presStyleCnt="0"/>
      <dgm:spPr/>
    </dgm:pt>
    <dgm:pt modelId="{0F269FFC-4994-46F8-9F62-CC1DB8FF1C63}" type="pres">
      <dgm:prSet presAssocID="{DDAB7C22-20E9-46B1-964A-4DEDE138FFC6}" presName="rootText3" presStyleLbl="alignAcc1" presStyleIdx="0" presStyleCnt="0" custScaleX="207719" custScaleY="92375" custLinFactX="156264" custLinFactY="-504648" custLinFactNeighborX="200000" custLinFactNeighborY="-600000">
        <dgm:presLayoutVars>
          <dgm:chPref val="3"/>
        </dgm:presLayoutVars>
      </dgm:prSet>
      <dgm:spPr/>
    </dgm:pt>
    <dgm:pt modelId="{A6128A71-2812-44F7-84DB-BE0085D8B32B}" type="pres">
      <dgm:prSet presAssocID="{DDAB7C22-20E9-46B1-964A-4DEDE138FFC6}" presName="topArc3" presStyleLbl="parChTrans1D1" presStyleIdx="56" presStyleCnt="64"/>
      <dgm:spPr/>
    </dgm:pt>
    <dgm:pt modelId="{F203A5FA-FAD7-40D9-BDE2-89A39FB388A6}" type="pres">
      <dgm:prSet presAssocID="{DDAB7C22-20E9-46B1-964A-4DEDE138FFC6}" presName="bottomArc3" presStyleLbl="parChTrans1D1" presStyleIdx="57" presStyleCnt="64"/>
      <dgm:spPr/>
    </dgm:pt>
    <dgm:pt modelId="{11549A6A-8677-422C-BC91-F1EA46146F9A}" type="pres">
      <dgm:prSet presAssocID="{DDAB7C22-20E9-46B1-964A-4DEDE138FFC6}" presName="topConnNode3" presStyleLbl="asst1" presStyleIdx="0" presStyleCnt="0"/>
      <dgm:spPr/>
    </dgm:pt>
    <dgm:pt modelId="{A7E00E3E-65DA-403F-8E67-B83AA9456D99}" type="pres">
      <dgm:prSet presAssocID="{DDAB7C22-20E9-46B1-964A-4DEDE138FFC6}" presName="hierChild6" presStyleCnt="0"/>
      <dgm:spPr/>
    </dgm:pt>
    <dgm:pt modelId="{D9BB202D-9E60-45F4-AB20-C756D39E4BFE}" type="pres">
      <dgm:prSet presAssocID="{DDAB7C22-20E9-46B1-964A-4DEDE138FFC6}" presName="hierChild7" presStyleCnt="0"/>
      <dgm:spPr/>
    </dgm:pt>
    <dgm:pt modelId="{1F81F489-6FE9-46A7-81F0-4BFA7FB846D4}" type="pres">
      <dgm:prSet presAssocID="{ACEA2904-63D9-44E4-AE07-040714D9D71F}" presName="Name101" presStyleLbl="parChTrans1D2" presStyleIdx="5" presStyleCnt="6"/>
      <dgm:spPr/>
    </dgm:pt>
    <dgm:pt modelId="{8ED25E30-3E88-4E95-AED5-04B1B6411ACC}" type="pres">
      <dgm:prSet presAssocID="{B829922C-FDB4-4BD3-892D-632F1E5F4957}" presName="hierRoot3" presStyleCnt="0">
        <dgm:presLayoutVars>
          <dgm:hierBranch val="init"/>
        </dgm:presLayoutVars>
      </dgm:prSet>
      <dgm:spPr/>
    </dgm:pt>
    <dgm:pt modelId="{51A785BC-F6B9-4D8E-A23B-9211FA41C07A}" type="pres">
      <dgm:prSet presAssocID="{B829922C-FDB4-4BD3-892D-632F1E5F4957}" presName="rootComposite3" presStyleCnt="0"/>
      <dgm:spPr/>
    </dgm:pt>
    <dgm:pt modelId="{92DCE08E-C036-4003-BE33-965589FF6383}" type="pres">
      <dgm:prSet presAssocID="{B829922C-FDB4-4BD3-892D-632F1E5F4957}" presName="rootText3" presStyleLbl="alignAcc1" presStyleIdx="0" presStyleCnt="0" custLinFactY="-100000" custLinFactNeighborX="-15698" custLinFactNeighborY="-150194">
        <dgm:presLayoutVars>
          <dgm:chPref val="3"/>
        </dgm:presLayoutVars>
      </dgm:prSet>
      <dgm:spPr/>
    </dgm:pt>
    <dgm:pt modelId="{CA85FB3C-C391-47E5-9C02-23F7882C4FEA}" type="pres">
      <dgm:prSet presAssocID="{B829922C-FDB4-4BD3-892D-632F1E5F4957}" presName="topArc3" presStyleLbl="parChTrans1D1" presStyleIdx="58" presStyleCnt="64"/>
      <dgm:spPr/>
    </dgm:pt>
    <dgm:pt modelId="{4BDA7477-0C96-48F3-84CA-FAAA568C0B7A}" type="pres">
      <dgm:prSet presAssocID="{B829922C-FDB4-4BD3-892D-632F1E5F4957}" presName="bottomArc3" presStyleLbl="parChTrans1D1" presStyleIdx="59" presStyleCnt="64"/>
      <dgm:spPr/>
    </dgm:pt>
    <dgm:pt modelId="{5EC47CAD-6B54-4052-88E5-AF9EF0B3D683}" type="pres">
      <dgm:prSet presAssocID="{B829922C-FDB4-4BD3-892D-632F1E5F4957}" presName="topConnNode3" presStyleLbl="asst1" presStyleIdx="0" presStyleCnt="0"/>
      <dgm:spPr/>
    </dgm:pt>
    <dgm:pt modelId="{77488724-4467-4899-8393-BA080F589593}" type="pres">
      <dgm:prSet presAssocID="{B829922C-FDB4-4BD3-892D-632F1E5F4957}" presName="hierChild6" presStyleCnt="0"/>
      <dgm:spPr/>
    </dgm:pt>
    <dgm:pt modelId="{720B688D-5608-4FFE-B899-81FA2E7CA542}" type="pres">
      <dgm:prSet presAssocID="{B829922C-FDB4-4BD3-892D-632F1E5F4957}" presName="hierChild7" presStyleCnt="0"/>
      <dgm:spPr/>
    </dgm:pt>
    <dgm:pt modelId="{A3FD40F3-2516-4586-B6F7-302C063C1401}" type="pres">
      <dgm:prSet presAssocID="{A39EAF8A-FE59-4992-999E-03789A9A3ABD}" presName="Name101" presStyleLbl="parChTrans1D3" presStyleIdx="23" presStyleCnt="25"/>
      <dgm:spPr/>
    </dgm:pt>
    <dgm:pt modelId="{DE229D7C-277F-4F1D-B244-89A3B9BE78CA}" type="pres">
      <dgm:prSet presAssocID="{59A24F49-2785-4C90-814B-018625F4E1F4}" presName="hierRoot3" presStyleCnt="0">
        <dgm:presLayoutVars>
          <dgm:hierBranch val="init"/>
        </dgm:presLayoutVars>
      </dgm:prSet>
      <dgm:spPr/>
    </dgm:pt>
    <dgm:pt modelId="{86BD8056-297D-4FFB-9616-D85C6E5D0C85}" type="pres">
      <dgm:prSet presAssocID="{59A24F49-2785-4C90-814B-018625F4E1F4}" presName="rootComposite3" presStyleCnt="0"/>
      <dgm:spPr/>
    </dgm:pt>
    <dgm:pt modelId="{FE6F6D11-50B9-4472-8006-F31B5F7688DE}" type="pres">
      <dgm:prSet presAssocID="{59A24F49-2785-4C90-814B-018625F4E1F4}" presName="rootText3" presStyleLbl="alignAcc1" presStyleIdx="0" presStyleCnt="0" custScaleX="138858" custScaleY="127677" custLinFactX="61694" custLinFactNeighborX="100000" custLinFactNeighborY="-73587">
        <dgm:presLayoutVars>
          <dgm:chPref val="3"/>
        </dgm:presLayoutVars>
      </dgm:prSet>
      <dgm:spPr/>
    </dgm:pt>
    <dgm:pt modelId="{D5A60AAF-E63E-451D-B7E0-B5B65AF89468}" type="pres">
      <dgm:prSet presAssocID="{59A24F49-2785-4C90-814B-018625F4E1F4}" presName="topArc3" presStyleLbl="parChTrans1D1" presStyleIdx="60" presStyleCnt="64"/>
      <dgm:spPr/>
    </dgm:pt>
    <dgm:pt modelId="{18CBF2A8-BFC7-4980-AE11-2342DAF08296}" type="pres">
      <dgm:prSet presAssocID="{59A24F49-2785-4C90-814B-018625F4E1F4}" presName="bottomArc3" presStyleLbl="parChTrans1D1" presStyleIdx="61" presStyleCnt="64"/>
      <dgm:spPr/>
    </dgm:pt>
    <dgm:pt modelId="{1DB50CCE-0285-4042-83AE-E78127497651}" type="pres">
      <dgm:prSet presAssocID="{59A24F49-2785-4C90-814B-018625F4E1F4}" presName="topConnNode3" presStyleLbl="asst1" presStyleIdx="0" presStyleCnt="0"/>
      <dgm:spPr/>
    </dgm:pt>
    <dgm:pt modelId="{17CD430B-CCCE-495D-B763-88972D47BBF6}" type="pres">
      <dgm:prSet presAssocID="{59A24F49-2785-4C90-814B-018625F4E1F4}" presName="hierChild6" presStyleCnt="0"/>
      <dgm:spPr/>
    </dgm:pt>
    <dgm:pt modelId="{8728E64A-D95F-41B7-8C0E-D4853603B8C1}" type="pres">
      <dgm:prSet presAssocID="{59A24F49-2785-4C90-814B-018625F4E1F4}" presName="hierChild7" presStyleCnt="0"/>
      <dgm:spPr/>
    </dgm:pt>
    <dgm:pt modelId="{BD15AAB3-F8BA-4F2A-9773-66C439ADBE05}" type="pres">
      <dgm:prSet presAssocID="{0888FE90-A842-480B-9CC4-435190AC33F4}" presName="Name101" presStyleLbl="parChTrans1D3" presStyleIdx="24" presStyleCnt="25"/>
      <dgm:spPr/>
    </dgm:pt>
    <dgm:pt modelId="{A03030D0-40E3-4FF6-AF31-40F868502640}" type="pres">
      <dgm:prSet presAssocID="{3F2B6843-EFE3-47AE-9C0C-EF78F8AE7BC4}" presName="hierRoot3" presStyleCnt="0">
        <dgm:presLayoutVars>
          <dgm:hierBranch val="init"/>
        </dgm:presLayoutVars>
      </dgm:prSet>
      <dgm:spPr/>
    </dgm:pt>
    <dgm:pt modelId="{E1A6D632-3523-480B-B4A8-6AC1E52042FA}" type="pres">
      <dgm:prSet presAssocID="{3F2B6843-EFE3-47AE-9C0C-EF78F8AE7BC4}" presName="rootComposite3" presStyleCnt="0"/>
      <dgm:spPr/>
    </dgm:pt>
    <dgm:pt modelId="{DBD5D956-065C-4E5C-9809-8A638E24AF67}" type="pres">
      <dgm:prSet presAssocID="{3F2B6843-EFE3-47AE-9C0C-EF78F8AE7BC4}" presName="rootText3" presStyleLbl="alignAcc1" presStyleIdx="0" presStyleCnt="0" custScaleX="159171" custScaleY="122408" custLinFactY="-100000" custLinFactNeighborX="-7849" custLinFactNeighborY="-189441">
        <dgm:presLayoutVars>
          <dgm:chPref val="3"/>
        </dgm:presLayoutVars>
      </dgm:prSet>
      <dgm:spPr/>
    </dgm:pt>
    <dgm:pt modelId="{1B017CDD-941D-47DF-B94B-2BBE647188A9}" type="pres">
      <dgm:prSet presAssocID="{3F2B6843-EFE3-47AE-9C0C-EF78F8AE7BC4}" presName="topArc3" presStyleLbl="parChTrans1D1" presStyleIdx="62" presStyleCnt="64"/>
      <dgm:spPr/>
    </dgm:pt>
    <dgm:pt modelId="{6F75669E-8C85-4DD9-8111-F665ADA010ED}" type="pres">
      <dgm:prSet presAssocID="{3F2B6843-EFE3-47AE-9C0C-EF78F8AE7BC4}" presName="bottomArc3" presStyleLbl="parChTrans1D1" presStyleIdx="63" presStyleCnt="64"/>
      <dgm:spPr/>
    </dgm:pt>
    <dgm:pt modelId="{29F6455F-BB6A-4ECD-83EC-BC60CEF59F03}" type="pres">
      <dgm:prSet presAssocID="{3F2B6843-EFE3-47AE-9C0C-EF78F8AE7BC4}" presName="topConnNode3" presStyleLbl="asst1" presStyleIdx="0" presStyleCnt="0"/>
      <dgm:spPr/>
    </dgm:pt>
    <dgm:pt modelId="{88B81FF3-AB21-401F-9D1D-4C1250BF1414}" type="pres">
      <dgm:prSet presAssocID="{3F2B6843-EFE3-47AE-9C0C-EF78F8AE7BC4}" presName="hierChild6" presStyleCnt="0"/>
      <dgm:spPr/>
    </dgm:pt>
    <dgm:pt modelId="{86762055-28C5-4221-915E-5F1840BC905E}" type="pres">
      <dgm:prSet presAssocID="{3F2B6843-EFE3-47AE-9C0C-EF78F8AE7BC4}" presName="hierChild7" presStyleCnt="0"/>
      <dgm:spPr/>
    </dgm:pt>
  </dgm:ptLst>
  <dgm:cxnLst>
    <dgm:cxn modelId="{9AF25D01-506C-4ACA-B06F-5EFE63A44C44}" type="presOf" srcId="{652D200C-1D09-4871-A750-B30ED859F339}" destId="{A65F71C1-46F3-4314-99A2-BFEF6B942FD5}" srcOrd="0" destOrd="0" presId="urn:microsoft.com/office/officeart/2008/layout/HalfCircleOrganizationChart"/>
    <dgm:cxn modelId="{D90D9D02-1FE8-4AA0-8B79-D59A6472A4F1}" srcId="{776A0313-ACB6-4EAF-8CC6-22305B421FE2}" destId="{DDAB7C22-20E9-46B1-964A-4DEDE138FFC6}" srcOrd="6" destOrd="0" parTransId="{D4A61254-59E4-4ADD-BBC5-915FF757464F}" sibTransId="{681C6507-AD3C-4533-B738-0FDF1A866828}"/>
    <dgm:cxn modelId="{B8DAAB05-D0EA-46E3-AD38-1EFA417CD1CD}" type="presOf" srcId="{58ECBAED-ED89-4CD7-BFA9-553EBB35D845}" destId="{1BC99D60-03EC-45BF-AA95-67B1E6F5BD9E}" srcOrd="0" destOrd="0" presId="urn:microsoft.com/office/officeart/2008/layout/HalfCircleOrganizationChart"/>
    <dgm:cxn modelId="{3A901207-A93E-4B0A-85FD-BC25F50FFE10}" srcId="{E23ED051-2C9B-4169-8089-AF4F6A0BA24A}" destId="{B829922C-FDB4-4BD3-892D-632F1E5F4957}" srcOrd="5" destOrd="0" parTransId="{ACEA2904-63D9-44E4-AE07-040714D9D71F}" sibTransId="{534E703B-A608-4CB7-8334-32CDEFEDE888}"/>
    <dgm:cxn modelId="{01883707-ADBB-4AAD-BB0D-6D35DEA08607}" type="presOf" srcId="{B220AA62-6206-4CD5-A904-C67FD5E78E01}" destId="{B4EE16F3-4674-4E0C-82B9-1D6E00315EAB}" srcOrd="1" destOrd="0" presId="urn:microsoft.com/office/officeart/2008/layout/HalfCircleOrganizationChart"/>
    <dgm:cxn modelId="{1E57E50C-7D1C-4B92-93D2-348BACE2AAA7}" type="presOf" srcId="{501660FE-7A13-4FF8-9DD7-BA2F8D633248}" destId="{39935083-7DAD-4250-945A-74B24CD1C50A}" srcOrd="0" destOrd="0" presId="urn:microsoft.com/office/officeart/2008/layout/HalfCircleOrganizationChart"/>
    <dgm:cxn modelId="{70B2ED0C-31E5-499C-8E59-47BD6AFCF6BC}" type="presOf" srcId="{2B1E0EB0-033B-4027-B2CE-585BDC9F1956}" destId="{55C161BE-5C81-4014-9DB6-71A21D07AD59}" srcOrd="1" destOrd="0" presId="urn:microsoft.com/office/officeart/2008/layout/HalfCircleOrganizationChart"/>
    <dgm:cxn modelId="{249E570E-6A34-4081-891C-71231811B057}" type="presOf" srcId="{8021E1AD-BFEE-4576-B70B-256B7AC371ED}" destId="{3CAFAFB1-636D-4C2D-AFD6-A6320F43E0F5}" srcOrd="0" destOrd="0" presId="urn:microsoft.com/office/officeart/2008/layout/HalfCircleOrganizationChart"/>
    <dgm:cxn modelId="{972E7F10-2B01-49BD-A9C9-E079418DC269}" srcId="{99DF8263-BB84-4E70-A2C4-E18F506F5453}" destId="{558C228C-ED16-414A-82AE-56FAF1343BEA}" srcOrd="0" destOrd="0" parTransId="{58ECBAED-ED89-4CD7-BFA9-553EBB35D845}" sibTransId="{B45CA486-E2B2-44A4-AD73-AF761F9C332A}"/>
    <dgm:cxn modelId="{850D2612-EE58-4A5B-B1B9-F7A8907A32CD}" type="presOf" srcId="{652D200C-1D09-4871-A750-B30ED859F339}" destId="{3D091B57-8BE6-4334-B593-A50F57BE9450}" srcOrd="1" destOrd="0" presId="urn:microsoft.com/office/officeart/2008/layout/HalfCircleOrganizationChart"/>
    <dgm:cxn modelId="{D69FB714-4D5E-4E5B-8EA2-2176EDDEEFEC}" type="presOf" srcId="{99DF8263-BB84-4E70-A2C4-E18F506F5453}" destId="{DDB7289E-E292-43EB-8296-AC3DF6E13A45}" srcOrd="0" destOrd="0" presId="urn:microsoft.com/office/officeart/2008/layout/HalfCircleOrganizationChart"/>
    <dgm:cxn modelId="{D1FBEE14-72B9-4A0E-AE81-27065F6347AC}" type="presOf" srcId="{BF5FB75D-AF28-42BC-A4A3-86989104F736}" destId="{D131E3B9-EFEC-4950-918A-46D530B3C018}" srcOrd="0" destOrd="0" presId="urn:microsoft.com/office/officeart/2008/layout/HalfCircleOrganizationChart"/>
    <dgm:cxn modelId="{83E10616-4E1E-4E15-856A-CC7FDD75F285}" type="presOf" srcId="{4E5FD5EA-9AE4-4266-BC6A-5D0D047E87D2}" destId="{B1C9393C-D396-4EAD-A3C3-8BAE6903C706}" srcOrd="0" destOrd="0" presId="urn:microsoft.com/office/officeart/2008/layout/HalfCircleOrganizationChart"/>
    <dgm:cxn modelId="{86866B1E-1DB9-453C-A08E-C01FE52901FB}" type="presOf" srcId="{3F2B6843-EFE3-47AE-9C0C-EF78F8AE7BC4}" destId="{29F6455F-BB6A-4ECD-83EC-BC60CEF59F03}" srcOrd="1" destOrd="0" presId="urn:microsoft.com/office/officeart/2008/layout/HalfCircleOrganizationChart"/>
    <dgm:cxn modelId="{D0727E21-F8EC-4850-9969-34CC0179C820}" type="presOf" srcId="{2BA458AD-E6A4-49DF-A965-C7F97AF6B80B}" destId="{4407425B-AAA9-4867-8DB4-CEF67F15EE57}" srcOrd="0" destOrd="0" presId="urn:microsoft.com/office/officeart/2008/layout/HalfCircleOrganizationChart"/>
    <dgm:cxn modelId="{219AF921-7EC4-41B0-BE11-E4D3C98EECC9}" type="presOf" srcId="{CDDEE232-A992-4587-853E-D9BBE3A12B26}" destId="{F1805C91-06C3-4D02-846C-7391E4CEEAB3}" srcOrd="0" destOrd="0" presId="urn:microsoft.com/office/officeart/2008/layout/HalfCircleOrganizationChart"/>
    <dgm:cxn modelId="{1B0E3422-3A9F-4F73-8F34-9E71BCA203FE}" type="presOf" srcId="{372EEC86-D0D4-41B6-A6B8-EAE9D4B68CE9}" destId="{DBD2BE46-AD3D-4FDE-8EF7-34286DCD14AF}" srcOrd="0" destOrd="0" presId="urn:microsoft.com/office/officeart/2008/layout/HalfCircleOrganizationChart"/>
    <dgm:cxn modelId="{DD946623-F733-46C8-93AF-3816C2D15F9B}" type="presOf" srcId="{4F7E3779-8A05-46D1-ABC2-13B82DCD4459}" destId="{D59AF73B-3648-4507-BB75-3FE13345E804}" srcOrd="0" destOrd="0" presId="urn:microsoft.com/office/officeart/2008/layout/HalfCircleOrganizationChart"/>
    <dgm:cxn modelId="{91B1E123-EAF6-485A-885E-C3412ADF3D28}" srcId="{776A0313-ACB6-4EAF-8CC6-22305B421FE2}" destId="{501660FE-7A13-4FF8-9DD7-BA2F8D633248}" srcOrd="4" destOrd="0" parTransId="{A0EFA91B-FC02-4C04-BD33-8CD1B36D8B17}" sibTransId="{914F9157-DA21-4034-9E3A-B94C222F4CA1}"/>
    <dgm:cxn modelId="{28E52F26-CE2C-42F5-BB55-1644C92AF9EA}" type="presOf" srcId="{B829922C-FDB4-4BD3-892D-632F1E5F4957}" destId="{92DCE08E-C036-4003-BE33-965589FF6383}" srcOrd="0" destOrd="0" presId="urn:microsoft.com/office/officeart/2008/layout/HalfCircleOrganizationChart"/>
    <dgm:cxn modelId="{13BAB029-C6D8-4CB2-BB93-8E9A41BFE88E}" srcId="{776A0313-ACB6-4EAF-8CC6-22305B421FE2}" destId="{2648CD7F-AF4F-4B4B-A1E3-A4220E2DBDC2}" srcOrd="3" destOrd="0" parTransId="{01031B29-4C32-4CB4-B75B-E937BA29FD82}" sibTransId="{422A4B4E-5CAE-419A-94C3-0190A555DAA2}"/>
    <dgm:cxn modelId="{F1137E2D-E26F-4656-AB12-E6ACD0CD0E37}" type="presOf" srcId="{23C492E2-E2B1-49C5-A437-6D82CE572BCF}" destId="{ABC05EBF-9EED-4021-A2BB-536166791C66}" srcOrd="0" destOrd="0" presId="urn:microsoft.com/office/officeart/2008/layout/HalfCircleOrganizationChart"/>
    <dgm:cxn modelId="{EF04E92D-44F8-4E8A-8A00-EC216DE20DB1}" type="presOf" srcId="{0EB18085-0300-4AEF-B6CA-B028072B71E0}" destId="{D47247E6-BED3-4736-A4C6-1A463FE182CB}" srcOrd="0" destOrd="0" presId="urn:microsoft.com/office/officeart/2008/layout/HalfCircleOrganizationChart"/>
    <dgm:cxn modelId="{295CB32E-451B-4F39-8CE8-FD0DCCF0A48D}" type="presOf" srcId="{0DD4A3AD-49C0-427D-8A65-0A1692D7D78E}" destId="{AF493326-2043-4507-976B-E8B7493E78E9}" srcOrd="0" destOrd="0" presId="urn:microsoft.com/office/officeart/2008/layout/HalfCircleOrganizationChart"/>
    <dgm:cxn modelId="{D6D9C630-7699-4FED-89EF-16055A12C23C}" srcId="{E23ED051-2C9B-4169-8089-AF4F6A0BA24A}" destId="{99DF8263-BB84-4E70-A2C4-E18F506F5453}" srcOrd="3" destOrd="0" parTransId="{AA6B1597-C0B4-421D-8FEE-D6A38A94F199}" sibTransId="{386DC8E5-C90E-4F5A-85F8-3BB843167E04}"/>
    <dgm:cxn modelId="{FC488032-E139-4AFB-823E-071DC908B1D0}" type="presOf" srcId="{A39EAF8A-FE59-4992-999E-03789A9A3ABD}" destId="{A3FD40F3-2516-4586-B6F7-302C063C1401}" srcOrd="0" destOrd="0" presId="urn:microsoft.com/office/officeart/2008/layout/HalfCircleOrganizationChart"/>
    <dgm:cxn modelId="{4D66B938-B5E0-425F-BAC0-F25AB93B6C24}" type="presOf" srcId="{501660FE-7A13-4FF8-9DD7-BA2F8D633248}" destId="{42275FFA-220D-4C69-923B-D78318512871}" srcOrd="1" destOrd="0" presId="urn:microsoft.com/office/officeart/2008/layout/HalfCircleOrganizationChart"/>
    <dgm:cxn modelId="{4C74403A-07B8-4E2C-A6D1-5A538ABDAE5F}" type="presOf" srcId="{7EF953AF-EC9A-4234-9398-E279200598B8}" destId="{6F2C8815-2641-4085-AC8E-D2AD2A9B666E}" srcOrd="0" destOrd="0" presId="urn:microsoft.com/office/officeart/2008/layout/HalfCircleOrganizationChart"/>
    <dgm:cxn modelId="{C99F6D3B-4C7A-409B-BBF7-A16FD9ACF9FC}" type="presOf" srcId="{96C7DFF3-715B-4389-895C-59F39B917B04}" destId="{BC046EEA-4EF4-40DF-9A0C-5E526D8E867B}" srcOrd="0" destOrd="0" presId="urn:microsoft.com/office/officeart/2008/layout/HalfCircleOrganizationChart"/>
    <dgm:cxn modelId="{D109523D-654D-4E2F-BA7F-ABA31ABE3CB7}" type="presOf" srcId="{0888FE90-A842-480B-9CC4-435190AC33F4}" destId="{BD15AAB3-F8BA-4F2A-9773-66C439ADBE05}" srcOrd="0" destOrd="0" presId="urn:microsoft.com/office/officeart/2008/layout/HalfCircleOrganizationChart"/>
    <dgm:cxn modelId="{4C653B3E-6B5F-4A33-865E-E71A6747E9D2}" srcId="{1491E323-DB07-4175-AC44-675BB3140BEC}" destId="{C8B3F8B0-A641-487E-B183-1609E5470B3D}" srcOrd="3" destOrd="0" parTransId="{658CCA7F-974D-4F08-AA9D-8C37845B5A06}" sibTransId="{9BA3A1C3-14F3-493D-A09A-67D9738469AF}"/>
    <dgm:cxn modelId="{5E63463E-8331-496F-8B73-9B4337403B88}" type="presOf" srcId="{5989C00A-C475-4608-8628-88B66E6911B1}" destId="{1BFB7FD8-EBCC-4537-B206-2097B181A443}" srcOrd="1" destOrd="0" presId="urn:microsoft.com/office/officeart/2008/layout/HalfCircleOrganizationChart"/>
    <dgm:cxn modelId="{C294F140-4D80-4606-A3AB-8BF69D79FE1A}" srcId="{1491E323-DB07-4175-AC44-675BB3140BEC}" destId="{652D200C-1D09-4871-A750-B30ED859F339}" srcOrd="8" destOrd="0" parTransId="{291FB6BE-E69B-44DA-B8B0-22BF903A8D82}" sibTransId="{6CF1817C-E0F5-4014-8CC0-0C79D0A98DAB}"/>
    <dgm:cxn modelId="{6D71155B-4943-404D-B02F-5E7BA1199606}" type="presOf" srcId="{C0E9DB45-BB20-4098-895E-B8099E153D20}" destId="{11F4A6EE-73E8-4495-A5A9-ED35444D3C47}" srcOrd="0" destOrd="0" presId="urn:microsoft.com/office/officeart/2008/layout/HalfCircleOrganizationChart"/>
    <dgm:cxn modelId="{0164A65B-3358-47A4-B2DB-04133E0D07A4}" type="presOf" srcId="{9F126F2C-A9B0-4333-871E-345C1A4EDDE2}" destId="{160CF13A-B8F4-47AA-8254-EED35EA1C738}" srcOrd="0" destOrd="0" presId="urn:microsoft.com/office/officeart/2008/layout/HalfCircleOrganizationChart"/>
    <dgm:cxn modelId="{8A11675C-4360-4A8B-A276-9A0E7F571DA4}" srcId="{776A0313-ACB6-4EAF-8CC6-22305B421FE2}" destId="{B220AA62-6206-4CD5-A904-C67FD5E78E01}" srcOrd="0" destOrd="0" parTransId="{DB059A80-EC95-45CB-9541-749A1D9584D7}" sibTransId="{51A306EC-7D2B-4EA4-87E4-824138F0FE72}"/>
    <dgm:cxn modelId="{D5C6715C-2239-48CA-98BC-4D205F02A0E3}" type="presOf" srcId="{A0EFA91B-FC02-4C04-BD33-8CD1B36D8B17}" destId="{5B655A87-13AC-4FB0-A77B-B6FD3B39A8D2}" srcOrd="0" destOrd="0" presId="urn:microsoft.com/office/officeart/2008/layout/HalfCircleOrganizationChart"/>
    <dgm:cxn modelId="{82A8465F-77BC-4BDA-BB72-AEE0BA1F4348}" type="presOf" srcId="{AA01673D-7C89-4F4D-BAF4-82B927E24C94}" destId="{AD5B6350-F366-42F7-AEDB-838A768D5EDC}" srcOrd="0" destOrd="0" presId="urn:microsoft.com/office/officeart/2008/layout/HalfCircleOrganizationChart"/>
    <dgm:cxn modelId="{6B1F8F5F-74E9-4447-9C9C-69E54143C6A6}" srcId="{1491E323-DB07-4175-AC44-675BB3140BEC}" destId="{0DD4A3AD-49C0-427D-8A65-0A1692D7D78E}" srcOrd="7" destOrd="0" parTransId="{E1A53857-DC18-4927-8BF7-28797FCAEBC0}" sibTransId="{814F4759-24CC-46E6-8277-E377FEF1B198}"/>
    <dgm:cxn modelId="{0ED2F75F-FF4A-43A8-B33E-8E4183FF5B37}" type="presOf" srcId="{AA01673D-7C89-4F4D-BAF4-82B927E24C94}" destId="{1FEE6604-6D9D-407A-A519-CB2FBB2EE934}" srcOrd="1" destOrd="0" presId="urn:microsoft.com/office/officeart/2008/layout/HalfCircleOrganizationChart"/>
    <dgm:cxn modelId="{D4D02960-C443-4D3D-8E50-EB543DC69B69}" type="presOf" srcId="{5989C00A-C475-4608-8628-88B66E6911B1}" destId="{D0FFFE77-6B5C-4B7A-A400-4BE69749B9A9}" srcOrd="0" destOrd="0" presId="urn:microsoft.com/office/officeart/2008/layout/HalfCircleOrganizationChart"/>
    <dgm:cxn modelId="{912D1244-3BDB-49F6-985A-0C4014229EB7}" type="presOf" srcId="{2648CD7F-AF4F-4B4B-A1E3-A4220E2DBDC2}" destId="{F1B6382E-F5FE-4EF7-A5C4-B3034FE81F36}" srcOrd="0" destOrd="0" presId="urn:microsoft.com/office/officeart/2008/layout/HalfCircleOrganizationChart"/>
    <dgm:cxn modelId="{984F8364-531F-4390-AD9C-A71C34FD8D75}" type="presOf" srcId="{E23ED051-2C9B-4169-8089-AF4F6A0BA24A}" destId="{D6B7CB51-6E78-4B10-91B6-1576FA086D82}" srcOrd="0" destOrd="0" presId="urn:microsoft.com/office/officeart/2008/layout/HalfCircleOrganizationChart"/>
    <dgm:cxn modelId="{CF928C66-692B-4F81-9F34-04BFE06E1DAC}" srcId="{1491E323-DB07-4175-AC44-675BB3140BEC}" destId="{0D104697-E9C6-4D18-AA8A-A77C6DB9F3EE}" srcOrd="10" destOrd="0" parTransId="{4E5FD5EA-9AE4-4266-BC6A-5D0D047E87D2}" sibTransId="{1D6DA543-B2BB-4045-A35B-525749B2AB54}"/>
    <dgm:cxn modelId="{17379B46-BC1D-485D-8252-2B34DE508BC9}" type="presOf" srcId="{2648CD7F-AF4F-4B4B-A1E3-A4220E2DBDC2}" destId="{8088E4E3-AE8E-44C2-9CD6-1871C2FDEBA1}" srcOrd="1" destOrd="0" presId="urn:microsoft.com/office/officeart/2008/layout/HalfCircleOrganizationChart"/>
    <dgm:cxn modelId="{E6059B49-96FB-42C2-BC4A-636C3E086EC4}" srcId="{03FFCC53-A502-4026-9C66-32F0F95C0E12}" destId="{23C492E2-E2B1-49C5-A437-6D82CE572BCF}" srcOrd="1" destOrd="0" parTransId="{43C22919-6B68-487D-81BF-658F797C1A16}" sibTransId="{6997C9FA-4E4B-4A0D-84FA-EC35D5A7A589}"/>
    <dgm:cxn modelId="{296CA369-C93B-4231-9093-8FC9038E75B8}" type="presOf" srcId="{99DF8263-BB84-4E70-A2C4-E18F506F5453}" destId="{8F6DE757-8BE3-409E-AA18-53B92CD4F9A2}" srcOrd="1" destOrd="0" presId="urn:microsoft.com/office/officeart/2008/layout/HalfCircleOrganizationChart"/>
    <dgm:cxn modelId="{4A81B06B-C11C-4ECA-8090-857C941A59AA}" type="presOf" srcId="{1491E323-DB07-4175-AC44-675BB3140BEC}" destId="{C532BF3C-445D-40F4-8B96-D285B6974166}" srcOrd="1" destOrd="0" presId="urn:microsoft.com/office/officeart/2008/layout/HalfCircleOrganizationChart"/>
    <dgm:cxn modelId="{7986294D-6309-4FA6-9C33-11373379343A}" srcId="{776A0313-ACB6-4EAF-8CC6-22305B421FE2}" destId="{C0E9DB45-BB20-4098-895E-B8099E153D20}" srcOrd="5" destOrd="0" parTransId="{9CD5DC70-A33A-4A95-8DE9-A14C6849D24D}" sibTransId="{4618FE26-A10F-4F99-A80D-321E4F09A54E}"/>
    <dgm:cxn modelId="{9563684D-21E5-4403-BDDC-92D2DFD9122B}" type="presOf" srcId="{7ED10D83-3AC2-4A1F-A235-B386E2FF72B3}" destId="{B954D61A-53F1-468D-9A02-555116C45452}" srcOrd="1" destOrd="0" presId="urn:microsoft.com/office/officeart/2008/layout/HalfCircleOrganizationChart"/>
    <dgm:cxn modelId="{D33E5C6E-5C48-41C3-93FF-A441AC0922CD}" type="presOf" srcId="{0EB18085-0300-4AEF-B6CA-B028072B71E0}" destId="{015A03FD-20B0-4F48-847B-54390288F842}" srcOrd="1" destOrd="0" presId="urn:microsoft.com/office/officeart/2008/layout/HalfCircleOrganizationChart"/>
    <dgm:cxn modelId="{69D84F4E-FC8F-4E11-9501-1B92C1B030FF}" type="presOf" srcId="{372EEC86-D0D4-41B6-A6B8-EAE9D4B68CE9}" destId="{4EBAB145-E2A1-4EB1-9E4C-069424F465F3}" srcOrd="1" destOrd="0" presId="urn:microsoft.com/office/officeart/2008/layout/HalfCircleOrganizationChart"/>
    <dgm:cxn modelId="{7A98D66E-F510-4B7A-89BC-3A8D2BFDAFBF}" type="presOf" srcId="{DDAB7C22-20E9-46B1-964A-4DEDE138FFC6}" destId="{11549A6A-8677-422C-BC91-F1EA46146F9A}" srcOrd="1" destOrd="0" presId="urn:microsoft.com/office/officeart/2008/layout/HalfCircleOrganizationChart"/>
    <dgm:cxn modelId="{4DA8B54F-E35C-4EB8-A586-BABF190AEF20}" type="presOf" srcId="{D4A61254-59E4-4ADD-BBC5-915FF757464F}" destId="{FEA6F294-EAD6-4668-86C4-5567994E9EB6}" srcOrd="0" destOrd="0" presId="urn:microsoft.com/office/officeart/2008/layout/HalfCircleOrganizationChart"/>
    <dgm:cxn modelId="{A6B47052-4C23-44F3-95C5-DA1F0515A23F}" type="presOf" srcId="{01031B29-4C32-4CB4-B75B-E937BA29FD82}" destId="{6A5B9C04-D4E8-46A8-95AB-5EDE60864966}" srcOrd="0" destOrd="0" presId="urn:microsoft.com/office/officeart/2008/layout/HalfCircleOrganizationChart"/>
    <dgm:cxn modelId="{4EC6FB52-A14E-4873-A892-8A99741CD5DD}" type="presOf" srcId="{D8B746DC-140D-4A8E-B0FD-7B7C2CDE9044}" destId="{757E20C7-232E-40A9-97A3-8BD8BC38D04F}" srcOrd="0" destOrd="0" presId="urn:microsoft.com/office/officeart/2008/layout/HalfCircleOrganizationChart"/>
    <dgm:cxn modelId="{28000173-59FC-4A94-BA7A-B83559E1F114}" type="presOf" srcId="{16BBB182-2C56-469F-8646-73BCE31A4252}" destId="{C53CB129-CE8B-4079-85DC-E04D4307CC6C}" srcOrd="0" destOrd="0" presId="urn:microsoft.com/office/officeart/2008/layout/HalfCircleOrganizationChart"/>
    <dgm:cxn modelId="{71E06E74-09F1-47D9-9C37-797F6615FF9B}" type="presOf" srcId="{C8B3F8B0-A641-487E-B183-1609E5470B3D}" destId="{FA4E15FB-74C9-4A94-BBE1-0CFEE5D6396B}" srcOrd="0" destOrd="0" presId="urn:microsoft.com/office/officeart/2008/layout/HalfCircleOrganizationChart"/>
    <dgm:cxn modelId="{9AC19B55-FCDC-4047-92EE-B3CC92C13A47}" srcId="{776A0313-ACB6-4EAF-8CC6-22305B421FE2}" destId="{2B1E0EB0-033B-4027-B2CE-585BDC9F1956}" srcOrd="2" destOrd="0" parTransId="{28900EF0-F3AC-49F4-A47B-29649DF0D6E4}" sibTransId="{1945C385-8F08-4C47-B52D-98A69EF95579}"/>
    <dgm:cxn modelId="{BCA7ED56-592B-4EE4-97F3-0941FCDF2E74}" srcId="{372EEC86-D0D4-41B6-A6B8-EAE9D4B68CE9}" destId="{2BA458AD-E6A4-49DF-A965-C7F97AF6B80B}" srcOrd="0" destOrd="0" parTransId="{F5DFDE80-CE15-424D-B571-A362DE1CCD3B}" sibTransId="{79B9A927-8B8A-4506-9243-44C2DB4FAC31}"/>
    <dgm:cxn modelId="{F3FE1178-A811-41F3-A1F6-93746EB42EE9}" srcId="{90980FDF-9C62-4070-B00B-0B00A5C642B0}" destId="{E23ED051-2C9B-4169-8089-AF4F6A0BA24A}" srcOrd="0" destOrd="0" parTransId="{26D5D055-739C-4392-955D-1AE02B5EAAC1}" sibTransId="{DF2B68DC-7B3A-465D-897F-928749B3CBAD}"/>
    <dgm:cxn modelId="{DC853578-352B-4A4E-9A29-C7B521947BD6}" type="presOf" srcId="{8021E1AD-BFEE-4576-B70B-256B7AC371ED}" destId="{1B097B3E-485B-4F25-837B-DD1999291FD3}" srcOrd="1" destOrd="0" presId="urn:microsoft.com/office/officeart/2008/layout/HalfCircleOrganizationChart"/>
    <dgm:cxn modelId="{BA14B159-02DA-4507-8B24-B79CEEEE941B}" type="presOf" srcId="{59A24F49-2785-4C90-814B-018625F4E1F4}" destId="{FE6F6D11-50B9-4472-8006-F31B5F7688DE}" srcOrd="0" destOrd="0" presId="urn:microsoft.com/office/officeart/2008/layout/HalfCircleOrganizationChart"/>
    <dgm:cxn modelId="{86849D7A-C6C5-45C5-8ABC-54ABE1905347}" type="presOf" srcId="{30D75151-EF4E-4E14-A61F-592AB6023B82}" destId="{B96A2F63-406B-4938-9955-2C2D13532EA6}" srcOrd="0" destOrd="0" presId="urn:microsoft.com/office/officeart/2008/layout/HalfCircleOrganizationChart"/>
    <dgm:cxn modelId="{CE4CB17A-5408-4766-82BE-0E502B3A3D08}" type="presOf" srcId="{9CD5DC70-A33A-4A95-8DE9-A14C6849D24D}" destId="{83BD643E-7AA7-4D8A-9CA3-0AC9A7727B70}" srcOrd="0" destOrd="0" presId="urn:microsoft.com/office/officeart/2008/layout/HalfCircleOrganizationChart"/>
    <dgm:cxn modelId="{7776267D-7E94-4459-9E27-187E613B1D52}" type="presOf" srcId="{0DD4A3AD-49C0-427D-8A65-0A1692D7D78E}" destId="{21AB9717-99B6-4598-BE52-A0D4A94EA364}" srcOrd="1" destOrd="0" presId="urn:microsoft.com/office/officeart/2008/layout/HalfCircleOrganizationChart"/>
    <dgm:cxn modelId="{AA64AE7D-563F-46E5-802E-1646B54725C4}" type="presOf" srcId="{412F7572-C42A-4275-A5B1-E7054D67ED47}" destId="{9693AB29-276C-4A0D-80FE-83F973B570A1}" srcOrd="0" destOrd="0" presId="urn:microsoft.com/office/officeart/2008/layout/HalfCircleOrganizationChart"/>
    <dgm:cxn modelId="{9625B27D-4495-420F-8F48-85C9DF91AF7A}" type="presOf" srcId="{4E443AA5-6401-4E93-84EC-1C3745D31AE1}" destId="{7D88D2DE-F6AC-42B7-B48E-0B01C2748241}" srcOrd="1" destOrd="0" presId="urn:microsoft.com/office/officeart/2008/layout/HalfCircleOrganizationChart"/>
    <dgm:cxn modelId="{C131277F-3058-450E-8321-5A22C9E13EE7}" type="presOf" srcId="{B829922C-FDB4-4BD3-892D-632F1E5F4957}" destId="{5EC47CAD-6B54-4052-88E5-AF9EF0B3D683}" srcOrd="1" destOrd="0" presId="urn:microsoft.com/office/officeart/2008/layout/HalfCircleOrganizationChart"/>
    <dgm:cxn modelId="{F63B8B7F-F8C2-4239-B4F4-3A1B71E6D625}" type="presOf" srcId="{03FFCC53-A502-4026-9C66-32F0F95C0E12}" destId="{ECD76201-D26E-4D5E-8563-A38D70E19456}" srcOrd="1" destOrd="0" presId="urn:microsoft.com/office/officeart/2008/layout/HalfCircleOrganizationChart"/>
    <dgm:cxn modelId="{9DC13281-5FE9-42F7-8353-062E45F1A64F}" srcId="{1491E323-DB07-4175-AC44-675BB3140BEC}" destId="{0EB18085-0300-4AEF-B6CA-B028072B71E0}" srcOrd="5" destOrd="0" parTransId="{412F7572-C42A-4275-A5B1-E7054D67ED47}" sibTransId="{C4E13FE3-B641-425E-BA3F-7ED842D9FB0B}"/>
    <dgm:cxn modelId="{B3C31F84-5569-49A7-B2BA-5D276D13B9E8}" type="presOf" srcId="{ACEA2904-63D9-44E4-AE07-040714D9D71F}" destId="{1F81F489-6FE9-46A7-81F0-4BFA7FB846D4}" srcOrd="0" destOrd="0" presId="urn:microsoft.com/office/officeart/2008/layout/HalfCircleOrganizationChart"/>
    <dgm:cxn modelId="{1402B184-9DF0-420D-A0BB-1268D88D7197}" srcId="{372EEC86-D0D4-41B6-A6B8-EAE9D4B68CE9}" destId="{C800254D-6474-404E-BD42-7010AFD755FD}" srcOrd="1" destOrd="0" parTransId="{7EF953AF-EC9A-4234-9398-E279200598B8}" sibTransId="{6777E14A-5BE4-462D-BCFA-D80B8F03E0B2}"/>
    <dgm:cxn modelId="{85A2BB87-85B5-4850-AF4A-7FF565FC8220}" srcId="{1491E323-DB07-4175-AC44-675BB3140BEC}" destId="{4E443AA5-6401-4E93-84EC-1C3745D31AE1}" srcOrd="6" destOrd="0" parTransId="{59A2BBB5-1321-4327-8E9F-966E338431FE}" sibTransId="{8522955F-A184-4D4A-9077-C1D32097CC18}"/>
    <dgm:cxn modelId="{8963EF87-F5EA-4F28-91C0-F9C13F82D38C}" type="presOf" srcId="{96C7DFF3-715B-4389-895C-59F39B917B04}" destId="{A27FB1D5-1E67-47D6-9515-6913B7DF8E9B}" srcOrd="1" destOrd="0" presId="urn:microsoft.com/office/officeart/2008/layout/HalfCircleOrganizationChart"/>
    <dgm:cxn modelId="{50578D89-57C8-4A02-872A-75B15C5F32FC}" srcId="{1491E323-DB07-4175-AC44-675BB3140BEC}" destId="{6EE1CA91-DD74-48D8-8D58-DB5EB9F147B5}" srcOrd="9" destOrd="0" parTransId="{30D75151-EF4E-4E14-A61F-592AB6023B82}" sibTransId="{EFE9547A-F676-419E-92D6-78A23F70CB71}"/>
    <dgm:cxn modelId="{4BC4C58E-F3EF-4AE7-BDC1-8E0CD72E000C}" srcId="{03FFCC53-A502-4026-9C66-32F0F95C0E12}" destId="{AA01673D-7C89-4F4D-BAF4-82B927E24C94}" srcOrd="0" destOrd="0" parTransId="{3E4B14FA-A984-45D4-8EEF-5F245B4C26B3}" sibTransId="{E3AA73E1-3583-4A9B-BEC3-C714FC5B4773}"/>
    <dgm:cxn modelId="{8429BB93-B504-40C9-B667-ABC94C78E7DE}" type="presOf" srcId="{E1A53857-DC18-4927-8BF7-28797FCAEBC0}" destId="{80DA496D-61C2-4FCC-9E57-2617BF5F40D7}" srcOrd="0" destOrd="0" presId="urn:microsoft.com/office/officeart/2008/layout/HalfCircleOrganizationChart"/>
    <dgm:cxn modelId="{B1C02797-DE73-4DA9-86D0-E3528CE3E37F}" type="presOf" srcId="{6EE1CA91-DD74-48D8-8D58-DB5EB9F147B5}" destId="{14FF8CF0-DED6-47F3-9C27-C9B11F0B134B}" srcOrd="0" destOrd="0" presId="urn:microsoft.com/office/officeart/2008/layout/HalfCircleOrganizationChart"/>
    <dgm:cxn modelId="{8FA69B9F-3724-4D7A-9B3A-B1CE604D97F9}" type="presOf" srcId="{0D104697-E9C6-4D18-AA8A-A77C6DB9F3EE}" destId="{3D969274-96A7-446E-95FA-95D278922DC3}" srcOrd="1" destOrd="0" presId="urn:microsoft.com/office/officeart/2008/layout/HalfCircleOrganizationChart"/>
    <dgm:cxn modelId="{A820A9A0-DDEC-4808-BB66-4C2D02DE33BD}" type="presOf" srcId="{9CD15E69-9257-491F-BA0C-17A509E7EA45}" destId="{3D1DACB6-4C16-4DCC-B6CB-3D8832CF1DDA}" srcOrd="0" destOrd="0" presId="urn:microsoft.com/office/officeart/2008/layout/HalfCircleOrganizationChart"/>
    <dgm:cxn modelId="{27F8F5A3-2A40-4FE9-83AA-E6A827701278}" type="presOf" srcId="{AAB0014D-3A3F-4DCA-9BF9-969FB20F85E4}" destId="{EBF6AC01-B2DB-4812-877F-0CE276AB960A}" srcOrd="0" destOrd="0" presId="urn:microsoft.com/office/officeart/2008/layout/HalfCircleOrganizationChart"/>
    <dgm:cxn modelId="{CF4740A4-F300-47FA-9411-A7AC6CA68C3D}" type="presOf" srcId="{DDAB7C22-20E9-46B1-964A-4DEDE138FFC6}" destId="{0F269FFC-4994-46F8-9F62-CC1DB8FF1C63}" srcOrd="0" destOrd="0" presId="urn:microsoft.com/office/officeart/2008/layout/HalfCircleOrganizationChart"/>
    <dgm:cxn modelId="{5128ADA6-46B6-4AE8-AA6F-CCCCDA56B2B5}" type="presOf" srcId="{3E4B14FA-A984-45D4-8EEF-5F245B4C26B3}" destId="{B9849572-4864-4CC6-94FE-64C58794510A}" srcOrd="0" destOrd="0" presId="urn:microsoft.com/office/officeart/2008/layout/HalfCircleOrganizationChart"/>
    <dgm:cxn modelId="{5D3019A8-214D-46E0-924C-A48188E4DBD1}" srcId="{E23ED051-2C9B-4169-8089-AF4F6A0BA24A}" destId="{776A0313-ACB6-4EAF-8CC6-22305B421FE2}" srcOrd="4" destOrd="0" parTransId="{00A1062C-D16D-411D-8F0E-BC9D5E43A1DC}" sibTransId="{C20CE8D4-95B7-4EE6-9C32-99232F964AE0}"/>
    <dgm:cxn modelId="{75FC2FA9-ECD5-4421-9AC6-FE17E575B7FF}" type="presOf" srcId="{D8B746DC-140D-4A8E-B0FD-7B7C2CDE9044}" destId="{998F2F31-F90C-4D97-8D3C-9CF899959DB4}" srcOrd="1" destOrd="0" presId="urn:microsoft.com/office/officeart/2008/layout/HalfCircleOrganizationChart"/>
    <dgm:cxn modelId="{13285CAD-8133-4CE9-B84E-EC170988F6B2}" type="presOf" srcId="{2B1E0EB0-033B-4027-B2CE-585BDC9F1956}" destId="{7C0D852C-2377-426B-8A28-1E6B52F3AC8D}" srcOrd="0" destOrd="0" presId="urn:microsoft.com/office/officeart/2008/layout/HalfCircleOrganizationChart"/>
    <dgm:cxn modelId="{8EA6A8AD-0FB2-4E91-A304-287BCBD97FA1}" srcId="{1491E323-DB07-4175-AC44-675BB3140BEC}" destId="{96C7DFF3-715B-4389-895C-59F39B917B04}" srcOrd="0" destOrd="0" parTransId="{BF5FB75D-AF28-42BC-A4A3-86989104F736}" sibTransId="{A097981F-17D3-4EFB-9400-30326DA2253C}"/>
    <dgm:cxn modelId="{DBAAD1AF-F333-47A6-BBDF-CB85A4ED9DAC}" srcId="{E23ED051-2C9B-4169-8089-AF4F6A0BA24A}" destId="{1491E323-DB07-4175-AC44-675BB3140BEC}" srcOrd="0" destOrd="0" parTransId="{4F7E3779-8A05-46D1-ABC2-13B82DCD4459}" sibTransId="{C98C76FC-61CA-4D90-AA30-AC85FF343B56}"/>
    <dgm:cxn modelId="{D818F1AF-BC23-4052-8567-A1A1CC824592}" type="presOf" srcId="{F5DFDE80-CE15-424D-B571-A362DE1CCD3B}" destId="{9E2A40B7-8A7F-4262-803D-DA0334260755}" srcOrd="0" destOrd="0" presId="urn:microsoft.com/office/officeart/2008/layout/HalfCircleOrganizationChart"/>
    <dgm:cxn modelId="{07BA52B0-05F9-4D06-B447-14443705620B}" type="presOf" srcId="{DB059A80-EC95-45CB-9541-749A1D9584D7}" destId="{AA95720F-B932-44F8-A1AA-5518B53F46C2}" srcOrd="0" destOrd="0" presId="urn:microsoft.com/office/officeart/2008/layout/HalfCircleOrganizationChart"/>
    <dgm:cxn modelId="{A9957EB3-BA5F-4164-ADAD-E323145051B8}" type="presOf" srcId="{658CCA7F-974D-4F08-AA9D-8C37845B5A06}" destId="{7936A8E9-781C-4F82-B9F2-8B0D83B3B1E3}" srcOrd="0" destOrd="0" presId="urn:microsoft.com/office/officeart/2008/layout/HalfCircleOrganizationChart"/>
    <dgm:cxn modelId="{AC8B56B7-F3B7-437B-B101-C826D8991899}" type="presOf" srcId="{776A0313-ACB6-4EAF-8CC6-22305B421FE2}" destId="{FB52F60C-BC8E-47DF-ADA2-EFE99A63860F}" srcOrd="0" destOrd="0" presId="urn:microsoft.com/office/officeart/2008/layout/HalfCircleOrganizationChart"/>
    <dgm:cxn modelId="{D07C79B8-2C66-4344-B960-79B32B0B114F}" type="presOf" srcId="{28900EF0-F3AC-49F4-A47B-29649DF0D6E4}" destId="{8A3B666B-817A-47AB-BCA4-6BAD71343FDB}" srcOrd="0" destOrd="0" presId="urn:microsoft.com/office/officeart/2008/layout/HalfCircleOrganizationChart"/>
    <dgm:cxn modelId="{51AC70BD-E911-422F-AFDF-012063C1414E}" type="presOf" srcId="{AA6B1597-C0B4-421D-8FEE-D6A38A94F199}" destId="{5BDF4CF2-80C0-4C90-BB19-CB72C352C7F5}" srcOrd="0" destOrd="0" presId="urn:microsoft.com/office/officeart/2008/layout/HalfCircleOrganizationChart"/>
    <dgm:cxn modelId="{8EE184C2-582A-4084-81E4-FB26AD182231}" type="presOf" srcId="{59A24F49-2785-4C90-814B-018625F4E1F4}" destId="{1DB50CCE-0285-4042-83AE-E78127497651}" srcOrd="1" destOrd="0" presId="urn:microsoft.com/office/officeart/2008/layout/HalfCircleOrganizationChart"/>
    <dgm:cxn modelId="{AB2D5DC4-FA90-4413-A6F7-4A3C0D1026B3}" type="presOf" srcId="{4E443AA5-6401-4E93-84EC-1C3745D31AE1}" destId="{EAE57BF4-DDA8-4547-B813-E556741F44DC}" srcOrd="0" destOrd="0" presId="urn:microsoft.com/office/officeart/2008/layout/HalfCircleOrganizationChart"/>
    <dgm:cxn modelId="{C5867DC4-D7A4-41E5-B1A7-3087E3866E7E}" type="presOf" srcId="{558C228C-ED16-414A-82AE-56FAF1343BEA}" destId="{14AA8CE5-FC45-4D7A-A0AF-F3C6B594E326}" srcOrd="0" destOrd="0" presId="urn:microsoft.com/office/officeart/2008/layout/HalfCircleOrganizationChart"/>
    <dgm:cxn modelId="{6CDFD0C4-BDDC-42DA-90CF-87AEA1744694}" srcId="{1491E323-DB07-4175-AC44-675BB3140BEC}" destId="{8021E1AD-BFEE-4576-B70B-256B7AC371ED}" srcOrd="4" destOrd="0" parTransId="{AAB0014D-3A3F-4DCA-9BF9-969FB20F85E4}" sibTransId="{63B52F86-42A4-4798-BB9B-5B3B7B64FBEC}"/>
    <dgm:cxn modelId="{66E200C6-1117-4420-A853-0A909FD27168}" type="presOf" srcId="{03FFCC53-A502-4026-9C66-32F0F95C0E12}" destId="{02F893F7-01D0-4573-9369-427D864F376E}" srcOrd="0" destOrd="0" presId="urn:microsoft.com/office/officeart/2008/layout/HalfCircleOrganizationChart"/>
    <dgm:cxn modelId="{7D94F0C6-39FB-4234-860B-3C29E38F9A28}" type="presOf" srcId="{90980FDF-9C62-4070-B00B-0B00A5C642B0}" destId="{2B0D3F8D-9712-4750-B8F3-543C7D49BAC6}" srcOrd="0" destOrd="0" presId="urn:microsoft.com/office/officeart/2008/layout/HalfCircleOrganizationChart"/>
    <dgm:cxn modelId="{641973CA-E176-4EC1-AF37-A04549F9AA93}" srcId="{1491E323-DB07-4175-AC44-675BB3140BEC}" destId="{5989C00A-C475-4608-8628-88B66E6911B1}" srcOrd="1" destOrd="0" parTransId="{CDDEE232-A992-4587-853E-D9BBE3A12B26}" sibTransId="{72E2136B-8AE7-424A-BDC0-58393417559C}"/>
    <dgm:cxn modelId="{D90865CD-3FEB-4572-A1D9-46AB9D258C9D}" srcId="{E23ED051-2C9B-4169-8089-AF4F6A0BA24A}" destId="{03FFCC53-A502-4026-9C66-32F0F95C0E12}" srcOrd="1" destOrd="0" parTransId="{16BBB182-2C56-469F-8646-73BCE31A4252}" sibTransId="{14F7F8C2-CF4D-48A0-95BB-CD6524546CA8}"/>
    <dgm:cxn modelId="{BDED7CCE-A0CB-4208-A30F-28D2EA56EB87}" srcId="{B829922C-FDB4-4BD3-892D-632F1E5F4957}" destId="{59A24F49-2785-4C90-814B-018625F4E1F4}" srcOrd="0" destOrd="0" parTransId="{A39EAF8A-FE59-4992-999E-03789A9A3ABD}" sibTransId="{BA20CFB6-ACB5-41BE-A41E-C8F1EB626966}"/>
    <dgm:cxn modelId="{08923DD1-0FC0-45E4-8F70-FA5334E68610}" srcId="{E23ED051-2C9B-4169-8089-AF4F6A0BA24A}" destId="{372EEC86-D0D4-41B6-A6B8-EAE9D4B68CE9}" srcOrd="2" destOrd="0" parTransId="{346C5DC9-7DFC-405E-BD22-0B8525C313C9}" sibTransId="{05BB5009-924C-4620-8052-4F8E0F339A31}"/>
    <dgm:cxn modelId="{15AA8CD2-2C0C-46E8-A0DB-D45D7A59EC18}" type="presOf" srcId="{0D104697-E9C6-4D18-AA8A-A77C6DB9F3EE}" destId="{DBBA5A5E-2CBE-4223-A801-007BAC59CAE2}" srcOrd="0" destOrd="0" presId="urn:microsoft.com/office/officeart/2008/layout/HalfCircleOrganizationChart"/>
    <dgm:cxn modelId="{43BC17D7-CC7C-4535-BBB5-3F62F735918D}" type="presOf" srcId="{00A1062C-D16D-411D-8F0E-BC9D5E43A1DC}" destId="{E89BBBAD-27BF-4941-822D-FB36FE1E6E26}" srcOrd="0" destOrd="0" presId="urn:microsoft.com/office/officeart/2008/layout/HalfCircleOrganizationChart"/>
    <dgm:cxn modelId="{8C2B74DA-9E03-471C-B1D8-FF975DDFB4C7}" type="presOf" srcId="{B220AA62-6206-4CD5-A904-C67FD5E78E01}" destId="{AB0A6324-C98A-4D4F-AEE8-21CD5EAAC1B4}" srcOrd="0" destOrd="0" presId="urn:microsoft.com/office/officeart/2008/layout/HalfCircleOrganizationChart"/>
    <dgm:cxn modelId="{B17A07DB-0631-45FF-AF10-6033E6E93757}" type="presOf" srcId="{7ED10D83-3AC2-4A1F-A235-B386E2FF72B3}" destId="{DAC224B1-A3D7-4651-B513-C6974A44EA63}" srcOrd="0" destOrd="0" presId="urn:microsoft.com/office/officeart/2008/layout/HalfCircleOrganizationChart"/>
    <dgm:cxn modelId="{8FDF81DC-A17A-47EC-AD2B-CB6D15016722}" type="presOf" srcId="{59A2BBB5-1321-4327-8E9F-966E338431FE}" destId="{8E8003B1-F834-4D96-960C-1030C8A046D3}" srcOrd="0" destOrd="0" presId="urn:microsoft.com/office/officeart/2008/layout/HalfCircleOrganizationChart"/>
    <dgm:cxn modelId="{4F9DA3DC-5652-4607-888F-BFBCEA9C3DC0}" type="presOf" srcId="{291FB6BE-E69B-44DA-B8B0-22BF903A8D82}" destId="{DEF012A1-0617-4640-947A-B88BE87E7066}" srcOrd="0" destOrd="0" presId="urn:microsoft.com/office/officeart/2008/layout/HalfCircleOrganizationChart"/>
    <dgm:cxn modelId="{5B46CFE3-CAD0-4686-BE02-4FE9BF9767D6}" type="presOf" srcId="{23C492E2-E2B1-49C5-A437-6D82CE572BCF}" destId="{9ED13737-2F07-489D-A3ED-4E778B892179}" srcOrd="1" destOrd="0" presId="urn:microsoft.com/office/officeart/2008/layout/HalfCircleOrganizationChart"/>
    <dgm:cxn modelId="{A4AD7DE6-85A7-45F6-81BD-56033EB0DD73}" type="presOf" srcId="{C800254D-6474-404E-BD42-7010AFD755FD}" destId="{40769ED7-F04E-4123-8A6E-9441A6EAB6C3}" srcOrd="0" destOrd="0" presId="urn:microsoft.com/office/officeart/2008/layout/HalfCircleOrganizationChart"/>
    <dgm:cxn modelId="{3F9779E7-5588-4435-8B99-B24A2188AB4C}" type="presOf" srcId="{2BA458AD-E6A4-49DF-A965-C7F97AF6B80B}" destId="{3AE350E2-961F-4246-878C-3DB75DB4AC5C}" srcOrd="1" destOrd="0" presId="urn:microsoft.com/office/officeart/2008/layout/HalfCircleOrganizationChart"/>
    <dgm:cxn modelId="{6E288BE7-D774-45E6-80D5-952DE1CF3AED}" type="presOf" srcId="{6EE1CA91-DD74-48D8-8D58-DB5EB9F147B5}" destId="{03C1ADCC-9523-4653-B077-5CF6871CEC23}" srcOrd="1" destOrd="0" presId="urn:microsoft.com/office/officeart/2008/layout/HalfCircleOrganizationChart"/>
    <dgm:cxn modelId="{C4354DE9-4D45-4225-84D8-EBF6E642234E}" type="presOf" srcId="{1491E323-DB07-4175-AC44-675BB3140BEC}" destId="{B43DA2BC-CA6E-4B28-950E-76A8EE1D24F6}" srcOrd="0" destOrd="0" presId="urn:microsoft.com/office/officeart/2008/layout/HalfCircleOrganizationChart"/>
    <dgm:cxn modelId="{4FE0BAEB-07D1-44BC-A023-F947941E7A11}" srcId="{1491E323-DB07-4175-AC44-675BB3140BEC}" destId="{D8B746DC-140D-4A8E-B0FD-7B7C2CDE9044}" srcOrd="2" destOrd="0" parTransId="{9CD15E69-9257-491F-BA0C-17A509E7EA45}" sibTransId="{7D828470-D465-4A1A-9CF4-614C9E4B8DC6}"/>
    <dgm:cxn modelId="{D53CD6EB-DF98-47CC-A056-2D344667BC97}" type="presOf" srcId="{C8B3F8B0-A641-487E-B183-1609E5470B3D}" destId="{4EFEEDE1-F890-4D71-9E45-BC27E876D1C0}" srcOrd="1" destOrd="0" presId="urn:microsoft.com/office/officeart/2008/layout/HalfCircleOrganizationChart"/>
    <dgm:cxn modelId="{993510EC-3295-4EDE-A8A9-72CFE94EF089}" type="presOf" srcId="{E23ED051-2C9B-4169-8089-AF4F6A0BA24A}" destId="{A67AFBCB-E225-4125-9309-C04DE971A689}" srcOrd="1" destOrd="0" presId="urn:microsoft.com/office/officeart/2008/layout/HalfCircleOrganizationChart"/>
    <dgm:cxn modelId="{9A65D3F0-F84E-4EEE-8C35-A27B22923394}" type="presOf" srcId="{43C22919-6B68-487D-81BF-658F797C1A16}" destId="{C3873C77-23FE-4371-A645-71FD0E641A1D}" srcOrd="0" destOrd="0" presId="urn:microsoft.com/office/officeart/2008/layout/HalfCircleOrganizationChart"/>
    <dgm:cxn modelId="{59AFF8F2-C3DA-403B-8F39-552A41A7ED34}" srcId="{B829922C-FDB4-4BD3-892D-632F1E5F4957}" destId="{3F2B6843-EFE3-47AE-9C0C-EF78F8AE7BC4}" srcOrd="1" destOrd="0" parTransId="{0888FE90-A842-480B-9CC4-435190AC33F4}" sibTransId="{A0E23B42-C3F1-40B3-91C5-98478D688A0D}"/>
    <dgm:cxn modelId="{177C38F4-BC8F-4665-9C80-B49A3E39141F}" type="presOf" srcId="{558C228C-ED16-414A-82AE-56FAF1343BEA}" destId="{6A78F3CB-E7F4-4C0B-AB5B-3F83581A01DC}" srcOrd="1" destOrd="0" presId="urn:microsoft.com/office/officeart/2008/layout/HalfCircleOrganizationChart"/>
    <dgm:cxn modelId="{6E827FF4-32FC-40A6-8150-3D274B0FD893}" type="presOf" srcId="{346C5DC9-7DFC-405E-BD22-0B8525C313C9}" destId="{C206555C-A07C-460E-99AE-4FB5F6E24FA1}" srcOrd="0" destOrd="0" presId="urn:microsoft.com/office/officeart/2008/layout/HalfCircleOrganizationChart"/>
    <dgm:cxn modelId="{050E68F5-7078-4B8A-8E71-B6CD7E8AA1AC}" type="presOf" srcId="{C800254D-6474-404E-BD42-7010AFD755FD}" destId="{6B962540-7741-47D2-8DE9-041780C07F0F}" srcOrd="1" destOrd="0" presId="urn:microsoft.com/office/officeart/2008/layout/HalfCircleOrganizationChart"/>
    <dgm:cxn modelId="{AFE1C8F5-FB38-4980-A641-9B794D128F99}" type="presOf" srcId="{776A0313-ACB6-4EAF-8CC6-22305B421FE2}" destId="{19FD9C03-05F6-4AEF-901C-A755DA80669A}" srcOrd="1" destOrd="0" presId="urn:microsoft.com/office/officeart/2008/layout/HalfCircleOrganizationChart"/>
    <dgm:cxn modelId="{0E512FFC-D3A0-4F23-A46C-C500CAEEDCF8}" type="presOf" srcId="{3F2B6843-EFE3-47AE-9C0C-EF78F8AE7BC4}" destId="{DBD5D956-065C-4E5C-9809-8A638E24AF67}" srcOrd="0" destOrd="0" presId="urn:microsoft.com/office/officeart/2008/layout/HalfCircleOrganizationChart"/>
    <dgm:cxn modelId="{6DD61DFE-CB0A-4318-BF7A-7A1E9CBE0DC3}" srcId="{776A0313-ACB6-4EAF-8CC6-22305B421FE2}" destId="{7ED10D83-3AC2-4A1F-A235-B386E2FF72B3}" srcOrd="1" destOrd="0" parTransId="{9F126F2C-A9B0-4333-871E-345C1A4EDDE2}" sibTransId="{80B6C165-9BD4-4DE6-A235-37F8E0A4FB6C}"/>
    <dgm:cxn modelId="{3F6475FF-C333-4902-958C-24CE16000094}" type="presOf" srcId="{C0E9DB45-BB20-4098-895E-B8099E153D20}" destId="{359F95B6-5E26-4391-A24E-12F110421942}" srcOrd="1" destOrd="0" presId="urn:microsoft.com/office/officeart/2008/layout/HalfCircleOrganizationChart"/>
    <dgm:cxn modelId="{263E96BF-6808-4563-9339-B9F34F593895}" type="presParOf" srcId="{2B0D3F8D-9712-4750-B8F3-543C7D49BAC6}" destId="{403480BE-3A7D-4BD3-AD31-D92EBF686279}" srcOrd="0" destOrd="0" presId="urn:microsoft.com/office/officeart/2008/layout/HalfCircleOrganizationChart"/>
    <dgm:cxn modelId="{5D16C5B4-7BED-465F-8A18-AE8809F97F7A}" type="presParOf" srcId="{403480BE-3A7D-4BD3-AD31-D92EBF686279}" destId="{6B7763E7-3F2B-4BB0-B41C-7636E4786669}" srcOrd="0" destOrd="0" presId="urn:microsoft.com/office/officeart/2008/layout/HalfCircleOrganizationChart"/>
    <dgm:cxn modelId="{EDC997C6-70E5-451D-BF0D-5B75D4F935EC}" type="presParOf" srcId="{6B7763E7-3F2B-4BB0-B41C-7636E4786669}" destId="{D6B7CB51-6E78-4B10-91B6-1576FA086D82}" srcOrd="0" destOrd="0" presId="urn:microsoft.com/office/officeart/2008/layout/HalfCircleOrganizationChart"/>
    <dgm:cxn modelId="{7A70F323-5130-4DED-AD9C-FC9633549C43}" type="presParOf" srcId="{6B7763E7-3F2B-4BB0-B41C-7636E4786669}" destId="{03DFC21E-F222-49F9-B6CD-194DE77FB124}" srcOrd="1" destOrd="0" presId="urn:microsoft.com/office/officeart/2008/layout/HalfCircleOrganizationChart"/>
    <dgm:cxn modelId="{C0861447-7C71-4EF3-9D49-F17F7B1FECA2}" type="presParOf" srcId="{6B7763E7-3F2B-4BB0-B41C-7636E4786669}" destId="{C87FC210-00C4-44CB-8555-96FB8F3DF9DA}" srcOrd="2" destOrd="0" presId="urn:microsoft.com/office/officeart/2008/layout/HalfCircleOrganizationChart"/>
    <dgm:cxn modelId="{22062D0D-59FD-4B95-9CE7-53C96AE15B94}" type="presParOf" srcId="{6B7763E7-3F2B-4BB0-B41C-7636E4786669}" destId="{A67AFBCB-E225-4125-9309-C04DE971A689}" srcOrd="3" destOrd="0" presId="urn:microsoft.com/office/officeart/2008/layout/HalfCircleOrganizationChart"/>
    <dgm:cxn modelId="{54EE5CF9-4517-4E2A-BE6A-5D7F9CB7D628}" type="presParOf" srcId="{403480BE-3A7D-4BD3-AD31-D92EBF686279}" destId="{CD5B0E9F-D2C9-4B05-81F5-85D64B08BCE9}" srcOrd="1" destOrd="0" presId="urn:microsoft.com/office/officeart/2008/layout/HalfCircleOrganizationChart"/>
    <dgm:cxn modelId="{EA2409F8-712A-456B-A3CC-276B8D5B6CB8}" type="presParOf" srcId="{403480BE-3A7D-4BD3-AD31-D92EBF686279}" destId="{803EC598-46DC-494E-A483-73D3271D47C8}" srcOrd="2" destOrd="0" presId="urn:microsoft.com/office/officeart/2008/layout/HalfCircleOrganizationChart"/>
    <dgm:cxn modelId="{0103DE70-87B3-4DED-9F08-508F32456C67}" type="presParOf" srcId="{803EC598-46DC-494E-A483-73D3271D47C8}" destId="{D59AF73B-3648-4507-BB75-3FE13345E804}" srcOrd="0" destOrd="0" presId="urn:microsoft.com/office/officeart/2008/layout/HalfCircleOrganizationChart"/>
    <dgm:cxn modelId="{3CA25BF7-48F3-4E67-87C3-D0F9F216AABE}" type="presParOf" srcId="{803EC598-46DC-494E-A483-73D3271D47C8}" destId="{41F516F4-0FE5-4449-BB5A-6B7C00C1DFBC}" srcOrd="1" destOrd="0" presId="urn:microsoft.com/office/officeart/2008/layout/HalfCircleOrganizationChart"/>
    <dgm:cxn modelId="{3689CF64-BA0F-468A-990B-8E10E4E703E6}" type="presParOf" srcId="{41F516F4-0FE5-4449-BB5A-6B7C00C1DFBC}" destId="{8A9F72F3-C0AA-4857-BD20-ECF910833D13}" srcOrd="0" destOrd="0" presId="urn:microsoft.com/office/officeart/2008/layout/HalfCircleOrganizationChart"/>
    <dgm:cxn modelId="{62254DA6-0392-4546-9EA5-5BF59CD37EDB}" type="presParOf" srcId="{8A9F72F3-C0AA-4857-BD20-ECF910833D13}" destId="{B43DA2BC-CA6E-4B28-950E-76A8EE1D24F6}" srcOrd="0" destOrd="0" presId="urn:microsoft.com/office/officeart/2008/layout/HalfCircleOrganizationChart"/>
    <dgm:cxn modelId="{69ECBECB-BD4C-4804-AF3E-9392F157C4E4}" type="presParOf" srcId="{8A9F72F3-C0AA-4857-BD20-ECF910833D13}" destId="{C80804D1-E232-4B1F-9748-8CBC6BF1EB97}" srcOrd="1" destOrd="0" presId="urn:microsoft.com/office/officeart/2008/layout/HalfCircleOrganizationChart"/>
    <dgm:cxn modelId="{D748B4E7-43DB-4567-9E3C-D31CE7866B96}" type="presParOf" srcId="{8A9F72F3-C0AA-4857-BD20-ECF910833D13}" destId="{1EBF8C5B-EE2E-4B6C-BED6-DDF97F0539A1}" srcOrd="2" destOrd="0" presId="urn:microsoft.com/office/officeart/2008/layout/HalfCircleOrganizationChart"/>
    <dgm:cxn modelId="{A29230DA-BFC7-4CE6-99FD-86CF24B5A22A}" type="presParOf" srcId="{8A9F72F3-C0AA-4857-BD20-ECF910833D13}" destId="{C532BF3C-445D-40F4-8B96-D285B6974166}" srcOrd="3" destOrd="0" presId="urn:microsoft.com/office/officeart/2008/layout/HalfCircleOrganizationChart"/>
    <dgm:cxn modelId="{C691EE56-C42F-47AB-AE05-E165C680AB8B}" type="presParOf" srcId="{41F516F4-0FE5-4449-BB5A-6B7C00C1DFBC}" destId="{0729B9BC-E147-46C8-932C-8AF3C6BC259A}" srcOrd="1" destOrd="0" presId="urn:microsoft.com/office/officeart/2008/layout/HalfCircleOrganizationChart"/>
    <dgm:cxn modelId="{D28411A4-86B1-4C48-AE82-BA5558692E92}" type="presParOf" srcId="{41F516F4-0FE5-4449-BB5A-6B7C00C1DFBC}" destId="{5EAD027E-2D87-48B0-8D30-A17C70BD3F9B}" srcOrd="2" destOrd="0" presId="urn:microsoft.com/office/officeart/2008/layout/HalfCircleOrganizationChart"/>
    <dgm:cxn modelId="{AA0C5F2E-6E07-428F-B0B6-FA33D4F12219}" type="presParOf" srcId="{5EAD027E-2D87-48B0-8D30-A17C70BD3F9B}" destId="{D131E3B9-EFEC-4950-918A-46D530B3C018}" srcOrd="0" destOrd="0" presId="urn:microsoft.com/office/officeart/2008/layout/HalfCircleOrganizationChart"/>
    <dgm:cxn modelId="{B25BFE4E-0A83-4C96-A8FB-BA14DDF7B56D}" type="presParOf" srcId="{5EAD027E-2D87-48B0-8D30-A17C70BD3F9B}" destId="{770838A0-D387-4754-89E8-536F8B6A37D4}" srcOrd="1" destOrd="0" presId="urn:microsoft.com/office/officeart/2008/layout/HalfCircleOrganizationChart"/>
    <dgm:cxn modelId="{654138A4-7E01-41AB-B858-C1809165F247}" type="presParOf" srcId="{770838A0-D387-4754-89E8-536F8B6A37D4}" destId="{AEC6C99F-EBC1-4186-9663-750A2F22B94E}" srcOrd="0" destOrd="0" presId="urn:microsoft.com/office/officeart/2008/layout/HalfCircleOrganizationChart"/>
    <dgm:cxn modelId="{DDA6CB22-66C6-472A-BDDF-3DB0BC9FDD35}" type="presParOf" srcId="{AEC6C99F-EBC1-4186-9663-750A2F22B94E}" destId="{BC046EEA-4EF4-40DF-9A0C-5E526D8E867B}" srcOrd="0" destOrd="0" presId="urn:microsoft.com/office/officeart/2008/layout/HalfCircleOrganizationChart"/>
    <dgm:cxn modelId="{FCF9B557-49B1-4A6E-A883-05C52F5FF0E4}" type="presParOf" srcId="{AEC6C99F-EBC1-4186-9663-750A2F22B94E}" destId="{D32E2AC5-4E90-4BA3-A0D7-EEB96E9993D0}" srcOrd="1" destOrd="0" presId="urn:microsoft.com/office/officeart/2008/layout/HalfCircleOrganizationChart"/>
    <dgm:cxn modelId="{4F725C44-A602-4A01-8823-BB2AC184A884}" type="presParOf" srcId="{AEC6C99F-EBC1-4186-9663-750A2F22B94E}" destId="{11DEB4D8-0635-4DCB-B3D9-49FB53454D80}" srcOrd="2" destOrd="0" presId="urn:microsoft.com/office/officeart/2008/layout/HalfCircleOrganizationChart"/>
    <dgm:cxn modelId="{2C0B6B0B-6B9C-4B5E-B1C0-8A4E092EA5E5}" type="presParOf" srcId="{AEC6C99F-EBC1-4186-9663-750A2F22B94E}" destId="{A27FB1D5-1E67-47D6-9515-6913B7DF8E9B}" srcOrd="3" destOrd="0" presId="urn:microsoft.com/office/officeart/2008/layout/HalfCircleOrganizationChart"/>
    <dgm:cxn modelId="{65B91705-BAF0-4A91-B59E-EF2161189872}" type="presParOf" srcId="{770838A0-D387-4754-89E8-536F8B6A37D4}" destId="{B8F2A694-BA05-4A5B-A9BD-AA85789CA0DB}" srcOrd="1" destOrd="0" presId="urn:microsoft.com/office/officeart/2008/layout/HalfCircleOrganizationChart"/>
    <dgm:cxn modelId="{A7AE16B5-9553-4DF5-B7D5-B94CA588A45B}" type="presParOf" srcId="{770838A0-D387-4754-89E8-536F8B6A37D4}" destId="{523379D5-23DA-4DDB-9E7F-427922581D7A}" srcOrd="2" destOrd="0" presId="urn:microsoft.com/office/officeart/2008/layout/HalfCircleOrganizationChart"/>
    <dgm:cxn modelId="{ECFE60C1-EAE3-4084-937E-82FC69062757}" type="presParOf" srcId="{5EAD027E-2D87-48B0-8D30-A17C70BD3F9B}" destId="{F1805C91-06C3-4D02-846C-7391E4CEEAB3}" srcOrd="2" destOrd="0" presId="urn:microsoft.com/office/officeart/2008/layout/HalfCircleOrganizationChart"/>
    <dgm:cxn modelId="{37025C1F-2280-46C9-BD36-A86E91B671F1}" type="presParOf" srcId="{5EAD027E-2D87-48B0-8D30-A17C70BD3F9B}" destId="{BAD2B916-06F9-4ACB-A93F-3AA1B0F0ADAC}" srcOrd="3" destOrd="0" presId="urn:microsoft.com/office/officeart/2008/layout/HalfCircleOrganizationChart"/>
    <dgm:cxn modelId="{28DDAECE-420B-4458-B9C1-213850481F6B}" type="presParOf" srcId="{BAD2B916-06F9-4ACB-A93F-3AA1B0F0ADAC}" destId="{6A1E0E5B-C10D-4803-A78B-A38A65554BF9}" srcOrd="0" destOrd="0" presId="urn:microsoft.com/office/officeart/2008/layout/HalfCircleOrganizationChart"/>
    <dgm:cxn modelId="{0E8F0321-9D94-40DC-B4EE-462603F41E03}" type="presParOf" srcId="{6A1E0E5B-C10D-4803-A78B-A38A65554BF9}" destId="{D0FFFE77-6B5C-4B7A-A400-4BE69749B9A9}" srcOrd="0" destOrd="0" presId="urn:microsoft.com/office/officeart/2008/layout/HalfCircleOrganizationChart"/>
    <dgm:cxn modelId="{B69FF7A7-03CB-4E00-84D0-D8A663F80B25}" type="presParOf" srcId="{6A1E0E5B-C10D-4803-A78B-A38A65554BF9}" destId="{034C2C11-4358-4ACE-99E5-C5997A053F9A}" srcOrd="1" destOrd="0" presId="urn:microsoft.com/office/officeart/2008/layout/HalfCircleOrganizationChart"/>
    <dgm:cxn modelId="{522943AD-8486-46CA-BE63-2185B636AEF6}" type="presParOf" srcId="{6A1E0E5B-C10D-4803-A78B-A38A65554BF9}" destId="{38F062E9-9EDE-412B-8477-03D776B0835F}" srcOrd="2" destOrd="0" presId="urn:microsoft.com/office/officeart/2008/layout/HalfCircleOrganizationChart"/>
    <dgm:cxn modelId="{68B7D93E-00FF-4E38-B626-2DFE2DAA2B1C}" type="presParOf" srcId="{6A1E0E5B-C10D-4803-A78B-A38A65554BF9}" destId="{1BFB7FD8-EBCC-4537-B206-2097B181A443}" srcOrd="3" destOrd="0" presId="urn:microsoft.com/office/officeart/2008/layout/HalfCircleOrganizationChart"/>
    <dgm:cxn modelId="{FBFF0930-1F4D-4357-A136-E2180D122F2B}" type="presParOf" srcId="{BAD2B916-06F9-4ACB-A93F-3AA1B0F0ADAC}" destId="{C3E3A5BC-6214-475E-A639-9BCFCBC24D2A}" srcOrd="1" destOrd="0" presId="urn:microsoft.com/office/officeart/2008/layout/HalfCircleOrganizationChart"/>
    <dgm:cxn modelId="{6B8D3F59-2D34-4F69-97B7-01E7F81FC18B}" type="presParOf" srcId="{BAD2B916-06F9-4ACB-A93F-3AA1B0F0ADAC}" destId="{932083BC-2F51-448E-9D81-A13008AF05E0}" srcOrd="2" destOrd="0" presId="urn:microsoft.com/office/officeart/2008/layout/HalfCircleOrganizationChart"/>
    <dgm:cxn modelId="{20E192F6-5ECF-46EF-B437-61FC85C0C068}" type="presParOf" srcId="{5EAD027E-2D87-48B0-8D30-A17C70BD3F9B}" destId="{3D1DACB6-4C16-4DCC-B6CB-3D8832CF1DDA}" srcOrd="4" destOrd="0" presId="urn:microsoft.com/office/officeart/2008/layout/HalfCircleOrganizationChart"/>
    <dgm:cxn modelId="{E8527855-810D-4FB0-A057-B0BE2F270700}" type="presParOf" srcId="{5EAD027E-2D87-48B0-8D30-A17C70BD3F9B}" destId="{56778B76-61F3-4F9F-B300-12C6C3DA42DA}" srcOrd="5" destOrd="0" presId="urn:microsoft.com/office/officeart/2008/layout/HalfCircleOrganizationChart"/>
    <dgm:cxn modelId="{C10585A8-4262-4349-9C1C-A09BDB0539F7}" type="presParOf" srcId="{56778B76-61F3-4F9F-B300-12C6C3DA42DA}" destId="{4109495E-E34F-4476-BFE4-3ABEF978BF77}" srcOrd="0" destOrd="0" presId="urn:microsoft.com/office/officeart/2008/layout/HalfCircleOrganizationChart"/>
    <dgm:cxn modelId="{77FDBAEC-751D-410A-8AE7-F4DF04946859}" type="presParOf" srcId="{4109495E-E34F-4476-BFE4-3ABEF978BF77}" destId="{757E20C7-232E-40A9-97A3-8BD8BC38D04F}" srcOrd="0" destOrd="0" presId="urn:microsoft.com/office/officeart/2008/layout/HalfCircleOrganizationChart"/>
    <dgm:cxn modelId="{F2C8D934-305A-4F4F-8735-A36CD444ED6B}" type="presParOf" srcId="{4109495E-E34F-4476-BFE4-3ABEF978BF77}" destId="{52281FD9-CF88-4F5D-BBC5-D13834830E34}" srcOrd="1" destOrd="0" presId="urn:microsoft.com/office/officeart/2008/layout/HalfCircleOrganizationChart"/>
    <dgm:cxn modelId="{9D4F9C5F-8B61-436D-9ABA-42EC1B803525}" type="presParOf" srcId="{4109495E-E34F-4476-BFE4-3ABEF978BF77}" destId="{2543D357-0C64-475C-9809-B3DD3AAAB32B}" srcOrd="2" destOrd="0" presId="urn:microsoft.com/office/officeart/2008/layout/HalfCircleOrganizationChart"/>
    <dgm:cxn modelId="{AA8A1FAB-F2C4-4B4D-A6F2-A163FC044C95}" type="presParOf" srcId="{4109495E-E34F-4476-BFE4-3ABEF978BF77}" destId="{998F2F31-F90C-4D97-8D3C-9CF899959DB4}" srcOrd="3" destOrd="0" presId="urn:microsoft.com/office/officeart/2008/layout/HalfCircleOrganizationChart"/>
    <dgm:cxn modelId="{51A187D4-C53E-43C3-AAE9-9BC4427449B6}" type="presParOf" srcId="{56778B76-61F3-4F9F-B300-12C6C3DA42DA}" destId="{B827EACC-B21C-4E71-A845-D9EBCEE00640}" srcOrd="1" destOrd="0" presId="urn:microsoft.com/office/officeart/2008/layout/HalfCircleOrganizationChart"/>
    <dgm:cxn modelId="{BB1CCDC3-9B16-414F-857E-6C7A79224461}" type="presParOf" srcId="{56778B76-61F3-4F9F-B300-12C6C3DA42DA}" destId="{2E299FF3-2F13-4CC6-BEF0-B1AB969A6256}" srcOrd="2" destOrd="0" presId="urn:microsoft.com/office/officeart/2008/layout/HalfCircleOrganizationChart"/>
    <dgm:cxn modelId="{7A2EB591-48EE-4D87-B8E6-BA97DE50699C}" type="presParOf" srcId="{5EAD027E-2D87-48B0-8D30-A17C70BD3F9B}" destId="{7936A8E9-781C-4F82-B9F2-8B0D83B3B1E3}" srcOrd="6" destOrd="0" presId="urn:microsoft.com/office/officeart/2008/layout/HalfCircleOrganizationChart"/>
    <dgm:cxn modelId="{4D130043-1B50-49DD-A705-D72F4C9631EA}" type="presParOf" srcId="{5EAD027E-2D87-48B0-8D30-A17C70BD3F9B}" destId="{704B389F-3229-4265-90B9-869DCA7CFEC9}" srcOrd="7" destOrd="0" presId="urn:microsoft.com/office/officeart/2008/layout/HalfCircleOrganizationChart"/>
    <dgm:cxn modelId="{1A778F08-0DA7-46E2-9710-661421496211}" type="presParOf" srcId="{704B389F-3229-4265-90B9-869DCA7CFEC9}" destId="{033EFF25-8995-4DB6-B1C9-19E66E55E2C5}" srcOrd="0" destOrd="0" presId="urn:microsoft.com/office/officeart/2008/layout/HalfCircleOrganizationChart"/>
    <dgm:cxn modelId="{C570469D-E55F-40BB-8920-0E89D5B6C38E}" type="presParOf" srcId="{033EFF25-8995-4DB6-B1C9-19E66E55E2C5}" destId="{FA4E15FB-74C9-4A94-BBE1-0CFEE5D6396B}" srcOrd="0" destOrd="0" presId="urn:microsoft.com/office/officeart/2008/layout/HalfCircleOrganizationChart"/>
    <dgm:cxn modelId="{D347F943-E004-4755-A157-19C78FE873D9}" type="presParOf" srcId="{033EFF25-8995-4DB6-B1C9-19E66E55E2C5}" destId="{C6EC34D4-6B21-41E0-BD3A-64F97B89B3A0}" srcOrd="1" destOrd="0" presId="urn:microsoft.com/office/officeart/2008/layout/HalfCircleOrganizationChart"/>
    <dgm:cxn modelId="{8F079956-027F-4DD2-A38B-F261EA258641}" type="presParOf" srcId="{033EFF25-8995-4DB6-B1C9-19E66E55E2C5}" destId="{650E9223-0452-4F3E-A5E0-55BBFF498924}" srcOrd="2" destOrd="0" presId="urn:microsoft.com/office/officeart/2008/layout/HalfCircleOrganizationChart"/>
    <dgm:cxn modelId="{D058BEE5-A7D6-41C2-9728-0F539FD5B71F}" type="presParOf" srcId="{033EFF25-8995-4DB6-B1C9-19E66E55E2C5}" destId="{4EFEEDE1-F890-4D71-9E45-BC27E876D1C0}" srcOrd="3" destOrd="0" presId="urn:microsoft.com/office/officeart/2008/layout/HalfCircleOrganizationChart"/>
    <dgm:cxn modelId="{355BDC34-4E2E-4422-BF46-069F383F8FE8}" type="presParOf" srcId="{704B389F-3229-4265-90B9-869DCA7CFEC9}" destId="{7D492934-2515-4891-840F-0C4296C0D40D}" srcOrd="1" destOrd="0" presId="urn:microsoft.com/office/officeart/2008/layout/HalfCircleOrganizationChart"/>
    <dgm:cxn modelId="{F35E2F01-8B2D-460B-B62B-139F1BFBFB52}" type="presParOf" srcId="{704B389F-3229-4265-90B9-869DCA7CFEC9}" destId="{FBC8C001-9540-404D-9F1F-4F709A511D3E}" srcOrd="2" destOrd="0" presId="urn:microsoft.com/office/officeart/2008/layout/HalfCircleOrganizationChart"/>
    <dgm:cxn modelId="{477E835B-C546-4883-87E1-93C21830DBB9}" type="presParOf" srcId="{5EAD027E-2D87-48B0-8D30-A17C70BD3F9B}" destId="{EBF6AC01-B2DB-4812-877F-0CE276AB960A}" srcOrd="8" destOrd="0" presId="urn:microsoft.com/office/officeart/2008/layout/HalfCircleOrganizationChart"/>
    <dgm:cxn modelId="{61CAB16F-90AE-4D78-BE4B-A0B1D9C9090B}" type="presParOf" srcId="{5EAD027E-2D87-48B0-8D30-A17C70BD3F9B}" destId="{E753477E-682E-4FE2-8FA9-8C9C874DE187}" srcOrd="9" destOrd="0" presId="urn:microsoft.com/office/officeart/2008/layout/HalfCircleOrganizationChart"/>
    <dgm:cxn modelId="{13A7D107-3580-458E-A0FB-96783ED90289}" type="presParOf" srcId="{E753477E-682E-4FE2-8FA9-8C9C874DE187}" destId="{B0287315-DC0E-4A1B-A621-EB2D8E300857}" srcOrd="0" destOrd="0" presId="urn:microsoft.com/office/officeart/2008/layout/HalfCircleOrganizationChart"/>
    <dgm:cxn modelId="{15968612-0A9D-47FD-8CDA-946514B15738}" type="presParOf" srcId="{B0287315-DC0E-4A1B-A621-EB2D8E300857}" destId="{3CAFAFB1-636D-4C2D-AFD6-A6320F43E0F5}" srcOrd="0" destOrd="0" presId="urn:microsoft.com/office/officeart/2008/layout/HalfCircleOrganizationChart"/>
    <dgm:cxn modelId="{3DF81AA8-1543-48DE-BB3A-D4115C4CC8C6}" type="presParOf" srcId="{B0287315-DC0E-4A1B-A621-EB2D8E300857}" destId="{479D91B1-1E5E-4740-AC44-EDC90103AD26}" srcOrd="1" destOrd="0" presId="urn:microsoft.com/office/officeart/2008/layout/HalfCircleOrganizationChart"/>
    <dgm:cxn modelId="{AB5A9733-DA34-4563-B95A-CA8032B19DC2}" type="presParOf" srcId="{B0287315-DC0E-4A1B-A621-EB2D8E300857}" destId="{D49E1CA0-AA0F-4615-95F4-7037B317E885}" srcOrd="2" destOrd="0" presId="urn:microsoft.com/office/officeart/2008/layout/HalfCircleOrganizationChart"/>
    <dgm:cxn modelId="{2DDB90D1-7E72-47F9-95E7-27CF239833A8}" type="presParOf" srcId="{B0287315-DC0E-4A1B-A621-EB2D8E300857}" destId="{1B097B3E-485B-4F25-837B-DD1999291FD3}" srcOrd="3" destOrd="0" presId="urn:microsoft.com/office/officeart/2008/layout/HalfCircleOrganizationChart"/>
    <dgm:cxn modelId="{FC5A010F-94ED-40B1-8AC7-41FECA49EE8A}" type="presParOf" srcId="{E753477E-682E-4FE2-8FA9-8C9C874DE187}" destId="{A5667063-C674-4C48-81F0-5066FA2482AE}" srcOrd="1" destOrd="0" presId="urn:microsoft.com/office/officeart/2008/layout/HalfCircleOrganizationChart"/>
    <dgm:cxn modelId="{217B4AA9-E157-4D6F-B46A-22454DFACF91}" type="presParOf" srcId="{E753477E-682E-4FE2-8FA9-8C9C874DE187}" destId="{8B9B0E74-CCAB-40D0-8CDD-55F94262EBD4}" srcOrd="2" destOrd="0" presId="urn:microsoft.com/office/officeart/2008/layout/HalfCircleOrganizationChart"/>
    <dgm:cxn modelId="{42F897E2-33A9-4780-807E-0F4FFD8C9302}" type="presParOf" srcId="{5EAD027E-2D87-48B0-8D30-A17C70BD3F9B}" destId="{9693AB29-276C-4A0D-80FE-83F973B570A1}" srcOrd="10" destOrd="0" presId="urn:microsoft.com/office/officeart/2008/layout/HalfCircleOrganizationChart"/>
    <dgm:cxn modelId="{3BA9DAF3-AC5D-4866-B50F-19862A5F9720}" type="presParOf" srcId="{5EAD027E-2D87-48B0-8D30-A17C70BD3F9B}" destId="{11D7B67D-933D-406A-8B33-24D81AEBA7F7}" srcOrd="11" destOrd="0" presId="urn:microsoft.com/office/officeart/2008/layout/HalfCircleOrganizationChart"/>
    <dgm:cxn modelId="{687381A6-2025-424E-9A4E-841E806FE365}" type="presParOf" srcId="{11D7B67D-933D-406A-8B33-24D81AEBA7F7}" destId="{F7E1AF0E-F42A-4C54-A37E-3B2609773217}" srcOrd="0" destOrd="0" presId="urn:microsoft.com/office/officeart/2008/layout/HalfCircleOrganizationChart"/>
    <dgm:cxn modelId="{FDEB3779-C05C-4EE2-85A1-CB99643BA523}" type="presParOf" srcId="{F7E1AF0E-F42A-4C54-A37E-3B2609773217}" destId="{D47247E6-BED3-4736-A4C6-1A463FE182CB}" srcOrd="0" destOrd="0" presId="urn:microsoft.com/office/officeart/2008/layout/HalfCircleOrganizationChart"/>
    <dgm:cxn modelId="{74EF6024-E070-4064-A18E-51F1BEE5AA08}" type="presParOf" srcId="{F7E1AF0E-F42A-4C54-A37E-3B2609773217}" destId="{6E681F90-7422-47B4-9C94-0A2A241B94AB}" srcOrd="1" destOrd="0" presId="urn:microsoft.com/office/officeart/2008/layout/HalfCircleOrganizationChart"/>
    <dgm:cxn modelId="{967F3B64-318B-418E-8312-D4FA9ADE617A}" type="presParOf" srcId="{F7E1AF0E-F42A-4C54-A37E-3B2609773217}" destId="{928E7E85-652C-4021-BD42-D20C68B5940D}" srcOrd="2" destOrd="0" presId="urn:microsoft.com/office/officeart/2008/layout/HalfCircleOrganizationChart"/>
    <dgm:cxn modelId="{E19A3A31-C8BC-4DA3-9E5E-27CCABA94733}" type="presParOf" srcId="{F7E1AF0E-F42A-4C54-A37E-3B2609773217}" destId="{015A03FD-20B0-4F48-847B-54390288F842}" srcOrd="3" destOrd="0" presId="urn:microsoft.com/office/officeart/2008/layout/HalfCircleOrganizationChart"/>
    <dgm:cxn modelId="{FC806026-2AC8-4DBB-BA2D-5A7698FE5D9E}" type="presParOf" srcId="{11D7B67D-933D-406A-8B33-24D81AEBA7F7}" destId="{49FCAD5E-9B8A-4878-97A6-AC925550F7D6}" srcOrd="1" destOrd="0" presId="urn:microsoft.com/office/officeart/2008/layout/HalfCircleOrganizationChart"/>
    <dgm:cxn modelId="{8E9B723D-E951-4ED1-8281-89F01D181C5D}" type="presParOf" srcId="{11D7B67D-933D-406A-8B33-24D81AEBA7F7}" destId="{9310A172-3FF2-40F2-8E97-C3257E43EC9F}" srcOrd="2" destOrd="0" presId="urn:microsoft.com/office/officeart/2008/layout/HalfCircleOrganizationChart"/>
    <dgm:cxn modelId="{F1BC99CC-AC20-4A1E-84B6-DD97254FAD8A}" type="presParOf" srcId="{5EAD027E-2D87-48B0-8D30-A17C70BD3F9B}" destId="{8E8003B1-F834-4D96-960C-1030C8A046D3}" srcOrd="12" destOrd="0" presId="urn:microsoft.com/office/officeart/2008/layout/HalfCircleOrganizationChart"/>
    <dgm:cxn modelId="{F62DD0AB-4913-47EA-BF8E-7EED893406F9}" type="presParOf" srcId="{5EAD027E-2D87-48B0-8D30-A17C70BD3F9B}" destId="{1983A475-7B1F-4C74-B291-0BE899EB9BB0}" srcOrd="13" destOrd="0" presId="urn:microsoft.com/office/officeart/2008/layout/HalfCircleOrganizationChart"/>
    <dgm:cxn modelId="{69A43099-9090-4F76-A6A2-4ECE6A56777D}" type="presParOf" srcId="{1983A475-7B1F-4C74-B291-0BE899EB9BB0}" destId="{124FC5B4-BFBD-4D09-9C49-5DCFD58CDC19}" srcOrd="0" destOrd="0" presId="urn:microsoft.com/office/officeart/2008/layout/HalfCircleOrganizationChart"/>
    <dgm:cxn modelId="{5BBE3E59-5D92-42B1-92E1-7A5E4F135578}" type="presParOf" srcId="{124FC5B4-BFBD-4D09-9C49-5DCFD58CDC19}" destId="{EAE57BF4-DDA8-4547-B813-E556741F44DC}" srcOrd="0" destOrd="0" presId="urn:microsoft.com/office/officeart/2008/layout/HalfCircleOrganizationChart"/>
    <dgm:cxn modelId="{C90FCB74-AF68-4C73-885D-D922609BA0CA}" type="presParOf" srcId="{124FC5B4-BFBD-4D09-9C49-5DCFD58CDC19}" destId="{B24BFBBC-45D3-4E02-A625-F31EE67F4193}" srcOrd="1" destOrd="0" presId="urn:microsoft.com/office/officeart/2008/layout/HalfCircleOrganizationChart"/>
    <dgm:cxn modelId="{A521FCFD-993B-4984-A2C0-B83EA1286A5C}" type="presParOf" srcId="{124FC5B4-BFBD-4D09-9C49-5DCFD58CDC19}" destId="{798154A6-D306-4E98-8AE6-92D391A76AD6}" srcOrd="2" destOrd="0" presId="urn:microsoft.com/office/officeart/2008/layout/HalfCircleOrganizationChart"/>
    <dgm:cxn modelId="{D6A2B5B6-0E0A-481F-8311-D95BBDFB5D2B}" type="presParOf" srcId="{124FC5B4-BFBD-4D09-9C49-5DCFD58CDC19}" destId="{7D88D2DE-F6AC-42B7-B48E-0B01C2748241}" srcOrd="3" destOrd="0" presId="urn:microsoft.com/office/officeart/2008/layout/HalfCircleOrganizationChart"/>
    <dgm:cxn modelId="{BD0BE324-6CAB-4B47-9274-25482C3C3474}" type="presParOf" srcId="{1983A475-7B1F-4C74-B291-0BE899EB9BB0}" destId="{14938AE6-6DA3-4396-B487-D9798AAC0AFC}" srcOrd="1" destOrd="0" presId="urn:microsoft.com/office/officeart/2008/layout/HalfCircleOrganizationChart"/>
    <dgm:cxn modelId="{3A1541BD-B0AF-47CE-95E1-B0F28A92B035}" type="presParOf" srcId="{1983A475-7B1F-4C74-B291-0BE899EB9BB0}" destId="{B41E0590-D2D8-4B1E-8BF8-79F3FE44ABFA}" srcOrd="2" destOrd="0" presId="urn:microsoft.com/office/officeart/2008/layout/HalfCircleOrganizationChart"/>
    <dgm:cxn modelId="{E2C2A2B9-DA07-436B-AAD9-3A0DBBA18D09}" type="presParOf" srcId="{5EAD027E-2D87-48B0-8D30-A17C70BD3F9B}" destId="{80DA496D-61C2-4FCC-9E57-2617BF5F40D7}" srcOrd="14" destOrd="0" presId="urn:microsoft.com/office/officeart/2008/layout/HalfCircleOrganizationChart"/>
    <dgm:cxn modelId="{C4F7EF32-5549-441D-9F75-AEB316B53AD6}" type="presParOf" srcId="{5EAD027E-2D87-48B0-8D30-A17C70BD3F9B}" destId="{EE680377-E797-4A32-8A24-342A4F22DA58}" srcOrd="15" destOrd="0" presId="urn:microsoft.com/office/officeart/2008/layout/HalfCircleOrganizationChart"/>
    <dgm:cxn modelId="{FCA20D17-0AE0-44F2-9BB8-3CCF03D3FB13}" type="presParOf" srcId="{EE680377-E797-4A32-8A24-342A4F22DA58}" destId="{1DFE0C25-3CD8-4379-ADB6-5C6E8DC7D482}" srcOrd="0" destOrd="0" presId="urn:microsoft.com/office/officeart/2008/layout/HalfCircleOrganizationChart"/>
    <dgm:cxn modelId="{B2C86D22-13E0-46CE-BF42-72C1EEB7AC1E}" type="presParOf" srcId="{1DFE0C25-3CD8-4379-ADB6-5C6E8DC7D482}" destId="{AF493326-2043-4507-976B-E8B7493E78E9}" srcOrd="0" destOrd="0" presId="urn:microsoft.com/office/officeart/2008/layout/HalfCircleOrganizationChart"/>
    <dgm:cxn modelId="{D567792C-3EC9-4BF2-861C-02A5FD9700F5}" type="presParOf" srcId="{1DFE0C25-3CD8-4379-ADB6-5C6E8DC7D482}" destId="{CF25137E-A929-4D48-80DE-3427A61B41F5}" srcOrd="1" destOrd="0" presId="urn:microsoft.com/office/officeart/2008/layout/HalfCircleOrganizationChart"/>
    <dgm:cxn modelId="{316C4F7B-4499-48CB-9340-8BE5EA1D567F}" type="presParOf" srcId="{1DFE0C25-3CD8-4379-ADB6-5C6E8DC7D482}" destId="{70B721F9-BFF6-4925-B625-B0393DB0F576}" srcOrd="2" destOrd="0" presId="urn:microsoft.com/office/officeart/2008/layout/HalfCircleOrganizationChart"/>
    <dgm:cxn modelId="{99B0E6D6-E6A0-4CCB-9304-5F8046BE20A5}" type="presParOf" srcId="{1DFE0C25-3CD8-4379-ADB6-5C6E8DC7D482}" destId="{21AB9717-99B6-4598-BE52-A0D4A94EA364}" srcOrd="3" destOrd="0" presId="urn:microsoft.com/office/officeart/2008/layout/HalfCircleOrganizationChart"/>
    <dgm:cxn modelId="{5E65DE6B-B3D3-4A6B-BE43-778150A071E3}" type="presParOf" srcId="{EE680377-E797-4A32-8A24-342A4F22DA58}" destId="{E0E5B142-8074-4175-B8D5-13A0F58E2E6A}" srcOrd="1" destOrd="0" presId="urn:microsoft.com/office/officeart/2008/layout/HalfCircleOrganizationChart"/>
    <dgm:cxn modelId="{8D6B2A39-AD26-4B21-9C2E-20720313A32A}" type="presParOf" srcId="{EE680377-E797-4A32-8A24-342A4F22DA58}" destId="{796404EA-F17E-46AD-BD3A-9F599A8A7AE4}" srcOrd="2" destOrd="0" presId="urn:microsoft.com/office/officeart/2008/layout/HalfCircleOrganizationChart"/>
    <dgm:cxn modelId="{34B89A0B-CF36-40E4-ADF6-42A900DD3EBA}" type="presParOf" srcId="{5EAD027E-2D87-48B0-8D30-A17C70BD3F9B}" destId="{DEF012A1-0617-4640-947A-B88BE87E7066}" srcOrd="16" destOrd="0" presId="urn:microsoft.com/office/officeart/2008/layout/HalfCircleOrganizationChart"/>
    <dgm:cxn modelId="{7EA17C30-5B02-462A-AD7B-73AB01B9553F}" type="presParOf" srcId="{5EAD027E-2D87-48B0-8D30-A17C70BD3F9B}" destId="{3DD1BC4A-B6FF-40BF-9E38-F2D1466B72D2}" srcOrd="17" destOrd="0" presId="urn:microsoft.com/office/officeart/2008/layout/HalfCircleOrganizationChart"/>
    <dgm:cxn modelId="{390F1214-29CE-4B52-8EE7-BFE6F3E26647}" type="presParOf" srcId="{3DD1BC4A-B6FF-40BF-9E38-F2D1466B72D2}" destId="{D4627B81-6A44-465B-81A8-9FC3B31B9507}" srcOrd="0" destOrd="0" presId="urn:microsoft.com/office/officeart/2008/layout/HalfCircleOrganizationChart"/>
    <dgm:cxn modelId="{84425DD4-AFD9-4B09-812D-EFF4ACDAD34C}" type="presParOf" srcId="{D4627B81-6A44-465B-81A8-9FC3B31B9507}" destId="{A65F71C1-46F3-4314-99A2-BFEF6B942FD5}" srcOrd="0" destOrd="0" presId="urn:microsoft.com/office/officeart/2008/layout/HalfCircleOrganizationChart"/>
    <dgm:cxn modelId="{F2485E6B-58ED-49F3-96D0-FD446CC5F331}" type="presParOf" srcId="{D4627B81-6A44-465B-81A8-9FC3B31B9507}" destId="{3F2AD4ED-AE2B-49EC-A2EA-A5F1CECF8BCB}" srcOrd="1" destOrd="0" presId="urn:microsoft.com/office/officeart/2008/layout/HalfCircleOrganizationChart"/>
    <dgm:cxn modelId="{73AB1C04-1BF0-4658-BDDD-DF47C7F97D3C}" type="presParOf" srcId="{D4627B81-6A44-465B-81A8-9FC3B31B9507}" destId="{441C5BA7-EC84-4BF9-8B1B-59A648133017}" srcOrd="2" destOrd="0" presId="urn:microsoft.com/office/officeart/2008/layout/HalfCircleOrganizationChart"/>
    <dgm:cxn modelId="{D88F71E4-2DA1-4110-9E22-1305694BB928}" type="presParOf" srcId="{D4627B81-6A44-465B-81A8-9FC3B31B9507}" destId="{3D091B57-8BE6-4334-B593-A50F57BE9450}" srcOrd="3" destOrd="0" presId="urn:microsoft.com/office/officeart/2008/layout/HalfCircleOrganizationChart"/>
    <dgm:cxn modelId="{522E355A-B94E-4E09-ADE9-E43875B1BEA4}" type="presParOf" srcId="{3DD1BC4A-B6FF-40BF-9E38-F2D1466B72D2}" destId="{EE07464E-78A9-4BAF-B00F-8DE28694ED2E}" srcOrd="1" destOrd="0" presId="urn:microsoft.com/office/officeart/2008/layout/HalfCircleOrganizationChart"/>
    <dgm:cxn modelId="{2CC13927-1CCC-4929-B7ED-B7F6A2F78B2F}" type="presParOf" srcId="{3DD1BC4A-B6FF-40BF-9E38-F2D1466B72D2}" destId="{9A98C67A-CFA6-4BCF-9AE0-7DE4469FF61F}" srcOrd="2" destOrd="0" presId="urn:microsoft.com/office/officeart/2008/layout/HalfCircleOrganizationChart"/>
    <dgm:cxn modelId="{487B046C-83BE-4201-9725-14F88DBF740E}" type="presParOf" srcId="{5EAD027E-2D87-48B0-8D30-A17C70BD3F9B}" destId="{B96A2F63-406B-4938-9955-2C2D13532EA6}" srcOrd="18" destOrd="0" presId="urn:microsoft.com/office/officeart/2008/layout/HalfCircleOrganizationChart"/>
    <dgm:cxn modelId="{80B9EC19-B4A2-4ED8-9127-404C6497C5A9}" type="presParOf" srcId="{5EAD027E-2D87-48B0-8D30-A17C70BD3F9B}" destId="{8CF42285-BE0C-4FE6-892E-F25686F13C4B}" srcOrd="19" destOrd="0" presId="urn:microsoft.com/office/officeart/2008/layout/HalfCircleOrganizationChart"/>
    <dgm:cxn modelId="{76CE8EAC-1A18-4BA5-8873-4F4184DFEE01}" type="presParOf" srcId="{8CF42285-BE0C-4FE6-892E-F25686F13C4B}" destId="{255B8DEE-DC95-4FFF-A700-37BE6CDA567A}" srcOrd="0" destOrd="0" presId="urn:microsoft.com/office/officeart/2008/layout/HalfCircleOrganizationChart"/>
    <dgm:cxn modelId="{5D2B0A03-CB48-4291-9F05-488AD367B3F6}" type="presParOf" srcId="{255B8DEE-DC95-4FFF-A700-37BE6CDA567A}" destId="{14FF8CF0-DED6-47F3-9C27-C9B11F0B134B}" srcOrd="0" destOrd="0" presId="urn:microsoft.com/office/officeart/2008/layout/HalfCircleOrganizationChart"/>
    <dgm:cxn modelId="{C5805DED-E3AD-4A2B-8788-6E427F2C7C38}" type="presParOf" srcId="{255B8DEE-DC95-4FFF-A700-37BE6CDA567A}" destId="{3B3BB3F5-F8A5-4B15-B2BD-C1D0DC605E29}" srcOrd="1" destOrd="0" presId="urn:microsoft.com/office/officeart/2008/layout/HalfCircleOrganizationChart"/>
    <dgm:cxn modelId="{2DF0C0D8-E66F-4185-82DA-4314700A8BCF}" type="presParOf" srcId="{255B8DEE-DC95-4FFF-A700-37BE6CDA567A}" destId="{AFFB6F9C-FBA5-4866-8571-8085CD6E2DF7}" srcOrd="2" destOrd="0" presId="urn:microsoft.com/office/officeart/2008/layout/HalfCircleOrganizationChart"/>
    <dgm:cxn modelId="{40799FA5-40F6-49D8-818C-ECFDD57FCDD8}" type="presParOf" srcId="{255B8DEE-DC95-4FFF-A700-37BE6CDA567A}" destId="{03C1ADCC-9523-4653-B077-5CF6871CEC23}" srcOrd="3" destOrd="0" presId="urn:microsoft.com/office/officeart/2008/layout/HalfCircleOrganizationChart"/>
    <dgm:cxn modelId="{62E8E80F-B39E-4A27-8C8D-6CB497C87948}" type="presParOf" srcId="{8CF42285-BE0C-4FE6-892E-F25686F13C4B}" destId="{5BDC6F0B-9F97-4746-8256-3989CBACE8A1}" srcOrd="1" destOrd="0" presId="urn:microsoft.com/office/officeart/2008/layout/HalfCircleOrganizationChart"/>
    <dgm:cxn modelId="{0F11F9C1-BFA3-4730-9555-EEB18D605653}" type="presParOf" srcId="{8CF42285-BE0C-4FE6-892E-F25686F13C4B}" destId="{ED33F47D-DC9E-4EEF-AE5D-49ABE5AD858A}" srcOrd="2" destOrd="0" presId="urn:microsoft.com/office/officeart/2008/layout/HalfCircleOrganizationChart"/>
    <dgm:cxn modelId="{115E4132-AAA2-4489-8CB2-20F1E1A33771}" type="presParOf" srcId="{5EAD027E-2D87-48B0-8D30-A17C70BD3F9B}" destId="{B1C9393C-D396-4EAD-A3C3-8BAE6903C706}" srcOrd="20" destOrd="0" presId="urn:microsoft.com/office/officeart/2008/layout/HalfCircleOrganizationChart"/>
    <dgm:cxn modelId="{5A30B0B0-F36F-4B2D-9C67-2F0F7DA1348B}" type="presParOf" srcId="{5EAD027E-2D87-48B0-8D30-A17C70BD3F9B}" destId="{89078A61-991D-437E-83A4-DEBD3FAE2D7C}" srcOrd="21" destOrd="0" presId="urn:microsoft.com/office/officeart/2008/layout/HalfCircleOrganizationChart"/>
    <dgm:cxn modelId="{1C09C699-7A9B-41A8-BAE7-370AD538603C}" type="presParOf" srcId="{89078A61-991D-437E-83A4-DEBD3FAE2D7C}" destId="{67328103-B7E9-44A6-83D9-B7D85AA9C82C}" srcOrd="0" destOrd="0" presId="urn:microsoft.com/office/officeart/2008/layout/HalfCircleOrganizationChart"/>
    <dgm:cxn modelId="{A8902D5D-3756-48B9-AC27-DCCA20A7BD9E}" type="presParOf" srcId="{67328103-B7E9-44A6-83D9-B7D85AA9C82C}" destId="{DBBA5A5E-2CBE-4223-A801-007BAC59CAE2}" srcOrd="0" destOrd="0" presId="urn:microsoft.com/office/officeart/2008/layout/HalfCircleOrganizationChart"/>
    <dgm:cxn modelId="{93FDA2E9-9F35-433D-A033-1EB76EFDAB6B}" type="presParOf" srcId="{67328103-B7E9-44A6-83D9-B7D85AA9C82C}" destId="{2DD6AB05-AD30-4D21-86E0-9866F4C2660C}" srcOrd="1" destOrd="0" presId="urn:microsoft.com/office/officeart/2008/layout/HalfCircleOrganizationChart"/>
    <dgm:cxn modelId="{90D2EED7-45D9-4C08-951F-DDC34258B0E7}" type="presParOf" srcId="{67328103-B7E9-44A6-83D9-B7D85AA9C82C}" destId="{2F22DBCB-6604-47CD-A967-C59B09A4A2B8}" srcOrd="2" destOrd="0" presId="urn:microsoft.com/office/officeart/2008/layout/HalfCircleOrganizationChart"/>
    <dgm:cxn modelId="{1943E99D-B12D-4A71-A874-0128F519FFEF}" type="presParOf" srcId="{67328103-B7E9-44A6-83D9-B7D85AA9C82C}" destId="{3D969274-96A7-446E-95FA-95D278922DC3}" srcOrd="3" destOrd="0" presId="urn:microsoft.com/office/officeart/2008/layout/HalfCircleOrganizationChart"/>
    <dgm:cxn modelId="{51A64D9B-906B-475D-9EBD-F7C745644A6A}" type="presParOf" srcId="{89078A61-991D-437E-83A4-DEBD3FAE2D7C}" destId="{78EA2753-E2BC-41F1-A394-F43317C45DFC}" srcOrd="1" destOrd="0" presId="urn:microsoft.com/office/officeart/2008/layout/HalfCircleOrganizationChart"/>
    <dgm:cxn modelId="{7E5C6883-8778-43E6-A078-4C4CCAC9FC48}" type="presParOf" srcId="{89078A61-991D-437E-83A4-DEBD3FAE2D7C}" destId="{5FB304E8-151F-49D5-BC2A-FF36D76DC57C}" srcOrd="2" destOrd="0" presId="urn:microsoft.com/office/officeart/2008/layout/HalfCircleOrganizationChart"/>
    <dgm:cxn modelId="{F9BD0447-CDFC-4CB8-9DDA-4560AD245E85}" type="presParOf" srcId="{803EC598-46DC-494E-A483-73D3271D47C8}" destId="{C53CB129-CE8B-4079-85DC-E04D4307CC6C}" srcOrd="2" destOrd="0" presId="urn:microsoft.com/office/officeart/2008/layout/HalfCircleOrganizationChart"/>
    <dgm:cxn modelId="{BDAD7D43-7BF1-4769-BCCC-5DDC5B368FA5}" type="presParOf" srcId="{803EC598-46DC-494E-A483-73D3271D47C8}" destId="{62C6E663-5508-45B1-AFDD-CEC8DBF9B199}" srcOrd="3" destOrd="0" presId="urn:microsoft.com/office/officeart/2008/layout/HalfCircleOrganizationChart"/>
    <dgm:cxn modelId="{B4BBE192-3665-41EA-8F1D-5E43B40B1043}" type="presParOf" srcId="{62C6E663-5508-45B1-AFDD-CEC8DBF9B199}" destId="{15AB3F0D-A1C0-4EDB-ACC0-8E758DBC7505}" srcOrd="0" destOrd="0" presId="urn:microsoft.com/office/officeart/2008/layout/HalfCircleOrganizationChart"/>
    <dgm:cxn modelId="{39334C2B-23AF-47F6-B240-7167865D29A6}" type="presParOf" srcId="{15AB3F0D-A1C0-4EDB-ACC0-8E758DBC7505}" destId="{02F893F7-01D0-4573-9369-427D864F376E}" srcOrd="0" destOrd="0" presId="urn:microsoft.com/office/officeart/2008/layout/HalfCircleOrganizationChart"/>
    <dgm:cxn modelId="{813EDDE6-537B-4F3B-AD24-F8CD2A37E467}" type="presParOf" srcId="{15AB3F0D-A1C0-4EDB-ACC0-8E758DBC7505}" destId="{52D2936E-5E82-4DD7-84CE-9A53FA1CCB00}" srcOrd="1" destOrd="0" presId="urn:microsoft.com/office/officeart/2008/layout/HalfCircleOrganizationChart"/>
    <dgm:cxn modelId="{094C9536-59C6-4BFA-8AFC-B0EF919010AC}" type="presParOf" srcId="{15AB3F0D-A1C0-4EDB-ACC0-8E758DBC7505}" destId="{E01444ED-09C1-4EB0-BE19-182BED7F2799}" srcOrd="2" destOrd="0" presId="urn:microsoft.com/office/officeart/2008/layout/HalfCircleOrganizationChart"/>
    <dgm:cxn modelId="{687B3871-091E-45E5-BCDE-2BDD498C216D}" type="presParOf" srcId="{15AB3F0D-A1C0-4EDB-ACC0-8E758DBC7505}" destId="{ECD76201-D26E-4D5E-8563-A38D70E19456}" srcOrd="3" destOrd="0" presId="urn:microsoft.com/office/officeart/2008/layout/HalfCircleOrganizationChart"/>
    <dgm:cxn modelId="{C9A3D9A3-0CD0-4278-996F-1E4ED674DB15}" type="presParOf" srcId="{62C6E663-5508-45B1-AFDD-CEC8DBF9B199}" destId="{2085AF69-FB13-4E04-929A-A7B35586133B}" srcOrd="1" destOrd="0" presId="urn:microsoft.com/office/officeart/2008/layout/HalfCircleOrganizationChart"/>
    <dgm:cxn modelId="{40FBC490-1ACD-40B2-8431-2CD006BC9380}" type="presParOf" srcId="{62C6E663-5508-45B1-AFDD-CEC8DBF9B199}" destId="{A045CA56-7AAD-4DFB-8B32-A104C5B02AC9}" srcOrd="2" destOrd="0" presId="urn:microsoft.com/office/officeart/2008/layout/HalfCircleOrganizationChart"/>
    <dgm:cxn modelId="{188CB5E1-5761-44F8-B4EE-5237276D180A}" type="presParOf" srcId="{A045CA56-7AAD-4DFB-8B32-A104C5B02AC9}" destId="{B9849572-4864-4CC6-94FE-64C58794510A}" srcOrd="0" destOrd="0" presId="urn:microsoft.com/office/officeart/2008/layout/HalfCircleOrganizationChart"/>
    <dgm:cxn modelId="{061091A4-3291-4065-91A7-0344F3B0380D}" type="presParOf" srcId="{A045CA56-7AAD-4DFB-8B32-A104C5B02AC9}" destId="{05900699-B1D0-4C4E-A432-3F27439CA354}" srcOrd="1" destOrd="0" presId="urn:microsoft.com/office/officeart/2008/layout/HalfCircleOrganizationChart"/>
    <dgm:cxn modelId="{817A6593-611D-48DC-82BB-4D4F56F78411}" type="presParOf" srcId="{05900699-B1D0-4C4E-A432-3F27439CA354}" destId="{5B3FDB66-2BE4-4CF6-AAE5-4F69642A1C61}" srcOrd="0" destOrd="0" presId="urn:microsoft.com/office/officeart/2008/layout/HalfCircleOrganizationChart"/>
    <dgm:cxn modelId="{0FA7AF1B-AC4B-47FD-9702-57740C17BFA3}" type="presParOf" srcId="{5B3FDB66-2BE4-4CF6-AAE5-4F69642A1C61}" destId="{AD5B6350-F366-42F7-AEDB-838A768D5EDC}" srcOrd="0" destOrd="0" presId="urn:microsoft.com/office/officeart/2008/layout/HalfCircleOrganizationChart"/>
    <dgm:cxn modelId="{2C29E1E0-C2CE-4692-AC65-E9725609C174}" type="presParOf" srcId="{5B3FDB66-2BE4-4CF6-AAE5-4F69642A1C61}" destId="{D4433B0F-62EA-4167-90E1-A12BDBD18804}" srcOrd="1" destOrd="0" presId="urn:microsoft.com/office/officeart/2008/layout/HalfCircleOrganizationChart"/>
    <dgm:cxn modelId="{C3D6F4D3-3845-4326-8583-A1D8E21314B9}" type="presParOf" srcId="{5B3FDB66-2BE4-4CF6-AAE5-4F69642A1C61}" destId="{8D794F60-EF12-4E68-9A78-612CD3AE6A57}" srcOrd="2" destOrd="0" presId="urn:microsoft.com/office/officeart/2008/layout/HalfCircleOrganizationChart"/>
    <dgm:cxn modelId="{AB181061-58E6-4F8C-91C0-167D2E394DE0}" type="presParOf" srcId="{5B3FDB66-2BE4-4CF6-AAE5-4F69642A1C61}" destId="{1FEE6604-6D9D-407A-A519-CB2FBB2EE934}" srcOrd="3" destOrd="0" presId="urn:microsoft.com/office/officeart/2008/layout/HalfCircleOrganizationChart"/>
    <dgm:cxn modelId="{107F6546-7F2A-4791-A62B-5977528D8F0A}" type="presParOf" srcId="{05900699-B1D0-4C4E-A432-3F27439CA354}" destId="{AB1F1206-49A4-47AB-A761-09C43361E1AD}" srcOrd="1" destOrd="0" presId="urn:microsoft.com/office/officeart/2008/layout/HalfCircleOrganizationChart"/>
    <dgm:cxn modelId="{A2A4E78D-17FB-429E-8209-008E43DE1C28}" type="presParOf" srcId="{05900699-B1D0-4C4E-A432-3F27439CA354}" destId="{10B28D35-5F93-4E1B-8D24-8DACEAFD3DB2}" srcOrd="2" destOrd="0" presId="urn:microsoft.com/office/officeart/2008/layout/HalfCircleOrganizationChart"/>
    <dgm:cxn modelId="{EA0B9544-3937-4F0B-BF60-395C80DC0730}" type="presParOf" srcId="{A045CA56-7AAD-4DFB-8B32-A104C5B02AC9}" destId="{C3873C77-23FE-4371-A645-71FD0E641A1D}" srcOrd="2" destOrd="0" presId="urn:microsoft.com/office/officeart/2008/layout/HalfCircleOrganizationChart"/>
    <dgm:cxn modelId="{A1E83F2A-58F9-428C-9A30-116FBD4E0521}" type="presParOf" srcId="{A045CA56-7AAD-4DFB-8B32-A104C5B02AC9}" destId="{F248B47D-3F2B-4601-B65F-AE98D8ED2F17}" srcOrd="3" destOrd="0" presId="urn:microsoft.com/office/officeart/2008/layout/HalfCircleOrganizationChart"/>
    <dgm:cxn modelId="{A4ED8CF2-B895-4A94-9327-C51CB5EB3E17}" type="presParOf" srcId="{F248B47D-3F2B-4601-B65F-AE98D8ED2F17}" destId="{DCB18D19-1819-43DF-BE31-AAFE8137CE48}" srcOrd="0" destOrd="0" presId="urn:microsoft.com/office/officeart/2008/layout/HalfCircleOrganizationChart"/>
    <dgm:cxn modelId="{8FCAB862-7370-4197-8809-CBAE41C7082C}" type="presParOf" srcId="{DCB18D19-1819-43DF-BE31-AAFE8137CE48}" destId="{ABC05EBF-9EED-4021-A2BB-536166791C66}" srcOrd="0" destOrd="0" presId="urn:microsoft.com/office/officeart/2008/layout/HalfCircleOrganizationChart"/>
    <dgm:cxn modelId="{22960A00-8135-4EBC-B713-191680A043C1}" type="presParOf" srcId="{DCB18D19-1819-43DF-BE31-AAFE8137CE48}" destId="{D4FCB27E-9034-4115-A314-AC51373B409A}" srcOrd="1" destOrd="0" presId="urn:microsoft.com/office/officeart/2008/layout/HalfCircleOrganizationChart"/>
    <dgm:cxn modelId="{CD1F60D9-7414-4FC0-8AFB-36D4C616C384}" type="presParOf" srcId="{DCB18D19-1819-43DF-BE31-AAFE8137CE48}" destId="{E9A1F64F-2D4C-4FDF-BC54-C85254CF4FBD}" srcOrd="2" destOrd="0" presId="urn:microsoft.com/office/officeart/2008/layout/HalfCircleOrganizationChart"/>
    <dgm:cxn modelId="{B0B94B03-F7DD-4966-BD7F-698805FA49A1}" type="presParOf" srcId="{DCB18D19-1819-43DF-BE31-AAFE8137CE48}" destId="{9ED13737-2F07-489D-A3ED-4E778B892179}" srcOrd="3" destOrd="0" presId="urn:microsoft.com/office/officeart/2008/layout/HalfCircleOrganizationChart"/>
    <dgm:cxn modelId="{A28B39D4-0979-4A15-858A-FAF3610EF35C}" type="presParOf" srcId="{F248B47D-3F2B-4601-B65F-AE98D8ED2F17}" destId="{A3972339-69DE-40F0-BF40-E19107123906}" srcOrd="1" destOrd="0" presId="urn:microsoft.com/office/officeart/2008/layout/HalfCircleOrganizationChart"/>
    <dgm:cxn modelId="{594C55D0-16CE-46A7-B14A-195E1F5BD2DC}" type="presParOf" srcId="{F248B47D-3F2B-4601-B65F-AE98D8ED2F17}" destId="{9B25C072-3682-4430-9A16-D5424FC718D6}" srcOrd="2" destOrd="0" presId="urn:microsoft.com/office/officeart/2008/layout/HalfCircleOrganizationChart"/>
    <dgm:cxn modelId="{3E875240-5509-4473-BBC2-A59444BE32FB}" type="presParOf" srcId="{803EC598-46DC-494E-A483-73D3271D47C8}" destId="{C206555C-A07C-460E-99AE-4FB5F6E24FA1}" srcOrd="4" destOrd="0" presId="urn:microsoft.com/office/officeart/2008/layout/HalfCircleOrganizationChart"/>
    <dgm:cxn modelId="{B129DA55-C3DA-47B3-91F0-5E6A4F21546D}" type="presParOf" srcId="{803EC598-46DC-494E-A483-73D3271D47C8}" destId="{0AE02BA4-7F22-4289-BC79-D22F3FF9C0CE}" srcOrd="5" destOrd="0" presId="urn:microsoft.com/office/officeart/2008/layout/HalfCircleOrganizationChart"/>
    <dgm:cxn modelId="{6B7D7C73-9696-4A4C-96AE-AC4BB24B75D2}" type="presParOf" srcId="{0AE02BA4-7F22-4289-BC79-D22F3FF9C0CE}" destId="{BACC9C69-8520-413C-9E3B-868ADCC1D8C9}" srcOrd="0" destOrd="0" presId="urn:microsoft.com/office/officeart/2008/layout/HalfCircleOrganizationChart"/>
    <dgm:cxn modelId="{DDFF91AD-F4D2-4C31-96C9-DC968D3B7C1C}" type="presParOf" srcId="{BACC9C69-8520-413C-9E3B-868ADCC1D8C9}" destId="{DBD2BE46-AD3D-4FDE-8EF7-34286DCD14AF}" srcOrd="0" destOrd="0" presId="urn:microsoft.com/office/officeart/2008/layout/HalfCircleOrganizationChart"/>
    <dgm:cxn modelId="{A8A3EED2-80CA-491B-893E-640457320C89}" type="presParOf" srcId="{BACC9C69-8520-413C-9E3B-868ADCC1D8C9}" destId="{DCCD62E1-C68B-4A20-8B4C-BC71059CA602}" srcOrd="1" destOrd="0" presId="urn:microsoft.com/office/officeart/2008/layout/HalfCircleOrganizationChart"/>
    <dgm:cxn modelId="{E28EC4E3-8A57-4C72-8CB5-CDAC5F43DDF7}" type="presParOf" srcId="{BACC9C69-8520-413C-9E3B-868ADCC1D8C9}" destId="{FA010158-70A6-443F-BFE9-D4C53D26D564}" srcOrd="2" destOrd="0" presId="urn:microsoft.com/office/officeart/2008/layout/HalfCircleOrganizationChart"/>
    <dgm:cxn modelId="{3F295D4D-6617-4F89-B33A-D0BDE7F146BB}" type="presParOf" srcId="{BACC9C69-8520-413C-9E3B-868ADCC1D8C9}" destId="{4EBAB145-E2A1-4EB1-9E4C-069424F465F3}" srcOrd="3" destOrd="0" presId="urn:microsoft.com/office/officeart/2008/layout/HalfCircleOrganizationChart"/>
    <dgm:cxn modelId="{5147D349-9C3B-46C0-B83A-572B363247EC}" type="presParOf" srcId="{0AE02BA4-7F22-4289-BC79-D22F3FF9C0CE}" destId="{D72A0206-7FB2-465B-966F-83DAFC755C1C}" srcOrd="1" destOrd="0" presId="urn:microsoft.com/office/officeart/2008/layout/HalfCircleOrganizationChart"/>
    <dgm:cxn modelId="{7E7FC539-1D87-4314-BB23-A9E5BB574FDA}" type="presParOf" srcId="{0AE02BA4-7F22-4289-BC79-D22F3FF9C0CE}" destId="{03DDF9CC-2A4D-42CA-9A74-9E11620F936F}" srcOrd="2" destOrd="0" presId="urn:microsoft.com/office/officeart/2008/layout/HalfCircleOrganizationChart"/>
    <dgm:cxn modelId="{73AAEA57-E8BD-4E5F-89E1-7885961F35F1}" type="presParOf" srcId="{03DDF9CC-2A4D-42CA-9A74-9E11620F936F}" destId="{9E2A40B7-8A7F-4262-803D-DA0334260755}" srcOrd="0" destOrd="0" presId="urn:microsoft.com/office/officeart/2008/layout/HalfCircleOrganizationChart"/>
    <dgm:cxn modelId="{D45A027B-AD47-488D-8CF2-CABAD7174A1D}" type="presParOf" srcId="{03DDF9CC-2A4D-42CA-9A74-9E11620F936F}" destId="{63B14A03-1B75-4D35-AAA4-DFB8860571D0}" srcOrd="1" destOrd="0" presId="urn:microsoft.com/office/officeart/2008/layout/HalfCircleOrganizationChart"/>
    <dgm:cxn modelId="{F0401F16-0A1B-46D5-8D9C-8AE9681B3314}" type="presParOf" srcId="{63B14A03-1B75-4D35-AAA4-DFB8860571D0}" destId="{B43433E0-4DC1-42E9-A279-49BA84ACA440}" srcOrd="0" destOrd="0" presId="urn:microsoft.com/office/officeart/2008/layout/HalfCircleOrganizationChart"/>
    <dgm:cxn modelId="{040FC0DA-FCE5-4CCA-B27F-3BA37666EFAC}" type="presParOf" srcId="{B43433E0-4DC1-42E9-A279-49BA84ACA440}" destId="{4407425B-AAA9-4867-8DB4-CEF67F15EE57}" srcOrd="0" destOrd="0" presId="urn:microsoft.com/office/officeart/2008/layout/HalfCircleOrganizationChart"/>
    <dgm:cxn modelId="{7A0D9030-E529-4F93-83DA-0FB73031AD67}" type="presParOf" srcId="{B43433E0-4DC1-42E9-A279-49BA84ACA440}" destId="{E6205CEC-1BBD-499D-B70B-BF423F47360A}" srcOrd="1" destOrd="0" presId="urn:microsoft.com/office/officeart/2008/layout/HalfCircleOrganizationChart"/>
    <dgm:cxn modelId="{5D8FF133-50AF-427E-8B62-9996503B51A5}" type="presParOf" srcId="{B43433E0-4DC1-42E9-A279-49BA84ACA440}" destId="{CE5ADFA9-0483-41CD-83FE-104BA6F17D85}" srcOrd="2" destOrd="0" presId="urn:microsoft.com/office/officeart/2008/layout/HalfCircleOrganizationChart"/>
    <dgm:cxn modelId="{006510CF-3094-4963-8299-FF14E13C5A6B}" type="presParOf" srcId="{B43433E0-4DC1-42E9-A279-49BA84ACA440}" destId="{3AE350E2-961F-4246-878C-3DB75DB4AC5C}" srcOrd="3" destOrd="0" presId="urn:microsoft.com/office/officeart/2008/layout/HalfCircleOrganizationChart"/>
    <dgm:cxn modelId="{2B1FBB26-9EF1-423F-9AFD-5B698B5669C3}" type="presParOf" srcId="{63B14A03-1B75-4D35-AAA4-DFB8860571D0}" destId="{29EF2E94-2D43-454C-8194-A30A73E76719}" srcOrd="1" destOrd="0" presId="urn:microsoft.com/office/officeart/2008/layout/HalfCircleOrganizationChart"/>
    <dgm:cxn modelId="{21981997-797E-4360-B658-251AA5E428F8}" type="presParOf" srcId="{63B14A03-1B75-4D35-AAA4-DFB8860571D0}" destId="{B194B47C-B3D8-44E5-9EA9-075663F9A355}" srcOrd="2" destOrd="0" presId="urn:microsoft.com/office/officeart/2008/layout/HalfCircleOrganizationChart"/>
    <dgm:cxn modelId="{273D350C-1F1E-461B-BB5A-A7C0C6D8A0BF}" type="presParOf" srcId="{03DDF9CC-2A4D-42CA-9A74-9E11620F936F}" destId="{6F2C8815-2641-4085-AC8E-D2AD2A9B666E}" srcOrd="2" destOrd="0" presId="urn:microsoft.com/office/officeart/2008/layout/HalfCircleOrganizationChart"/>
    <dgm:cxn modelId="{D0CA93BC-F626-40BF-8911-0565B0CD4776}" type="presParOf" srcId="{03DDF9CC-2A4D-42CA-9A74-9E11620F936F}" destId="{BC2D298C-9DFA-4E79-9E4E-A49BC9C4D4C7}" srcOrd="3" destOrd="0" presId="urn:microsoft.com/office/officeart/2008/layout/HalfCircleOrganizationChart"/>
    <dgm:cxn modelId="{3B9FD268-A5FE-4C2B-8B06-2726ECFC3FA4}" type="presParOf" srcId="{BC2D298C-9DFA-4E79-9E4E-A49BC9C4D4C7}" destId="{95165845-0D41-414E-AB64-4AC48C9C696F}" srcOrd="0" destOrd="0" presId="urn:microsoft.com/office/officeart/2008/layout/HalfCircleOrganizationChart"/>
    <dgm:cxn modelId="{840520A6-565D-4D55-AA22-5C52B5FA630E}" type="presParOf" srcId="{95165845-0D41-414E-AB64-4AC48C9C696F}" destId="{40769ED7-F04E-4123-8A6E-9441A6EAB6C3}" srcOrd="0" destOrd="0" presId="urn:microsoft.com/office/officeart/2008/layout/HalfCircleOrganizationChart"/>
    <dgm:cxn modelId="{C1C92246-70C2-4BE1-9DDD-9AA37B5A603B}" type="presParOf" srcId="{95165845-0D41-414E-AB64-4AC48C9C696F}" destId="{8087E1D6-6D47-4DA4-9BF8-5C7A84A15854}" srcOrd="1" destOrd="0" presId="urn:microsoft.com/office/officeart/2008/layout/HalfCircleOrganizationChart"/>
    <dgm:cxn modelId="{5A8E0329-88FD-400E-902B-9015EC43CC76}" type="presParOf" srcId="{95165845-0D41-414E-AB64-4AC48C9C696F}" destId="{C33329FD-6939-4A2C-9128-84182370ABC7}" srcOrd="2" destOrd="0" presId="urn:microsoft.com/office/officeart/2008/layout/HalfCircleOrganizationChart"/>
    <dgm:cxn modelId="{CB8220C4-6CB4-4D08-ADCF-1727EE133E55}" type="presParOf" srcId="{95165845-0D41-414E-AB64-4AC48C9C696F}" destId="{6B962540-7741-47D2-8DE9-041780C07F0F}" srcOrd="3" destOrd="0" presId="urn:microsoft.com/office/officeart/2008/layout/HalfCircleOrganizationChart"/>
    <dgm:cxn modelId="{BE639447-3116-4C0C-A1E3-6905CF32392E}" type="presParOf" srcId="{BC2D298C-9DFA-4E79-9E4E-A49BC9C4D4C7}" destId="{B6213B2C-E9F0-4F86-88E7-14CA54B08C09}" srcOrd="1" destOrd="0" presId="urn:microsoft.com/office/officeart/2008/layout/HalfCircleOrganizationChart"/>
    <dgm:cxn modelId="{429316D7-B8E4-4C19-A946-5C7AE6C4511A}" type="presParOf" srcId="{BC2D298C-9DFA-4E79-9E4E-A49BC9C4D4C7}" destId="{760F4707-F54E-4307-A58A-0BAEF5A82BC9}" srcOrd="2" destOrd="0" presId="urn:microsoft.com/office/officeart/2008/layout/HalfCircleOrganizationChart"/>
    <dgm:cxn modelId="{B6FFF8DE-6EB3-4270-8CD1-496E2FE3BE5E}" type="presParOf" srcId="{803EC598-46DC-494E-A483-73D3271D47C8}" destId="{5BDF4CF2-80C0-4C90-BB19-CB72C352C7F5}" srcOrd="6" destOrd="0" presId="urn:microsoft.com/office/officeart/2008/layout/HalfCircleOrganizationChart"/>
    <dgm:cxn modelId="{86B78053-DAF4-4B04-B771-EF457B6871D4}" type="presParOf" srcId="{803EC598-46DC-494E-A483-73D3271D47C8}" destId="{D5230918-6153-45F0-AD69-FDDDDBB8757F}" srcOrd="7" destOrd="0" presId="urn:microsoft.com/office/officeart/2008/layout/HalfCircleOrganizationChart"/>
    <dgm:cxn modelId="{CC9CF0E6-AFC9-4438-A969-47F36A0F58A5}" type="presParOf" srcId="{D5230918-6153-45F0-AD69-FDDDDBB8757F}" destId="{78A4CDC0-4F49-4479-AACC-78BF1337CF6D}" srcOrd="0" destOrd="0" presId="urn:microsoft.com/office/officeart/2008/layout/HalfCircleOrganizationChart"/>
    <dgm:cxn modelId="{1DE931AE-B3B3-4234-BBF0-4F3A115FED8E}" type="presParOf" srcId="{78A4CDC0-4F49-4479-AACC-78BF1337CF6D}" destId="{DDB7289E-E292-43EB-8296-AC3DF6E13A45}" srcOrd="0" destOrd="0" presId="urn:microsoft.com/office/officeart/2008/layout/HalfCircleOrganizationChart"/>
    <dgm:cxn modelId="{44B6F92F-90D6-400C-B794-C6AB8A2EFD32}" type="presParOf" srcId="{78A4CDC0-4F49-4479-AACC-78BF1337CF6D}" destId="{64969E2D-9CC3-4847-9C23-382D0025B19E}" srcOrd="1" destOrd="0" presId="urn:microsoft.com/office/officeart/2008/layout/HalfCircleOrganizationChart"/>
    <dgm:cxn modelId="{77DCC4F3-5AD7-45BD-B190-D4D2F80849AE}" type="presParOf" srcId="{78A4CDC0-4F49-4479-AACC-78BF1337CF6D}" destId="{16445B41-BAA5-4960-9FAA-137B6DEABC4E}" srcOrd="2" destOrd="0" presId="urn:microsoft.com/office/officeart/2008/layout/HalfCircleOrganizationChart"/>
    <dgm:cxn modelId="{B2E321D4-749F-4A05-96E9-1B11CD8FA6F1}" type="presParOf" srcId="{78A4CDC0-4F49-4479-AACC-78BF1337CF6D}" destId="{8F6DE757-8BE3-409E-AA18-53B92CD4F9A2}" srcOrd="3" destOrd="0" presId="urn:microsoft.com/office/officeart/2008/layout/HalfCircleOrganizationChart"/>
    <dgm:cxn modelId="{0A2FB01C-2E61-4C3F-99E8-537A11A6B062}" type="presParOf" srcId="{D5230918-6153-45F0-AD69-FDDDDBB8757F}" destId="{8E55BE4E-C03F-49A7-A947-9A47B59F84F7}" srcOrd="1" destOrd="0" presId="urn:microsoft.com/office/officeart/2008/layout/HalfCircleOrganizationChart"/>
    <dgm:cxn modelId="{B6E56044-909E-403E-8722-C869E2A52D50}" type="presParOf" srcId="{D5230918-6153-45F0-AD69-FDDDDBB8757F}" destId="{F46E0C67-90B0-40FA-8517-75D0D76F749D}" srcOrd="2" destOrd="0" presId="urn:microsoft.com/office/officeart/2008/layout/HalfCircleOrganizationChart"/>
    <dgm:cxn modelId="{840313D7-74D1-4274-9019-9380D70327F8}" type="presParOf" srcId="{F46E0C67-90B0-40FA-8517-75D0D76F749D}" destId="{1BC99D60-03EC-45BF-AA95-67B1E6F5BD9E}" srcOrd="0" destOrd="0" presId="urn:microsoft.com/office/officeart/2008/layout/HalfCircleOrganizationChart"/>
    <dgm:cxn modelId="{EB23A817-FFAC-402B-8F6C-985940608F57}" type="presParOf" srcId="{F46E0C67-90B0-40FA-8517-75D0D76F749D}" destId="{3630AA00-4E90-4929-BC41-DAC1744B7FFC}" srcOrd="1" destOrd="0" presId="urn:microsoft.com/office/officeart/2008/layout/HalfCircleOrganizationChart"/>
    <dgm:cxn modelId="{70BD608F-CD2A-4C77-B581-1A1F63A11172}" type="presParOf" srcId="{3630AA00-4E90-4929-BC41-DAC1744B7FFC}" destId="{E17974A8-99F3-4DCD-A767-5F4A12413636}" srcOrd="0" destOrd="0" presId="urn:microsoft.com/office/officeart/2008/layout/HalfCircleOrganizationChart"/>
    <dgm:cxn modelId="{5DCFE8E4-37F7-4FF2-B7E9-1CDF9D559BE7}" type="presParOf" srcId="{E17974A8-99F3-4DCD-A767-5F4A12413636}" destId="{14AA8CE5-FC45-4D7A-A0AF-F3C6B594E326}" srcOrd="0" destOrd="0" presId="urn:microsoft.com/office/officeart/2008/layout/HalfCircleOrganizationChart"/>
    <dgm:cxn modelId="{FC9F8606-1FE5-4539-87F1-9BC2426644AE}" type="presParOf" srcId="{E17974A8-99F3-4DCD-A767-5F4A12413636}" destId="{7654A889-AB2E-4D75-8943-FB2F03018B24}" srcOrd="1" destOrd="0" presId="urn:microsoft.com/office/officeart/2008/layout/HalfCircleOrganizationChart"/>
    <dgm:cxn modelId="{84F0BE81-C827-4726-A34C-D66D655309C3}" type="presParOf" srcId="{E17974A8-99F3-4DCD-A767-5F4A12413636}" destId="{79F6704F-ECF6-4EDB-8C02-8EC61DAB3F23}" srcOrd="2" destOrd="0" presId="urn:microsoft.com/office/officeart/2008/layout/HalfCircleOrganizationChart"/>
    <dgm:cxn modelId="{69CC3F23-FFA2-4E26-AD00-890206C6AF6D}" type="presParOf" srcId="{E17974A8-99F3-4DCD-A767-5F4A12413636}" destId="{6A78F3CB-E7F4-4C0B-AB5B-3F83581A01DC}" srcOrd="3" destOrd="0" presId="urn:microsoft.com/office/officeart/2008/layout/HalfCircleOrganizationChart"/>
    <dgm:cxn modelId="{9F0CBE72-C828-47D9-9F63-90A3131AF05A}" type="presParOf" srcId="{3630AA00-4E90-4929-BC41-DAC1744B7FFC}" destId="{B6F35F7E-1DF3-483F-90AD-E795F07390B7}" srcOrd="1" destOrd="0" presId="urn:microsoft.com/office/officeart/2008/layout/HalfCircleOrganizationChart"/>
    <dgm:cxn modelId="{6A380E6E-178B-45CB-8B48-EBFBC0771CFD}" type="presParOf" srcId="{3630AA00-4E90-4929-BC41-DAC1744B7FFC}" destId="{6B39FA87-2471-4E3F-B5F8-9E4A515DFC89}" srcOrd="2" destOrd="0" presId="urn:microsoft.com/office/officeart/2008/layout/HalfCircleOrganizationChart"/>
    <dgm:cxn modelId="{128A8B03-9F6C-434F-8062-2DEBC53812B9}" type="presParOf" srcId="{803EC598-46DC-494E-A483-73D3271D47C8}" destId="{E89BBBAD-27BF-4941-822D-FB36FE1E6E26}" srcOrd="8" destOrd="0" presId="urn:microsoft.com/office/officeart/2008/layout/HalfCircleOrganizationChart"/>
    <dgm:cxn modelId="{A98AABD7-6836-4FC6-BA6F-B3D126BE1510}" type="presParOf" srcId="{803EC598-46DC-494E-A483-73D3271D47C8}" destId="{B5EA1E37-B9E2-40A0-BE27-8C3C4CD4B2BF}" srcOrd="9" destOrd="0" presId="urn:microsoft.com/office/officeart/2008/layout/HalfCircleOrganizationChart"/>
    <dgm:cxn modelId="{77997B2E-CDFD-40CD-92A7-FFC42D3A0803}" type="presParOf" srcId="{B5EA1E37-B9E2-40A0-BE27-8C3C4CD4B2BF}" destId="{4108A42D-C069-440B-A686-B94C407D2622}" srcOrd="0" destOrd="0" presId="urn:microsoft.com/office/officeart/2008/layout/HalfCircleOrganizationChart"/>
    <dgm:cxn modelId="{98E5CF70-ECA6-486A-B5A3-C056A3A71273}" type="presParOf" srcId="{4108A42D-C069-440B-A686-B94C407D2622}" destId="{FB52F60C-BC8E-47DF-ADA2-EFE99A63860F}" srcOrd="0" destOrd="0" presId="urn:microsoft.com/office/officeart/2008/layout/HalfCircleOrganizationChart"/>
    <dgm:cxn modelId="{109A6ADE-9C97-49A2-B544-B27338BF4B23}" type="presParOf" srcId="{4108A42D-C069-440B-A686-B94C407D2622}" destId="{AADEFCF8-61F8-4FA1-BE03-D8136C4CE1F8}" srcOrd="1" destOrd="0" presId="urn:microsoft.com/office/officeart/2008/layout/HalfCircleOrganizationChart"/>
    <dgm:cxn modelId="{5A63F71A-5D2A-4922-9773-8DB779115833}" type="presParOf" srcId="{4108A42D-C069-440B-A686-B94C407D2622}" destId="{3FD9B5DB-4DE1-426A-98B4-C28A8842B933}" srcOrd="2" destOrd="0" presId="urn:microsoft.com/office/officeart/2008/layout/HalfCircleOrganizationChart"/>
    <dgm:cxn modelId="{387E5E8D-354D-4C6E-9367-6357D12CE1F3}" type="presParOf" srcId="{4108A42D-C069-440B-A686-B94C407D2622}" destId="{19FD9C03-05F6-4AEF-901C-A755DA80669A}" srcOrd="3" destOrd="0" presId="urn:microsoft.com/office/officeart/2008/layout/HalfCircleOrganizationChart"/>
    <dgm:cxn modelId="{D74ACFA4-1023-4338-8FC3-268B160308E6}" type="presParOf" srcId="{B5EA1E37-B9E2-40A0-BE27-8C3C4CD4B2BF}" destId="{19EF8C82-7D6B-4999-BA0E-0EBC3FECF011}" srcOrd="1" destOrd="0" presId="urn:microsoft.com/office/officeart/2008/layout/HalfCircleOrganizationChart"/>
    <dgm:cxn modelId="{C2D666C8-A2DB-414E-A3BD-A699193F61B8}" type="presParOf" srcId="{B5EA1E37-B9E2-40A0-BE27-8C3C4CD4B2BF}" destId="{4157244F-83B9-4D59-83B4-7ED6D4BA7F4C}" srcOrd="2" destOrd="0" presId="urn:microsoft.com/office/officeart/2008/layout/HalfCircleOrganizationChart"/>
    <dgm:cxn modelId="{A7825A5A-9710-4EBD-B932-1EF064F23389}" type="presParOf" srcId="{4157244F-83B9-4D59-83B4-7ED6D4BA7F4C}" destId="{AA95720F-B932-44F8-A1AA-5518B53F46C2}" srcOrd="0" destOrd="0" presId="urn:microsoft.com/office/officeart/2008/layout/HalfCircleOrganizationChart"/>
    <dgm:cxn modelId="{1860A820-152D-471A-AC7E-B7465117E695}" type="presParOf" srcId="{4157244F-83B9-4D59-83B4-7ED6D4BA7F4C}" destId="{28129BFF-5771-4846-A0CE-C7F4277B4046}" srcOrd="1" destOrd="0" presId="urn:microsoft.com/office/officeart/2008/layout/HalfCircleOrganizationChart"/>
    <dgm:cxn modelId="{F822993A-4F33-4DD0-A20B-1CC542AEE481}" type="presParOf" srcId="{28129BFF-5771-4846-A0CE-C7F4277B4046}" destId="{8E7D0391-911E-492A-9E61-7BFD04DEC88C}" srcOrd="0" destOrd="0" presId="urn:microsoft.com/office/officeart/2008/layout/HalfCircleOrganizationChart"/>
    <dgm:cxn modelId="{78E0057E-D651-4661-ADE8-70D52D55A050}" type="presParOf" srcId="{8E7D0391-911E-492A-9E61-7BFD04DEC88C}" destId="{AB0A6324-C98A-4D4F-AEE8-21CD5EAAC1B4}" srcOrd="0" destOrd="0" presId="urn:microsoft.com/office/officeart/2008/layout/HalfCircleOrganizationChart"/>
    <dgm:cxn modelId="{03134355-27E6-4FF7-961B-2B9E44CC1A0D}" type="presParOf" srcId="{8E7D0391-911E-492A-9E61-7BFD04DEC88C}" destId="{1C1D3829-A427-4761-B3A3-42945FCA8DA8}" srcOrd="1" destOrd="0" presId="urn:microsoft.com/office/officeart/2008/layout/HalfCircleOrganizationChart"/>
    <dgm:cxn modelId="{F1C0BFF6-571B-4F05-8390-68E3EB533900}" type="presParOf" srcId="{8E7D0391-911E-492A-9E61-7BFD04DEC88C}" destId="{7316A473-D8C4-4489-9041-9B74F234FD2F}" srcOrd="2" destOrd="0" presId="urn:microsoft.com/office/officeart/2008/layout/HalfCircleOrganizationChart"/>
    <dgm:cxn modelId="{EE153B0C-802E-4D92-817D-36D7F0B2F6D3}" type="presParOf" srcId="{8E7D0391-911E-492A-9E61-7BFD04DEC88C}" destId="{B4EE16F3-4674-4E0C-82B9-1D6E00315EAB}" srcOrd="3" destOrd="0" presId="urn:microsoft.com/office/officeart/2008/layout/HalfCircleOrganizationChart"/>
    <dgm:cxn modelId="{CB263052-F728-40AF-9DC3-75D2875030D8}" type="presParOf" srcId="{28129BFF-5771-4846-A0CE-C7F4277B4046}" destId="{5552572C-6B08-4BF6-BC6C-6FC3DC1489D1}" srcOrd="1" destOrd="0" presId="urn:microsoft.com/office/officeart/2008/layout/HalfCircleOrganizationChart"/>
    <dgm:cxn modelId="{6EC39FBE-4FD4-46F9-B712-11CF81C28271}" type="presParOf" srcId="{28129BFF-5771-4846-A0CE-C7F4277B4046}" destId="{C2F6CE02-55EC-4E99-8B03-90066A575E6F}" srcOrd="2" destOrd="0" presId="urn:microsoft.com/office/officeart/2008/layout/HalfCircleOrganizationChart"/>
    <dgm:cxn modelId="{037F260B-F2FC-4693-9D65-1B2DBE577D6C}" type="presParOf" srcId="{4157244F-83B9-4D59-83B4-7ED6D4BA7F4C}" destId="{160CF13A-B8F4-47AA-8254-EED35EA1C738}" srcOrd="2" destOrd="0" presId="urn:microsoft.com/office/officeart/2008/layout/HalfCircleOrganizationChart"/>
    <dgm:cxn modelId="{0ED27E1E-9547-41BB-B41B-D02EE32EF7E8}" type="presParOf" srcId="{4157244F-83B9-4D59-83B4-7ED6D4BA7F4C}" destId="{2E7E851F-38E5-4644-B9F6-A803623C34DD}" srcOrd="3" destOrd="0" presId="urn:microsoft.com/office/officeart/2008/layout/HalfCircleOrganizationChart"/>
    <dgm:cxn modelId="{C84A514B-2117-4B4E-B6E0-2BE8110F897C}" type="presParOf" srcId="{2E7E851F-38E5-4644-B9F6-A803623C34DD}" destId="{D00BC283-78B6-4D82-9D54-8B631D16C682}" srcOrd="0" destOrd="0" presId="urn:microsoft.com/office/officeart/2008/layout/HalfCircleOrganizationChart"/>
    <dgm:cxn modelId="{720C21D5-1813-402C-AB15-315ED9919D58}" type="presParOf" srcId="{D00BC283-78B6-4D82-9D54-8B631D16C682}" destId="{DAC224B1-A3D7-4651-B513-C6974A44EA63}" srcOrd="0" destOrd="0" presId="urn:microsoft.com/office/officeart/2008/layout/HalfCircleOrganizationChart"/>
    <dgm:cxn modelId="{8C7709DF-6D39-4699-92AD-9EB8DF223261}" type="presParOf" srcId="{D00BC283-78B6-4D82-9D54-8B631D16C682}" destId="{60D29B25-D3C0-4B46-9B51-EE4039B7DF1B}" srcOrd="1" destOrd="0" presId="urn:microsoft.com/office/officeart/2008/layout/HalfCircleOrganizationChart"/>
    <dgm:cxn modelId="{0D16C433-5BDB-40C3-A951-E322480AD943}" type="presParOf" srcId="{D00BC283-78B6-4D82-9D54-8B631D16C682}" destId="{22E85F7B-1985-470C-A5D5-69B22F9D4049}" srcOrd="2" destOrd="0" presId="urn:microsoft.com/office/officeart/2008/layout/HalfCircleOrganizationChart"/>
    <dgm:cxn modelId="{BB096E8F-2281-486B-95A8-D20E8D69D9CE}" type="presParOf" srcId="{D00BC283-78B6-4D82-9D54-8B631D16C682}" destId="{B954D61A-53F1-468D-9A02-555116C45452}" srcOrd="3" destOrd="0" presId="urn:microsoft.com/office/officeart/2008/layout/HalfCircleOrganizationChart"/>
    <dgm:cxn modelId="{A2B575C3-B6B4-4684-9A7C-75396C3A9AB6}" type="presParOf" srcId="{2E7E851F-38E5-4644-B9F6-A803623C34DD}" destId="{976B0238-A67E-443E-91F5-AEF1467898F0}" srcOrd="1" destOrd="0" presId="urn:microsoft.com/office/officeart/2008/layout/HalfCircleOrganizationChart"/>
    <dgm:cxn modelId="{615E04C5-7EA6-4775-948E-41A6026BF3D1}" type="presParOf" srcId="{2E7E851F-38E5-4644-B9F6-A803623C34DD}" destId="{16C4D1BF-B978-47F8-9B1E-4311E3F63A51}" srcOrd="2" destOrd="0" presId="urn:microsoft.com/office/officeart/2008/layout/HalfCircleOrganizationChart"/>
    <dgm:cxn modelId="{7670F51B-9CD8-48CE-9527-0F5BF07F45AA}" type="presParOf" srcId="{4157244F-83B9-4D59-83B4-7ED6D4BA7F4C}" destId="{8A3B666B-817A-47AB-BCA4-6BAD71343FDB}" srcOrd="4" destOrd="0" presId="urn:microsoft.com/office/officeart/2008/layout/HalfCircleOrganizationChart"/>
    <dgm:cxn modelId="{6E588A20-0636-4513-81CA-2BEDFDF6D4AE}" type="presParOf" srcId="{4157244F-83B9-4D59-83B4-7ED6D4BA7F4C}" destId="{53418256-1EEC-4605-AAF7-41DD1893A440}" srcOrd="5" destOrd="0" presId="urn:microsoft.com/office/officeart/2008/layout/HalfCircleOrganizationChart"/>
    <dgm:cxn modelId="{37A48D49-0FE2-4CD4-8AEB-57B070F1AFB0}" type="presParOf" srcId="{53418256-1EEC-4605-AAF7-41DD1893A440}" destId="{F69C6711-51A2-40A4-8D71-A35FD4649B5A}" srcOrd="0" destOrd="0" presId="urn:microsoft.com/office/officeart/2008/layout/HalfCircleOrganizationChart"/>
    <dgm:cxn modelId="{2A55922E-4E12-4137-8440-6C3C89A22B73}" type="presParOf" srcId="{F69C6711-51A2-40A4-8D71-A35FD4649B5A}" destId="{7C0D852C-2377-426B-8A28-1E6B52F3AC8D}" srcOrd="0" destOrd="0" presId="urn:microsoft.com/office/officeart/2008/layout/HalfCircleOrganizationChart"/>
    <dgm:cxn modelId="{E7A87E92-9445-43BD-A9A3-4B7504E9C14F}" type="presParOf" srcId="{F69C6711-51A2-40A4-8D71-A35FD4649B5A}" destId="{79BA535B-27A2-4B60-B930-4F698BEC24CF}" srcOrd="1" destOrd="0" presId="urn:microsoft.com/office/officeart/2008/layout/HalfCircleOrganizationChart"/>
    <dgm:cxn modelId="{FA0083E3-3A62-4A9E-A80C-48426B502DC9}" type="presParOf" srcId="{F69C6711-51A2-40A4-8D71-A35FD4649B5A}" destId="{1FE67B55-7606-4696-8C40-B0FE2B556106}" srcOrd="2" destOrd="0" presId="urn:microsoft.com/office/officeart/2008/layout/HalfCircleOrganizationChart"/>
    <dgm:cxn modelId="{68C54487-D487-47BF-88E2-248C22882883}" type="presParOf" srcId="{F69C6711-51A2-40A4-8D71-A35FD4649B5A}" destId="{55C161BE-5C81-4014-9DB6-71A21D07AD59}" srcOrd="3" destOrd="0" presId="urn:microsoft.com/office/officeart/2008/layout/HalfCircleOrganizationChart"/>
    <dgm:cxn modelId="{DFB01C5C-BC8A-4656-A8F4-3C50D46A179B}" type="presParOf" srcId="{53418256-1EEC-4605-AAF7-41DD1893A440}" destId="{B523CCAD-9748-4FD2-BE0E-C52D1C16A61B}" srcOrd="1" destOrd="0" presId="urn:microsoft.com/office/officeart/2008/layout/HalfCircleOrganizationChart"/>
    <dgm:cxn modelId="{7A743200-6D5F-4A34-944D-A2E6E943836B}" type="presParOf" srcId="{53418256-1EEC-4605-AAF7-41DD1893A440}" destId="{91E1A9B2-14C0-4A6B-85E6-1CDE2F1688F2}" srcOrd="2" destOrd="0" presId="urn:microsoft.com/office/officeart/2008/layout/HalfCircleOrganizationChart"/>
    <dgm:cxn modelId="{3C415C53-C970-4802-BEE0-ABD050EB0BBF}" type="presParOf" srcId="{4157244F-83B9-4D59-83B4-7ED6D4BA7F4C}" destId="{6A5B9C04-D4E8-46A8-95AB-5EDE60864966}" srcOrd="6" destOrd="0" presId="urn:microsoft.com/office/officeart/2008/layout/HalfCircleOrganizationChart"/>
    <dgm:cxn modelId="{B1408CDF-5E48-423C-A0DA-7F3A5AD1B578}" type="presParOf" srcId="{4157244F-83B9-4D59-83B4-7ED6D4BA7F4C}" destId="{1D6A36E0-FA6B-4670-955F-8DD47A166A72}" srcOrd="7" destOrd="0" presId="urn:microsoft.com/office/officeart/2008/layout/HalfCircleOrganizationChart"/>
    <dgm:cxn modelId="{D1255F23-6936-4D9C-A445-E94924642300}" type="presParOf" srcId="{1D6A36E0-FA6B-4670-955F-8DD47A166A72}" destId="{06DA1094-DE23-4D80-9AB9-2DDB6F3C19A4}" srcOrd="0" destOrd="0" presId="urn:microsoft.com/office/officeart/2008/layout/HalfCircleOrganizationChart"/>
    <dgm:cxn modelId="{C1D7FDC5-F9BE-4507-B8D3-1A493F2E69BF}" type="presParOf" srcId="{06DA1094-DE23-4D80-9AB9-2DDB6F3C19A4}" destId="{F1B6382E-F5FE-4EF7-A5C4-B3034FE81F36}" srcOrd="0" destOrd="0" presId="urn:microsoft.com/office/officeart/2008/layout/HalfCircleOrganizationChart"/>
    <dgm:cxn modelId="{367EDCB6-140E-45AA-BDB3-97D6498B7B3F}" type="presParOf" srcId="{06DA1094-DE23-4D80-9AB9-2DDB6F3C19A4}" destId="{ACA871CC-61E4-45B6-9BC4-DF443D2F787D}" srcOrd="1" destOrd="0" presId="urn:microsoft.com/office/officeart/2008/layout/HalfCircleOrganizationChart"/>
    <dgm:cxn modelId="{46B62FCB-7D9B-48E3-921F-BD69E87A97F9}" type="presParOf" srcId="{06DA1094-DE23-4D80-9AB9-2DDB6F3C19A4}" destId="{24EDB7E8-C5CD-4182-8B8C-369235081748}" srcOrd="2" destOrd="0" presId="urn:microsoft.com/office/officeart/2008/layout/HalfCircleOrganizationChart"/>
    <dgm:cxn modelId="{33661295-061A-40C6-A3F8-6F04B87F2B44}" type="presParOf" srcId="{06DA1094-DE23-4D80-9AB9-2DDB6F3C19A4}" destId="{8088E4E3-AE8E-44C2-9CD6-1871C2FDEBA1}" srcOrd="3" destOrd="0" presId="urn:microsoft.com/office/officeart/2008/layout/HalfCircleOrganizationChart"/>
    <dgm:cxn modelId="{E37BDFC6-A683-4A6F-ADA5-DC2A799F658E}" type="presParOf" srcId="{1D6A36E0-FA6B-4670-955F-8DD47A166A72}" destId="{B5E4A134-894E-4F15-9B15-52B17DB6FC29}" srcOrd="1" destOrd="0" presId="urn:microsoft.com/office/officeart/2008/layout/HalfCircleOrganizationChart"/>
    <dgm:cxn modelId="{2026AD53-AB58-4758-A667-1C76DDA820FA}" type="presParOf" srcId="{1D6A36E0-FA6B-4670-955F-8DD47A166A72}" destId="{19824377-3A6D-472C-9DB3-390A1843C970}" srcOrd="2" destOrd="0" presId="urn:microsoft.com/office/officeart/2008/layout/HalfCircleOrganizationChart"/>
    <dgm:cxn modelId="{2EFA7B59-DA48-4623-A15D-A94F1C6DD722}" type="presParOf" srcId="{4157244F-83B9-4D59-83B4-7ED6D4BA7F4C}" destId="{5B655A87-13AC-4FB0-A77B-B6FD3B39A8D2}" srcOrd="8" destOrd="0" presId="urn:microsoft.com/office/officeart/2008/layout/HalfCircleOrganizationChart"/>
    <dgm:cxn modelId="{0219FB99-E89C-4E53-91C5-FE6FF02AF394}" type="presParOf" srcId="{4157244F-83B9-4D59-83B4-7ED6D4BA7F4C}" destId="{79936C68-7538-4C3C-AFEC-7C48B4746AAE}" srcOrd="9" destOrd="0" presId="urn:microsoft.com/office/officeart/2008/layout/HalfCircleOrganizationChart"/>
    <dgm:cxn modelId="{EA323542-CF64-444A-B237-19F1603E5A1E}" type="presParOf" srcId="{79936C68-7538-4C3C-AFEC-7C48B4746AAE}" destId="{BECC14D3-0156-4533-93D2-D8077FF5D018}" srcOrd="0" destOrd="0" presId="urn:microsoft.com/office/officeart/2008/layout/HalfCircleOrganizationChart"/>
    <dgm:cxn modelId="{BB6A252D-9D14-4EF8-97AB-DE3CF54394D8}" type="presParOf" srcId="{BECC14D3-0156-4533-93D2-D8077FF5D018}" destId="{39935083-7DAD-4250-945A-74B24CD1C50A}" srcOrd="0" destOrd="0" presId="urn:microsoft.com/office/officeart/2008/layout/HalfCircleOrganizationChart"/>
    <dgm:cxn modelId="{4336A57A-DA85-4B92-92BB-1F7BF6A2417F}" type="presParOf" srcId="{BECC14D3-0156-4533-93D2-D8077FF5D018}" destId="{8BC3E3F3-9B3D-44FD-9F78-D2840CBA1B2C}" srcOrd="1" destOrd="0" presId="urn:microsoft.com/office/officeart/2008/layout/HalfCircleOrganizationChart"/>
    <dgm:cxn modelId="{B02FB0CD-549D-46C5-AC60-A4033D8D9385}" type="presParOf" srcId="{BECC14D3-0156-4533-93D2-D8077FF5D018}" destId="{20BA65D6-6E51-475D-9B56-7DA15C4E79E2}" srcOrd="2" destOrd="0" presId="urn:microsoft.com/office/officeart/2008/layout/HalfCircleOrganizationChart"/>
    <dgm:cxn modelId="{069874D3-F051-4949-A97B-82583263FEB6}" type="presParOf" srcId="{BECC14D3-0156-4533-93D2-D8077FF5D018}" destId="{42275FFA-220D-4C69-923B-D78318512871}" srcOrd="3" destOrd="0" presId="urn:microsoft.com/office/officeart/2008/layout/HalfCircleOrganizationChart"/>
    <dgm:cxn modelId="{FAFAD0ED-B996-46B8-81D0-9FFA71F67DE1}" type="presParOf" srcId="{79936C68-7538-4C3C-AFEC-7C48B4746AAE}" destId="{61226470-5094-440A-9FD7-24A521F7742B}" srcOrd="1" destOrd="0" presId="urn:microsoft.com/office/officeart/2008/layout/HalfCircleOrganizationChart"/>
    <dgm:cxn modelId="{13FD4E82-862E-42F0-B979-F41397230BD9}" type="presParOf" srcId="{79936C68-7538-4C3C-AFEC-7C48B4746AAE}" destId="{1392FD02-2C39-41BD-9CC5-8BF443538EE9}" srcOrd="2" destOrd="0" presId="urn:microsoft.com/office/officeart/2008/layout/HalfCircleOrganizationChart"/>
    <dgm:cxn modelId="{5CDE593F-B254-43B6-BC27-B326D05F67AC}" type="presParOf" srcId="{4157244F-83B9-4D59-83B4-7ED6D4BA7F4C}" destId="{83BD643E-7AA7-4D8A-9CA3-0AC9A7727B70}" srcOrd="10" destOrd="0" presId="urn:microsoft.com/office/officeart/2008/layout/HalfCircleOrganizationChart"/>
    <dgm:cxn modelId="{50754EA9-17D5-4EB3-833B-273819556C1F}" type="presParOf" srcId="{4157244F-83B9-4D59-83B4-7ED6D4BA7F4C}" destId="{8DAA0F8C-4035-401F-878F-6A06884A11A7}" srcOrd="11" destOrd="0" presId="urn:microsoft.com/office/officeart/2008/layout/HalfCircleOrganizationChart"/>
    <dgm:cxn modelId="{E0F00051-E3F5-4AC2-A5EE-F90BD9E91F77}" type="presParOf" srcId="{8DAA0F8C-4035-401F-878F-6A06884A11A7}" destId="{D8631E2E-38F8-43F9-B300-ECBF3B311E14}" srcOrd="0" destOrd="0" presId="urn:microsoft.com/office/officeart/2008/layout/HalfCircleOrganizationChart"/>
    <dgm:cxn modelId="{A6608A3F-8874-42E9-B443-8B9E94B4A3C3}" type="presParOf" srcId="{D8631E2E-38F8-43F9-B300-ECBF3B311E14}" destId="{11F4A6EE-73E8-4495-A5A9-ED35444D3C47}" srcOrd="0" destOrd="0" presId="urn:microsoft.com/office/officeart/2008/layout/HalfCircleOrganizationChart"/>
    <dgm:cxn modelId="{8A7BFE0D-0AD0-454A-8A33-61E54CF3E2EE}" type="presParOf" srcId="{D8631E2E-38F8-43F9-B300-ECBF3B311E14}" destId="{C4D8F2C1-09F1-440B-8634-30FA22CA14AA}" srcOrd="1" destOrd="0" presId="urn:microsoft.com/office/officeart/2008/layout/HalfCircleOrganizationChart"/>
    <dgm:cxn modelId="{C506A441-CBF3-46ED-891A-E4EF91BF044E}" type="presParOf" srcId="{D8631E2E-38F8-43F9-B300-ECBF3B311E14}" destId="{1D7B6109-F9A5-4332-9C4D-E8C6E97055C7}" srcOrd="2" destOrd="0" presId="urn:microsoft.com/office/officeart/2008/layout/HalfCircleOrganizationChart"/>
    <dgm:cxn modelId="{93C06D9D-BC90-4967-8BB8-704DF641DB15}" type="presParOf" srcId="{D8631E2E-38F8-43F9-B300-ECBF3B311E14}" destId="{359F95B6-5E26-4391-A24E-12F110421942}" srcOrd="3" destOrd="0" presId="urn:microsoft.com/office/officeart/2008/layout/HalfCircleOrganizationChart"/>
    <dgm:cxn modelId="{6508F28E-ACE3-46CD-977F-0B957C01FAF2}" type="presParOf" srcId="{8DAA0F8C-4035-401F-878F-6A06884A11A7}" destId="{E6604F3D-3AD0-4C7F-806B-A94C30C7ECD1}" srcOrd="1" destOrd="0" presId="urn:microsoft.com/office/officeart/2008/layout/HalfCircleOrganizationChart"/>
    <dgm:cxn modelId="{03AF42F1-B651-44A3-BA07-8DBE3EF69BBF}" type="presParOf" srcId="{8DAA0F8C-4035-401F-878F-6A06884A11A7}" destId="{16E42E3B-EC58-4668-B9BA-D6804BA78986}" srcOrd="2" destOrd="0" presId="urn:microsoft.com/office/officeart/2008/layout/HalfCircleOrganizationChart"/>
    <dgm:cxn modelId="{54AD73FD-CF40-4B64-9623-EE6C47F1619F}" type="presParOf" srcId="{4157244F-83B9-4D59-83B4-7ED6D4BA7F4C}" destId="{FEA6F294-EAD6-4668-86C4-5567994E9EB6}" srcOrd="12" destOrd="0" presId="urn:microsoft.com/office/officeart/2008/layout/HalfCircleOrganizationChart"/>
    <dgm:cxn modelId="{C590DB1B-4384-4A82-818B-5F689C5FF56E}" type="presParOf" srcId="{4157244F-83B9-4D59-83B4-7ED6D4BA7F4C}" destId="{C67064F2-4F02-49FC-9877-3B2630DE4D44}" srcOrd="13" destOrd="0" presId="urn:microsoft.com/office/officeart/2008/layout/HalfCircleOrganizationChart"/>
    <dgm:cxn modelId="{B93C2DEA-2CE4-4207-B58F-4110408D8EC4}" type="presParOf" srcId="{C67064F2-4F02-49FC-9877-3B2630DE4D44}" destId="{74A54243-34CF-4412-9342-BC7CA4C174CA}" srcOrd="0" destOrd="0" presId="urn:microsoft.com/office/officeart/2008/layout/HalfCircleOrganizationChart"/>
    <dgm:cxn modelId="{ACCBA933-88C4-4C7B-9C11-D4F740D5697A}" type="presParOf" srcId="{74A54243-34CF-4412-9342-BC7CA4C174CA}" destId="{0F269FFC-4994-46F8-9F62-CC1DB8FF1C63}" srcOrd="0" destOrd="0" presId="urn:microsoft.com/office/officeart/2008/layout/HalfCircleOrganizationChart"/>
    <dgm:cxn modelId="{1445BBA8-506A-4CCB-AA93-C33C06BC987D}" type="presParOf" srcId="{74A54243-34CF-4412-9342-BC7CA4C174CA}" destId="{A6128A71-2812-44F7-84DB-BE0085D8B32B}" srcOrd="1" destOrd="0" presId="urn:microsoft.com/office/officeart/2008/layout/HalfCircleOrganizationChart"/>
    <dgm:cxn modelId="{75351528-0F97-479A-9C42-403657DA5BD1}" type="presParOf" srcId="{74A54243-34CF-4412-9342-BC7CA4C174CA}" destId="{F203A5FA-FAD7-40D9-BDE2-89A39FB388A6}" srcOrd="2" destOrd="0" presId="urn:microsoft.com/office/officeart/2008/layout/HalfCircleOrganizationChart"/>
    <dgm:cxn modelId="{7BBBC491-0CB7-465E-BB68-85F3BD793359}" type="presParOf" srcId="{74A54243-34CF-4412-9342-BC7CA4C174CA}" destId="{11549A6A-8677-422C-BC91-F1EA46146F9A}" srcOrd="3" destOrd="0" presId="urn:microsoft.com/office/officeart/2008/layout/HalfCircleOrganizationChart"/>
    <dgm:cxn modelId="{5E6E5FB4-9964-451B-928B-BE2017DE00B6}" type="presParOf" srcId="{C67064F2-4F02-49FC-9877-3B2630DE4D44}" destId="{A7E00E3E-65DA-403F-8E67-B83AA9456D99}" srcOrd="1" destOrd="0" presId="urn:microsoft.com/office/officeart/2008/layout/HalfCircleOrganizationChart"/>
    <dgm:cxn modelId="{3110D312-17D3-42F6-9224-959E6E25C6C1}" type="presParOf" srcId="{C67064F2-4F02-49FC-9877-3B2630DE4D44}" destId="{D9BB202D-9E60-45F4-AB20-C756D39E4BFE}" srcOrd="2" destOrd="0" presId="urn:microsoft.com/office/officeart/2008/layout/HalfCircleOrganizationChart"/>
    <dgm:cxn modelId="{6D8546E0-DEAA-46B9-943F-A0FE6518065F}" type="presParOf" srcId="{803EC598-46DC-494E-A483-73D3271D47C8}" destId="{1F81F489-6FE9-46A7-81F0-4BFA7FB846D4}" srcOrd="10" destOrd="0" presId="urn:microsoft.com/office/officeart/2008/layout/HalfCircleOrganizationChart"/>
    <dgm:cxn modelId="{4750AB71-9F97-440A-A19E-013F043D1B92}" type="presParOf" srcId="{803EC598-46DC-494E-A483-73D3271D47C8}" destId="{8ED25E30-3E88-4E95-AED5-04B1B6411ACC}" srcOrd="11" destOrd="0" presId="urn:microsoft.com/office/officeart/2008/layout/HalfCircleOrganizationChart"/>
    <dgm:cxn modelId="{9E893500-D921-48BF-BD51-25A2CE11FDFF}" type="presParOf" srcId="{8ED25E30-3E88-4E95-AED5-04B1B6411ACC}" destId="{51A785BC-F6B9-4D8E-A23B-9211FA41C07A}" srcOrd="0" destOrd="0" presId="urn:microsoft.com/office/officeart/2008/layout/HalfCircleOrganizationChart"/>
    <dgm:cxn modelId="{69F80D0A-BF28-453D-B8C1-0C2BB91011C3}" type="presParOf" srcId="{51A785BC-F6B9-4D8E-A23B-9211FA41C07A}" destId="{92DCE08E-C036-4003-BE33-965589FF6383}" srcOrd="0" destOrd="0" presId="urn:microsoft.com/office/officeart/2008/layout/HalfCircleOrganizationChart"/>
    <dgm:cxn modelId="{1AB89046-AF54-4D50-906E-419847AB5CE0}" type="presParOf" srcId="{51A785BC-F6B9-4D8E-A23B-9211FA41C07A}" destId="{CA85FB3C-C391-47E5-9C02-23F7882C4FEA}" srcOrd="1" destOrd="0" presId="urn:microsoft.com/office/officeart/2008/layout/HalfCircleOrganizationChart"/>
    <dgm:cxn modelId="{9CEB433C-5ADF-422B-96C3-2D66D14EA65E}" type="presParOf" srcId="{51A785BC-F6B9-4D8E-A23B-9211FA41C07A}" destId="{4BDA7477-0C96-48F3-84CA-FAAA568C0B7A}" srcOrd="2" destOrd="0" presId="urn:microsoft.com/office/officeart/2008/layout/HalfCircleOrganizationChart"/>
    <dgm:cxn modelId="{C70DD346-72FE-47A6-8D13-4868209EF7C5}" type="presParOf" srcId="{51A785BC-F6B9-4D8E-A23B-9211FA41C07A}" destId="{5EC47CAD-6B54-4052-88E5-AF9EF0B3D683}" srcOrd="3" destOrd="0" presId="urn:microsoft.com/office/officeart/2008/layout/HalfCircleOrganizationChart"/>
    <dgm:cxn modelId="{1A78D201-9391-4E22-9D34-72B077D09281}" type="presParOf" srcId="{8ED25E30-3E88-4E95-AED5-04B1B6411ACC}" destId="{77488724-4467-4899-8393-BA080F589593}" srcOrd="1" destOrd="0" presId="urn:microsoft.com/office/officeart/2008/layout/HalfCircleOrganizationChart"/>
    <dgm:cxn modelId="{DAEA74D2-D19A-485B-B6EF-B6902D710385}" type="presParOf" srcId="{8ED25E30-3E88-4E95-AED5-04B1B6411ACC}" destId="{720B688D-5608-4FFE-B899-81FA2E7CA542}" srcOrd="2" destOrd="0" presId="urn:microsoft.com/office/officeart/2008/layout/HalfCircleOrganizationChart"/>
    <dgm:cxn modelId="{8CC635F2-8D9E-4C63-8FA9-118C6DEBA4D8}" type="presParOf" srcId="{720B688D-5608-4FFE-B899-81FA2E7CA542}" destId="{A3FD40F3-2516-4586-B6F7-302C063C1401}" srcOrd="0" destOrd="0" presId="urn:microsoft.com/office/officeart/2008/layout/HalfCircleOrganizationChart"/>
    <dgm:cxn modelId="{4E4A2623-CBC1-4D4D-A879-96AB0A250D18}" type="presParOf" srcId="{720B688D-5608-4FFE-B899-81FA2E7CA542}" destId="{DE229D7C-277F-4F1D-B244-89A3B9BE78CA}" srcOrd="1" destOrd="0" presId="urn:microsoft.com/office/officeart/2008/layout/HalfCircleOrganizationChart"/>
    <dgm:cxn modelId="{A505CD30-05D3-49E0-B3EE-6F07A5C901C0}" type="presParOf" srcId="{DE229D7C-277F-4F1D-B244-89A3B9BE78CA}" destId="{86BD8056-297D-4FFB-9616-D85C6E5D0C85}" srcOrd="0" destOrd="0" presId="urn:microsoft.com/office/officeart/2008/layout/HalfCircleOrganizationChart"/>
    <dgm:cxn modelId="{32601F26-3A0E-4619-8D99-534CA509467E}" type="presParOf" srcId="{86BD8056-297D-4FFB-9616-D85C6E5D0C85}" destId="{FE6F6D11-50B9-4472-8006-F31B5F7688DE}" srcOrd="0" destOrd="0" presId="urn:microsoft.com/office/officeart/2008/layout/HalfCircleOrganizationChart"/>
    <dgm:cxn modelId="{07655920-D845-4017-A110-C3EC044374EA}" type="presParOf" srcId="{86BD8056-297D-4FFB-9616-D85C6E5D0C85}" destId="{D5A60AAF-E63E-451D-B7E0-B5B65AF89468}" srcOrd="1" destOrd="0" presId="urn:microsoft.com/office/officeart/2008/layout/HalfCircleOrganizationChart"/>
    <dgm:cxn modelId="{9D9B8753-AEBB-4D72-A61A-C85E08BA6A49}" type="presParOf" srcId="{86BD8056-297D-4FFB-9616-D85C6E5D0C85}" destId="{18CBF2A8-BFC7-4980-AE11-2342DAF08296}" srcOrd="2" destOrd="0" presId="urn:microsoft.com/office/officeart/2008/layout/HalfCircleOrganizationChart"/>
    <dgm:cxn modelId="{F8649016-9EC3-4A73-A980-DEF4906E35B0}" type="presParOf" srcId="{86BD8056-297D-4FFB-9616-D85C6E5D0C85}" destId="{1DB50CCE-0285-4042-83AE-E78127497651}" srcOrd="3" destOrd="0" presId="urn:microsoft.com/office/officeart/2008/layout/HalfCircleOrganizationChart"/>
    <dgm:cxn modelId="{FF3ED3C8-EA28-4893-91A5-0A2F5D676D19}" type="presParOf" srcId="{DE229D7C-277F-4F1D-B244-89A3B9BE78CA}" destId="{17CD430B-CCCE-495D-B763-88972D47BBF6}" srcOrd="1" destOrd="0" presId="urn:microsoft.com/office/officeart/2008/layout/HalfCircleOrganizationChart"/>
    <dgm:cxn modelId="{A9E52DD0-8B10-4300-97B1-A6710038A215}" type="presParOf" srcId="{DE229D7C-277F-4F1D-B244-89A3B9BE78CA}" destId="{8728E64A-D95F-41B7-8C0E-D4853603B8C1}" srcOrd="2" destOrd="0" presId="urn:microsoft.com/office/officeart/2008/layout/HalfCircleOrganizationChart"/>
    <dgm:cxn modelId="{3CA66558-CBC3-4E12-AD99-0B587604B955}" type="presParOf" srcId="{720B688D-5608-4FFE-B899-81FA2E7CA542}" destId="{BD15AAB3-F8BA-4F2A-9773-66C439ADBE05}" srcOrd="2" destOrd="0" presId="urn:microsoft.com/office/officeart/2008/layout/HalfCircleOrganizationChart"/>
    <dgm:cxn modelId="{2C750E6A-76B4-426E-B3CB-D777681CA836}" type="presParOf" srcId="{720B688D-5608-4FFE-B899-81FA2E7CA542}" destId="{A03030D0-40E3-4FF6-AF31-40F868502640}" srcOrd="3" destOrd="0" presId="urn:microsoft.com/office/officeart/2008/layout/HalfCircleOrganizationChart"/>
    <dgm:cxn modelId="{DA6FD9B8-BB8D-4F96-BE5A-D11A494E7295}" type="presParOf" srcId="{A03030D0-40E3-4FF6-AF31-40F868502640}" destId="{E1A6D632-3523-480B-B4A8-6AC1E52042FA}" srcOrd="0" destOrd="0" presId="urn:microsoft.com/office/officeart/2008/layout/HalfCircleOrganizationChart"/>
    <dgm:cxn modelId="{AFD6495E-AB82-4E8F-8C03-F23DE5736C8E}" type="presParOf" srcId="{E1A6D632-3523-480B-B4A8-6AC1E52042FA}" destId="{DBD5D956-065C-4E5C-9809-8A638E24AF67}" srcOrd="0" destOrd="0" presId="urn:microsoft.com/office/officeart/2008/layout/HalfCircleOrganizationChart"/>
    <dgm:cxn modelId="{305815DB-2356-4CFC-9EC4-042B9B3610BF}" type="presParOf" srcId="{E1A6D632-3523-480B-B4A8-6AC1E52042FA}" destId="{1B017CDD-941D-47DF-B94B-2BBE647188A9}" srcOrd="1" destOrd="0" presId="urn:microsoft.com/office/officeart/2008/layout/HalfCircleOrganizationChart"/>
    <dgm:cxn modelId="{2E60EBA9-51A2-431A-9ACF-63856DAC641B}" type="presParOf" srcId="{E1A6D632-3523-480B-B4A8-6AC1E52042FA}" destId="{6F75669E-8C85-4DD9-8111-F665ADA010ED}" srcOrd="2" destOrd="0" presId="urn:microsoft.com/office/officeart/2008/layout/HalfCircleOrganizationChart"/>
    <dgm:cxn modelId="{239E3F97-82C5-4FF0-9C4C-0F3B5EB323FE}" type="presParOf" srcId="{E1A6D632-3523-480B-B4A8-6AC1E52042FA}" destId="{29F6455F-BB6A-4ECD-83EC-BC60CEF59F03}" srcOrd="3" destOrd="0" presId="urn:microsoft.com/office/officeart/2008/layout/HalfCircleOrganizationChart"/>
    <dgm:cxn modelId="{034E1E31-7658-4F84-A721-5F4F0293AB97}" type="presParOf" srcId="{A03030D0-40E3-4FF6-AF31-40F868502640}" destId="{88B81FF3-AB21-401F-9D1D-4C1250BF1414}" srcOrd="1" destOrd="0" presId="urn:microsoft.com/office/officeart/2008/layout/HalfCircleOrganizationChart"/>
    <dgm:cxn modelId="{FC8D6029-EE7E-466F-B43A-8D3F4FCEB7F3}" type="presParOf" srcId="{A03030D0-40E3-4FF6-AF31-40F868502640}" destId="{86762055-28C5-4221-915E-5F1840BC905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5AAB3-F8BA-4F2A-9773-66C439ADBE05}">
      <dsp:nvSpPr>
        <dsp:cNvPr id="0" name=""/>
        <dsp:cNvSpPr/>
      </dsp:nvSpPr>
      <dsp:spPr>
        <a:xfrm>
          <a:off x="6526340" y="4781787"/>
          <a:ext cx="410849" cy="145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77"/>
              </a:lnTo>
              <a:lnTo>
                <a:pt x="410849" y="145977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D40F3-2516-4586-B6F7-302C063C1401}">
      <dsp:nvSpPr>
        <dsp:cNvPr id="0" name=""/>
        <dsp:cNvSpPr/>
      </dsp:nvSpPr>
      <dsp:spPr>
        <a:xfrm>
          <a:off x="6526340" y="4781787"/>
          <a:ext cx="431412" cy="574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4644"/>
              </a:lnTo>
              <a:lnTo>
                <a:pt x="431412" y="574644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1F489-6FE9-46A7-81F0-4BFA7FB846D4}">
      <dsp:nvSpPr>
        <dsp:cNvPr id="0" name=""/>
        <dsp:cNvSpPr/>
      </dsp:nvSpPr>
      <dsp:spPr>
        <a:xfrm>
          <a:off x="5651376" y="387341"/>
          <a:ext cx="759645" cy="4145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5600"/>
              </a:lnTo>
              <a:lnTo>
                <a:pt x="759645" y="4145600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6F294-EAD6-4668-86C4-5567994E9EB6}">
      <dsp:nvSpPr>
        <dsp:cNvPr id="0" name=""/>
        <dsp:cNvSpPr/>
      </dsp:nvSpPr>
      <dsp:spPr>
        <a:xfrm>
          <a:off x="4293791" y="4257743"/>
          <a:ext cx="479839" cy="498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215"/>
              </a:lnTo>
              <a:lnTo>
                <a:pt x="479839" y="498215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D643E-7AA7-4D8A-9CA3-0AC9A7727B70}">
      <dsp:nvSpPr>
        <dsp:cNvPr id="0" name=""/>
        <dsp:cNvSpPr/>
      </dsp:nvSpPr>
      <dsp:spPr>
        <a:xfrm>
          <a:off x="4293791" y="4257743"/>
          <a:ext cx="461812" cy="950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351"/>
              </a:lnTo>
              <a:lnTo>
                <a:pt x="461812" y="950351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55A87-13AC-4FB0-A77B-B6FD3B39A8D2}">
      <dsp:nvSpPr>
        <dsp:cNvPr id="0" name=""/>
        <dsp:cNvSpPr/>
      </dsp:nvSpPr>
      <dsp:spPr>
        <a:xfrm>
          <a:off x="4293791" y="4257743"/>
          <a:ext cx="428077" cy="144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4087"/>
              </a:lnTo>
              <a:lnTo>
                <a:pt x="428077" y="1444087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B9C04-D4E8-46A8-95AB-5EDE60864966}">
      <dsp:nvSpPr>
        <dsp:cNvPr id="0" name=""/>
        <dsp:cNvSpPr/>
      </dsp:nvSpPr>
      <dsp:spPr>
        <a:xfrm>
          <a:off x="3228058" y="4257743"/>
          <a:ext cx="1065732" cy="1271127"/>
        </a:xfrm>
        <a:custGeom>
          <a:avLst/>
          <a:gdLst/>
          <a:ahLst/>
          <a:cxnLst/>
          <a:rect l="0" t="0" r="0" b="0"/>
          <a:pathLst>
            <a:path>
              <a:moveTo>
                <a:pt x="1065732" y="0"/>
              </a:moveTo>
              <a:lnTo>
                <a:pt x="1065732" y="1271127"/>
              </a:lnTo>
              <a:lnTo>
                <a:pt x="0" y="1271127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B666B-817A-47AB-BCA4-6BAD71343FDB}">
      <dsp:nvSpPr>
        <dsp:cNvPr id="0" name=""/>
        <dsp:cNvSpPr/>
      </dsp:nvSpPr>
      <dsp:spPr>
        <a:xfrm>
          <a:off x="3262824" y="4257743"/>
          <a:ext cx="1030966" cy="842541"/>
        </a:xfrm>
        <a:custGeom>
          <a:avLst/>
          <a:gdLst/>
          <a:ahLst/>
          <a:cxnLst/>
          <a:rect l="0" t="0" r="0" b="0"/>
          <a:pathLst>
            <a:path>
              <a:moveTo>
                <a:pt x="1030966" y="0"/>
              </a:moveTo>
              <a:lnTo>
                <a:pt x="1030966" y="842541"/>
              </a:lnTo>
              <a:lnTo>
                <a:pt x="0" y="842541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CF13A-B8F4-47AA-8254-EED35EA1C738}">
      <dsp:nvSpPr>
        <dsp:cNvPr id="0" name=""/>
        <dsp:cNvSpPr/>
      </dsp:nvSpPr>
      <dsp:spPr>
        <a:xfrm>
          <a:off x="3238752" y="4257743"/>
          <a:ext cx="1055039" cy="451483"/>
        </a:xfrm>
        <a:custGeom>
          <a:avLst/>
          <a:gdLst/>
          <a:ahLst/>
          <a:cxnLst/>
          <a:rect l="0" t="0" r="0" b="0"/>
          <a:pathLst>
            <a:path>
              <a:moveTo>
                <a:pt x="1055039" y="0"/>
              </a:moveTo>
              <a:lnTo>
                <a:pt x="1055039" y="451483"/>
              </a:lnTo>
              <a:lnTo>
                <a:pt x="0" y="451483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5720F-B932-44F8-A1AA-5518B53F46C2}">
      <dsp:nvSpPr>
        <dsp:cNvPr id="0" name=""/>
        <dsp:cNvSpPr/>
      </dsp:nvSpPr>
      <dsp:spPr>
        <a:xfrm>
          <a:off x="3122056" y="4194961"/>
          <a:ext cx="1171735" cy="91440"/>
        </a:xfrm>
        <a:custGeom>
          <a:avLst/>
          <a:gdLst/>
          <a:ahLst/>
          <a:cxnLst/>
          <a:rect l="0" t="0" r="0" b="0"/>
          <a:pathLst>
            <a:path>
              <a:moveTo>
                <a:pt x="1171735" y="62781"/>
              </a:moveTo>
              <a:lnTo>
                <a:pt x="0" y="45720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BBBAD-27BF-4941-822D-FB36FE1E6E26}">
      <dsp:nvSpPr>
        <dsp:cNvPr id="0" name=""/>
        <dsp:cNvSpPr/>
      </dsp:nvSpPr>
      <dsp:spPr>
        <a:xfrm>
          <a:off x="4409110" y="387341"/>
          <a:ext cx="1242265" cy="3621556"/>
        </a:xfrm>
        <a:custGeom>
          <a:avLst/>
          <a:gdLst/>
          <a:ahLst/>
          <a:cxnLst/>
          <a:rect l="0" t="0" r="0" b="0"/>
          <a:pathLst>
            <a:path>
              <a:moveTo>
                <a:pt x="1242265" y="0"/>
              </a:moveTo>
              <a:lnTo>
                <a:pt x="1242265" y="3621556"/>
              </a:lnTo>
              <a:lnTo>
                <a:pt x="0" y="3621556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99D60-03EC-45BF-AA95-67B1E6F5BD9E}">
      <dsp:nvSpPr>
        <dsp:cNvPr id="0" name=""/>
        <dsp:cNvSpPr/>
      </dsp:nvSpPr>
      <dsp:spPr>
        <a:xfrm>
          <a:off x="7006089" y="4166469"/>
          <a:ext cx="368498" cy="100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63"/>
              </a:lnTo>
              <a:lnTo>
                <a:pt x="368498" y="100563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F4CF2-80C0-4C90-BB19-CB72C352C7F5}">
      <dsp:nvSpPr>
        <dsp:cNvPr id="0" name=""/>
        <dsp:cNvSpPr/>
      </dsp:nvSpPr>
      <dsp:spPr>
        <a:xfrm>
          <a:off x="5651376" y="387341"/>
          <a:ext cx="1239395" cy="3530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0282"/>
              </a:lnTo>
              <a:lnTo>
                <a:pt x="1239395" y="3530282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C8815-2641-4085-AC8E-D2AD2A9B666E}">
      <dsp:nvSpPr>
        <dsp:cNvPr id="0" name=""/>
        <dsp:cNvSpPr/>
      </dsp:nvSpPr>
      <dsp:spPr>
        <a:xfrm>
          <a:off x="5988227" y="2918296"/>
          <a:ext cx="826905" cy="583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249"/>
              </a:lnTo>
              <a:lnTo>
                <a:pt x="826905" y="583249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A40B7-8A7F-4262-803D-DA0334260755}">
      <dsp:nvSpPr>
        <dsp:cNvPr id="0" name=""/>
        <dsp:cNvSpPr/>
      </dsp:nvSpPr>
      <dsp:spPr>
        <a:xfrm>
          <a:off x="5988227" y="2872576"/>
          <a:ext cx="8676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47522"/>
              </a:lnTo>
              <a:lnTo>
                <a:pt x="867676" y="47522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6555C-A07C-460E-99AE-4FB5F6E24FA1}">
      <dsp:nvSpPr>
        <dsp:cNvPr id="0" name=""/>
        <dsp:cNvSpPr/>
      </dsp:nvSpPr>
      <dsp:spPr>
        <a:xfrm>
          <a:off x="5651376" y="387341"/>
          <a:ext cx="221532" cy="2282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2110"/>
              </a:lnTo>
              <a:lnTo>
                <a:pt x="221532" y="2282110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73C77-23FE-4371-A645-71FD0E641A1D}">
      <dsp:nvSpPr>
        <dsp:cNvPr id="0" name=""/>
        <dsp:cNvSpPr/>
      </dsp:nvSpPr>
      <dsp:spPr>
        <a:xfrm>
          <a:off x="6657008" y="818268"/>
          <a:ext cx="441545" cy="317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978"/>
              </a:lnTo>
              <a:lnTo>
                <a:pt x="441545" y="31797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49572-4864-4CC6-94FE-64C58794510A}">
      <dsp:nvSpPr>
        <dsp:cNvPr id="0" name=""/>
        <dsp:cNvSpPr/>
      </dsp:nvSpPr>
      <dsp:spPr>
        <a:xfrm>
          <a:off x="6657008" y="818268"/>
          <a:ext cx="453496" cy="860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0685"/>
              </a:lnTo>
              <a:lnTo>
                <a:pt x="453496" y="860685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CB129-CE8B-4079-85DC-E04D4307CC6C}">
      <dsp:nvSpPr>
        <dsp:cNvPr id="0" name=""/>
        <dsp:cNvSpPr/>
      </dsp:nvSpPr>
      <dsp:spPr>
        <a:xfrm>
          <a:off x="5651376" y="387341"/>
          <a:ext cx="890313" cy="182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081"/>
              </a:lnTo>
              <a:lnTo>
                <a:pt x="890313" y="182081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9393C-D396-4EAD-A3C3-8BAE6903C706}">
      <dsp:nvSpPr>
        <dsp:cNvPr id="0" name=""/>
        <dsp:cNvSpPr/>
      </dsp:nvSpPr>
      <dsp:spPr>
        <a:xfrm>
          <a:off x="3056666" y="818268"/>
          <a:ext cx="519060" cy="2648017"/>
        </a:xfrm>
        <a:custGeom>
          <a:avLst/>
          <a:gdLst/>
          <a:ahLst/>
          <a:cxnLst/>
          <a:rect l="0" t="0" r="0" b="0"/>
          <a:pathLst>
            <a:path>
              <a:moveTo>
                <a:pt x="519060" y="0"/>
              </a:moveTo>
              <a:lnTo>
                <a:pt x="519060" y="2648017"/>
              </a:lnTo>
              <a:lnTo>
                <a:pt x="0" y="2648017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A2F63-406B-4938-9955-2C2D13532EA6}">
      <dsp:nvSpPr>
        <dsp:cNvPr id="0" name=""/>
        <dsp:cNvSpPr/>
      </dsp:nvSpPr>
      <dsp:spPr>
        <a:xfrm>
          <a:off x="3575727" y="818268"/>
          <a:ext cx="438600" cy="2212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386"/>
              </a:lnTo>
              <a:lnTo>
                <a:pt x="438600" y="2212386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012A1-0617-4640-947A-B88BE87E7066}">
      <dsp:nvSpPr>
        <dsp:cNvPr id="0" name=""/>
        <dsp:cNvSpPr/>
      </dsp:nvSpPr>
      <dsp:spPr>
        <a:xfrm>
          <a:off x="3023434" y="818268"/>
          <a:ext cx="552292" cy="2213645"/>
        </a:xfrm>
        <a:custGeom>
          <a:avLst/>
          <a:gdLst/>
          <a:ahLst/>
          <a:cxnLst/>
          <a:rect l="0" t="0" r="0" b="0"/>
          <a:pathLst>
            <a:path>
              <a:moveTo>
                <a:pt x="552292" y="0"/>
              </a:moveTo>
              <a:lnTo>
                <a:pt x="552292" y="2213645"/>
              </a:lnTo>
              <a:lnTo>
                <a:pt x="0" y="2213645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A496D-61C2-4FCC-9E57-2617BF5F40D7}">
      <dsp:nvSpPr>
        <dsp:cNvPr id="0" name=""/>
        <dsp:cNvSpPr/>
      </dsp:nvSpPr>
      <dsp:spPr>
        <a:xfrm>
          <a:off x="3575727" y="818268"/>
          <a:ext cx="465740" cy="171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539"/>
              </a:lnTo>
              <a:lnTo>
                <a:pt x="465740" y="1718539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003B1-F834-4D96-960C-1030C8A046D3}">
      <dsp:nvSpPr>
        <dsp:cNvPr id="0" name=""/>
        <dsp:cNvSpPr/>
      </dsp:nvSpPr>
      <dsp:spPr>
        <a:xfrm>
          <a:off x="3007785" y="818268"/>
          <a:ext cx="567942" cy="1736435"/>
        </a:xfrm>
        <a:custGeom>
          <a:avLst/>
          <a:gdLst/>
          <a:ahLst/>
          <a:cxnLst/>
          <a:rect l="0" t="0" r="0" b="0"/>
          <a:pathLst>
            <a:path>
              <a:moveTo>
                <a:pt x="567942" y="0"/>
              </a:moveTo>
              <a:lnTo>
                <a:pt x="567942" y="1736435"/>
              </a:lnTo>
              <a:lnTo>
                <a:pt x="0" y="1736435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3AB29-276C-4A0D-80FE-83F973B570A1}">
      <dsp:nvSpPr>
        <dsp:cNvPr id="0" name=""/>
        <dsp:cNvSpPr/>
      </dsp:nvSpPr>
      <dsp:spPr>
        <a:xfrm>
          <a:off x="3575727" y="818268"/>
          <a:ext cx="480223" cy="1191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163"/>
              </a:lnTo>
              <a:lnTo>
                <a:pt x="480223" y="1191163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6AC01-B2DB-4812-877F-0CE276AB960A}">
      <dsp:nvSpPr>
        <dsp:cNvPr id="0" name=""/>
        <dsp:cNvSpPr/>
      </dsp:nvSpPr>
      <dsp:spPr>
        <a:xfrm>
          <a:off x="3066422" y="818268"/>
          <a:ext cx="509304" cy="1165496"/>
        </a:xfrm>
        <a:custGeom>
          <a:avLst/>
          <a:gdLst/>
          <a:ahLst/>
          <a:cxnLst/>
          <a:rect l="0" t="0" r="0" b="0"/>
          <a:pathLst>
            <a:path>
              <a:moveTo>
                <a:pt x="509304" y="0"/>
              </a:moveTo>
              <a:lnTo>
                <a:pt x="509304" y="1165496"/>
              </a:lnTo>
              <a:lnTo>
                <a:pt x="0" y="1165496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6A8E9-781C-4F82-B9F2-8B0D83B3B1E3}">
      <dsp:nvSpPr>
        <dsp:cNvPr id="0" name=""/>
        <dsp:cNvSpPr/>
      </dsp:nvSpPr>
      <dsp:spPr>
        <a:xfrm>
          <a:off x="3575727" y="818268"/>
          <a:ext cx="403202" cy="681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1984"/>
              </a:lnTo>
              <a:lnTo>
                <a:pt x="403202" y="681984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DACB6-4C16-4DCC-B6CB-3D8832CF1DDA}">
      <dsp:nvSpPr>
        <dsp:cNvPr id="0" name=""/>
        <dsp:cNvSpPr/>
      </dsp:nvSpPr>
      <dsp:spPr>
        <a:xfrm>
          <a:off x="3003530" y="818268"/>
          <a:ext cx="572196" cy="670567"/>
        </a:xfrm>
        <a:custGeom>
          <a:avLst/>
          <a:gdLst/>
          <a:ahLst/>
          <a:cxnLst/>
          <a:rect l="0" t="0" r="0" b="0"/>
          <a:pathLst>
            <a:path>
              <a:moveTo>
                <a:pt x="572196" y="0"/>
              </a:moveTo>
              <a:lnTo>
                <a:pt x="572196" y="670567"/>
              </a:lnTo>
              <a:lnTo>
                <a:pt x="0" y="670567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05C91-06C3-4D02-846C-7391E4CEEAB3}">
      <dsp:nvSpPr>
        <dsp:cNvPr id="0" name=""/>
        <dsp:cNvSpPr/>
      </dsp:nvSpPr>
      <dsp:spPr>
        <a:xfrm>
          <a:off x="3575727" y="818268"/>
          <a:ext cx="340906" cy="22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21"/>
              </a:lnTo>
              <a:lnTo>
                <a:pt x="340906" y="227821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1E3B9-EFEC-4950-918A-46D530B3C018}">
      <dsp:nvSpPr>
        <dsp:cNvPr id="0" name=""/>
        <dsp:cNvSpPr/>
      </dsp:nvSpPr>
      <dsp:spPr>
        <a:xfrm>
          <a:off x="3011207" y="818268"/>
          <a:ext cx="564520" cy="202741"/>
        </a:xfrm>
        <a:custGeom>
          <a:avLst/>
          <a:gdLst/>
          <a:ahLst/>
          <a:cxnLst/>
          <a:rect l="0" t="0" r="0" b="0"/>
          <a:pathLst>
            <a:path>
              <a:moveTo>
                <a:pt x="564520" y="0"/>
              </a:moveTo>
              <a:lnTo>
                <a:pt x="564520" y="202741"/>
              </a:lnTo>
              <a:lnTo>
                <a:pt x="0" y="202741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AF73B-3648-4507-BB75-3FE13345E804}">
      <dsp:nvSpPr>
        <dsp:cNvPr id="0" name=""/>
        <dsp:cNvSpPr/>
      </dsp:nvSpPr>
      <dsp:spPr>
        <a:xfrm>
          <a:off x="3691045" y="387341"/>
          <a:ext cx="1960330" cy="182081"/>
        </a:xfrm>
        <a:custGeom>
          <a:avLst/>
          <a:gdLst/>
          <a:ahLst/>
          <a:cxnLst/>
          <a:rect l="0" t="0" r="0" b="0"/>
          <a:pathLst>
            <a:path>
              <a:moveTo>
                <a:pt x="1960330" y="0"/>
              </a:moveTo>
              <a:lnTo>
                <a:pt x="1960330" y="182081"/>
              </a:lnTo>
              <a:lnTo>
                <a:pt x="0" y="182081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FC21E-F222-49F9-B6CD-194DE77FB124}">
      <dsp:nvSpPr>
        <dsp:cNvPr id="0" name=""/>
        <dsp:cNvSpPr/>
      </dsp:nvSpPr>
      <dsp:spPr>
        <a:xfrm>
          <a:off x="5192176" y="2411"/>
          <a:ext cx="918399" cy="384930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FC210-00C4-44CB-8555-96FB8F3DF9DA}">
      <dsp:nvSpPr>
        <dsp:cNvPr id="0" name=""/>
        <dsp:cNvSpPr/>
      </dsp:nvSpPr>
      <dsp:spPr>
        <a:xfrm>
          <a:off x="5192176" y="2411"/>
          <a:ext cx="918399" cy="384930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7CB51-6E78-4B10-91B6-1576FA086D82}">
      <dsp:nvSpPr>
        <dsp:cNvPr id="0" name=""/>
        <dsp:cNvSpPr/>
      </dsp:nvSpPr>
      <dsp:spPr>
        <a:xfrm>
          <a:off x="4732976" y="71698"/>
          <a:ext cx="1836799" cy="246355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JAVA PROJECT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4732976" y="71698"/>
        <a:ext cx="1836799" cy="246355"/>
      </dsp:txXfrm>
    </dsp:sp>
    <dsp:sp modelId="{C80804D1-E232-4B1F-9748-8CBC6BF1EB97}">
      <dsp:nvSpPr>
        <dsp:cNvPr id="0" name=""/>
        <dsp:cNvSpPr/>
      </dsp:nvSpPr>
      <dsp:spPr>
        <a:xfrm>
          <a:off x="3423992" y="514799"/>
          <a:ext cx="303469" cy="303469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F8C5B-EE2E-4B6C-BED6-DDF97F0539A1}">
      <dsp:nvSpPr>
        <dsp:cNvPr id="0" name=""/>
        <dsp:cNvSpPr/>
      </dsp:nvSpPr>
      <dsp:spPr>
        <a:xfrm>
          <a:off x="3423992" y="514799"/>
          <a:ext cx="303469" cy="303469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DA2BC-CA6E-4B28-950E-76A8EE1D24F6}">
      <dsp:nvSpPr>
        <dsp:cNvPr id="0" name=""/>
        <dsp:cNvSpPr/>
      </dsp:nvSpPr>
      <dsp:spPr>
        <a:xfrm>
          <a:off x="3272257" y="569423"/>
          <a:ext cx="606939" cy="19422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>
              <a:latin typeface="메이플스토리" panose="02000300000000000000" pitchFamily="2" charset="-127"/>
              <a:ea typeface="메이플스토리" panose="02000300000000000000" pitchFamily="2" charset="-127"/>
            </a:rPr>
            <a:t>Main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3272257" y="569423"/>
        <a:ext cx="606939" cy="194220"/>
      </dsp:txXfrm>
    </dsp:sp>
    <dsp:sp modelId="{D32E2AC5-4E90-4BA3-A0D7-EEB96E9993D0}">
      <dsp:nvSpPr>
        <dsp:cNvPr id="0" name=""/>
        <dsp:cNvSpPr/>
      </dsp:nvSpPr>
      <dsp:spPr>
        <a:xfrm>
          <a:off x="2537937" y="954765"/>
          <a:ext cx="537806" cy="323165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EB4D8-0635-4DCB-B3D9-49FB53454D80}">
      <dsp:nvSpPr>
        <dsp:cNvPr id="0" name=""/>
        <dsp:cNvSpPr/>
      </dsp:nvSpPr>
      <dsp:spPr>
        <a:xfrm>
          <a:off x="2537937" y="954765"/>
          <a:ext cx="537806" cy="323165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46EEA-4EF4-40DF-9A0C-5E526D8E867B}">
      <dsp:nvSpPr>
        <dsp:cNvPr id="0" name=""/>
        <dsp:cNvSpPr/>
      </dsp:nvSpPr>
      <dsp:spPr>
        <a:xfrm>
          <a:off x="2269034" y="1012934"/>
          <a:ext cx="1075612" cy="206825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CollisionChecker.java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2269034" y="1012934"/>
        <a:ext cx="1075612" cy="206825"/>
      </dsp:txXfrm>
    </dsp:sp>
    <dsp:sp modelId="{034C2C11-4358-4ACE-99E5-C5997A053F9A}">
      <dsp:nvSpPr>
        <dsp:cNvPr id="0" name=""/>
        <dsp:cNvSpPr/>
      </dsp:nvSpPr>
      <dsp:spPr>
        <a:xfrm>
          <a:off x="3843002" y="976527"/>
          <a:ext cx="613597" cy="328788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062E9-9EDE-412B-8477-03D776B0835F}">
      <dsp:nvSpPr>
        <dsp:cNvPr id="0" name=""/>
        <dsp:cNvSpPr/>
      </dsp:nvSpPr>
      <dsp:spPr>
        <a:xfrm>
          <a:off x="3843002" y="976527"/>
          <a:ext cx="613597" cy="328788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FFFE77-6B5C-4B7A-A400-4BE69749B9A9}">
      <dsp:nvSpPr>
        <dsp:cNvPr id="0" name=""/>
        <dsp:cNvSpPr/>
      </dsp:nvSpPr>
      <dsp:spPr>
        <a:xfrm>
          <a:off x="3536203" y="1035709"/>
          <a:ext cx="1227195" cy="210424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EventHandler.java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3536203" y="1035709"/>
        <a:ext cx="1227195" cy="210424"/>
      </dsp:txXfrm>
    </dsp:sp>
    <dsp:sp modelId="{52281FD9-CF88-4F5D-BBC5-D13834830E34}">
      <dsp:nvSpPr>
        <dsp:cNvPr id="0" name=""/>
        <dsp:cNvSpPr/>
      </dsp:nvSpPr>
      <dsp:spPr>
        <a:xfrm>
          <a:off x="2561861" y="1392928"/>
          <a:ext cx="501896" cy="373440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3D357-0C64-475C-9809-B3DD3AAAB32B}">
      <dsp:nvSpPr>
        <dsp:cNvPr id="0" name=""/>
        <dsp:cNvSpPr/>
      </dsp:nvSpPr>
      <dsp:spPr>
        <a:xfrm>
          <a:off x="2561861" y="1392928"/>
          <a:ext cx="501896" cy="373440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E20C7-232E-40A9-97A3-8BD8BC38D04F}">
      <dsp:nvSpPr>
        <dsp:cNvPr id="0" name=""/>
        <dsp:cNvSpPr/>
      </dsp:nvSpPr>
      <dsp:spPr>
        <a:xfrm>
          <a:off x="2310913" y="1460148"/>
          <a:ext cx="1003793" cy="239002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 dirty="0"/>
            <a:t>EventRect.java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2310913" y="1460148"/>
        <a:ext cx="1003793" cy="239002"/>
      </dsp:txXfrm>
    </dsp:sp>
    <dsp:sp modelId="{C6EC34D4-6B21-41E0-BD3A-64F97B89B3A0}">
      <dsp:nvSpPr>
        <dsp:cNvPr id="0" name=""/>
        <dsp:cNvSpPr/>
      </dsp:nvSpPr>
      <dsp:spPr>
        <a:xfrm>
          <a:off x="3913225" y="1401971"/>
          <a:ext cx="547538" cy="377464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E9223-0452-4F3E-A5E0-55BBFF498924}">
      <dsp:nvSpPr>
        <dsp:cNvPr id="0" name=""/>
        <dsp:cNvSpPr/>
      </dsp:nvSpPr>
      <dsp:spPr>
        <a:xfrm>
          <a:off x="3913225" y="1401971"/>
          <a:ext cx="547538" cy="377464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E15FB-74C9-4A94-BBE1-0CFEE5D6396B}">
      <dsp:nvSpPr>
        <dsp:cNvPr id="0" name=""/>
        <dsp:cNvSpPr/>
      </dsp:nvSpPr>
      <dsp:spPr>
        <a:xfrm>
          <a:off x="3639455" y="1469915"/>
          <a:ext cx="1095077" cy="241577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 dirty="0"/>
            <a:t>GamePanel.java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3639455" y="1469915"/>
        <a:ext cx="1095077" cy="241577"/>
      </dsp:txXfrm>
    </dsp:sp>
    <dsp:sp modelId="{479D91B1-1E5E-4740-AC44-EDC90103AD26}">
      <dsp:nvSpPr>
        <dsp:cNvPr id="0" name=""/>
        <dsp:cNvSpPr/>
      </dsp:nvSpPr>
      <dsp:spPr>
        <a:xfrm>
          <a:off x="2498161" y="1888810"/>
          <a:ext cx="645750" cy="371826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E1CA0-AA0F-4615-95F4-7037B317E885}">
      <dsp:nvSpPr>
        <dsp:cNvPr id="0" name=""/>
        <dsp:cNvSpPr/>
      </dsp:nvSpPr>
      <dsp:spPr>
        <a:xfrm>
          <a:off x="2498161" y="1888810"/>
          <a:ext cx="645750" cy="371826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FAFB1-636D-4C2D-AFD6-A6320F43E0F5}">
      <dsp:nvSpPr>
        <dsp:cNvPr id="0" name=""/>
        <dsp:cNvSpPr/>
      </dsp:nvSpPr>
      <dsp:spPr>
        <a:xfrm>
          <a:off x="2175286" y="1955738"/>
          <a:ext cx="1291500" cy="237968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GameScreen.java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2175286" y="1955738"/>
        <a:ext cx="1291500" cy="237968"/>
      </dsp:txXfrm>
    </dsp:sp>
    <dsp:sp modelId="{6E681F90-7422-47B4-9C94-0A2A241B94AB}">
      <dsp:nvSpPr>
        <dsp:cNvPr id="0" name=""/>
        <dsp:cNvSpPr/>
      </dsp:nvSpPr>
      <dsp:spPr>
        <a:xfrm>
          <a:off x="3989743" y="1888287"/>
          <a:ext cx="551729" cy="416214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E7E85-652C-4021-BD42-D20C68B5940D}">
      <dsp:nvSpPr>
        <dsp:cNvPr id="0" name=""/>
        <dsp:cNvSpPr/>
      </dsp:nvSpPr>
      <dsp:spPr>
        <a:xfrm>
          <a:off x="3989743" y="1888287"/>
          <a:ext cx="551729" cy="416214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247E6-BED3-4736-A4C6-1A463FE182CB}">
      <dsp:nvSpPr>
        <dsp:cNvPr id="0" name=""/>
        <dsp:cNvSpPr/>
      </dsp:nvSpPr>
      <dsp:spPr>
        <a:xfrm>
          <a:off x="3713878" y="1963206"/>
          <a:ext cx="1103458" cy="266377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KeyHandler.java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3713878" y="1963206"/>
        <a:ext cx="1103458" cy="266377"/>
      </dsp:txXfrm>
    </dsp:sp>
    <dsp:sp modelId="{B24BFBBC-45D3-4E02-A625-F31EE67F4193}">
      <dsp:nvSpPr>
        <dsp:cNvPr id="0" name=""/>
        <dsp:cNvSpPr/>
      </dsp:nvSpPr>
      <dsp:spPr>
        <a:xfrm>
          <a:off x="2540788" y="2450566"/>
          <a:ext cx="530677" cy="387391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154A6-D306-4E98-8AE6-92D391A76AD6}">
      <dsp:nvSpPr>
        <dsp:cNvPr id="0" name=""/>
        <dsp:cNvSpPr/>
      </dsp:nvSpPr>
      <dsp:spPr>
        <a:xfrm>
          <a:off x="2540788" y="2450566"/>
          <a:ext cx="530677" cy="387391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57BF4-DDA8-4547-B813-E556741F44DC}">
      <dsp:nvSpPr>
        <dsp:cNvPr id="0" name=""/>
        <dsp:cNvSpPr/>
      </dsp:nvSpPr>
      <dsp:spPr>
        <a:xfrm>
          <a:off x="2275450" y="2520296"/>
          <a:ext cx="1061355" cy="24793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MonsterBattle.java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2275450" y="2520296"/>
        <a:ext cx="1061355" cy="247930"/>
      </dsp:txXfrm>
    </dsp:sp>
    <dsp:sp modelId="{CF25137E-A929-4D48-80DE-3427A61B41F5}">
      <dsp:nvSpPr>
        <dsp:cNvPr id="0" name=""/>
        <dsp:cNvSpPr/>
      </dsp:nvSpPr>
      <dsp:spPr>
        <a:xfrm>
          <a:off x="3981249" y="2459653"/>
          <a:ext cx="501820" cy="341655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721F9-BFF6-4925-B625-B0393DB0F576}">
      <dsp:nvSpPr>
        <dsp:cNvPr id="0" name=""/>
        <dsp:cNvSpPr/>
      </dsp:nvSpPr>
      <dsp:spPr>
        <a:xfrm>
          <a:off x="3981249" y="2459653"/>
          <a:ext cx="501820" cy="341655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3326-2043-4507-976B-E8B7493E78E9}">
      <dsp:nvSpPr>
        <dsp:cNvPr id="0" name=""/>
        <dsp:cNvSpPr/>
      </dsp:nvSpPr>
      <dsp:spPr>
        <a:xfrm>
          <a:off x="3730339" y="2521151"/>
          <a:ext cx="1003641" cy="218659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ObjectSetter.java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3730339" y="2521151"/>
        <a:ext cx="1003641" cy="218659"/>
      </dsp:txXfrm>
    </dsp:sp>
    <dsp:sp modelId="{3F2AD4ED-AE2B-49EC-A2EA-A5F1CECF8BCB}">
      <dsp:nvSpPr>
        <dsp:cNvPr id="0" name=""/>
        <dsp:cNvSpPr/>
      </dsp:nvSpPr>
      <dsp:spPr>
        <a:xfrm>
          <a:off x="2604684" y="2956209"/>
          <a:ext cx="475852" cy="339200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C5BA7-EC84-4BF9-8B1B-59A648133017}">
      <dsp:nvSpPr>
        <dsp:cNvPr id="0" name=""/>
        <dsp:cNvSpPr/>
      </dsp:nvSpPr>
      <dsp:spPr>
        <a:xfrm>
          <a:off x="2604684" y="2956209"/>
          <a:ext cx="475852" cy="339200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F71C1-46F3-4314-99A2-BFEF6B942FD5}">
      <dsp:nvSpPr>
        <dsp:cNvPr id="0" name=""/>
        <dsp:cNvSpPr/>
      </dsp:nvSpPr>
      <dsp:spPr>
        <a:xfrm>
          <a:off x="2366758" y="3017265"/>
          <a:ext cx="951705" cy="217088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Sound.java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2366758" y="3017265"/>
        <a:ext cx="951705" cy="217088"/>
      </dsp:txXfrm>
    </dsp:sp>
    <dsp:sp modelId="{3B3BB3F5-F8A5-4B15-B2BD-C1D0DC605E29}">
      <dsp:nvSpPr>
        <dsp:cNvPr id="0" name=""/>
        <dsp:cNvSpPr/>
      </dsp:nvSpPr>
      <dsp:spPr>
        <a:xfrm>
          <a:off x="3947116" y="2965415"/>
          <a:ext cx="560090" cy="321462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B6F9C-FBA5-4866-8571-8085CD6E2DF7}">
      <dsp:nvSpPr>
        <dsp:cNvPr id="0" name=""/>
        <dsp:cNvSpPr/>
      </dsp:nvSpPr>
      <dsp:spPr>
        <a:xfrm>
          <a:off x="3947116" y="2965415"/>
          <a:ext cx="560090" cy="321462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F8CF0-DED6-47F3-9C27-C9B11F0B134B}">
      <dsp:nvSpPr>
        <dsp:cNvPr id="0" name=""/>
        <dsp:cNvSpPr/>
      </dsp:nvSpPr>
      <dsp:spPr>
        <a:xfrm>
          <a:off x="3667071" y="3023278"/>
          <a:ext cx="1120180" cy="205736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SuperPlayerImg.java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3667071" y="3023278"/>
        <a:ext cx="1120180" cy="205736"/>
      </dsp:txXfrm>
    </dsp:sp>
    <dsp:sp modelId="{2DD6AB05-AD30-4D21-86E0-9866F4C2660C}">
      <dsp:nvSpPr>
        <dsp:cNvPr id="0" name=""/>
        <dsp:cNvSpPr/>
      </dsp:nvSpPr>
      <dsp:spPr>
        <a:xfrm>
          <a:off x="2789612" y="3411662"/>
          <a:ext cx="303469" cy="303469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2DBCB-6604-47CD-A967-C59B09A4A2B8}">
      <dsp:nvSpPr>
        <dsp:cNvPr id="0" name=""/>
        <dsp:cNvSpPr/>
      </dsp:nvSpPr>
      <dsp:spPr>
        <a:xfrm>
          <a:off x="2789612" y="3411662"/>
          <a:ext cx="303469" cy="303469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A5A5E-2CBE-4223-A801-007BAC59CAE2}">
      <dsp:nvSpPr>
        <dsp:cNvPr id="0" name=""/>
        <dsp:cNvSpPr/>
      </dsp:nvSpPr>
      <dsp:spPr>
        <a:xfrm>
          <a:off x="2637877" y="3466286"/>
          <a:ext cx="606939" cy="19422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UI.java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2637877" y="3466286"/>
        <a:ext cx="606939" cy="194220"/>
      </dsp:txXfrm>
    </dsp:sp>
    <dsp:sp modelId="{52D2936E-5E82-4DD7-84CE-9A53FA1CCB00}">
      <dsp:nvSpPr>
        <dsp:cNvPr id="0" name=""/>
        <dsp:cNvSpPr/>
      </dsp:nvSpPr>
      <dsp:spPr>
        <a:xfrm>
          <a:off x="6505273" y="514799"/>
          <a:ext cx="303469" cy="303469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444ED-09C1-4EB0-BE19-182BED7F2799}">
      <dsp:nvSpPr>
        <dsp:cNvPr id="0" name=""/>
        <dsp:cNvSpPr/>
      </dsp:nvSpPr>
      <dsp:spPr>
        <a:xfrm>
          <a:off x="6505273" y="514799"/>
          <a:ext cx="303469" cy="303469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893F7-01D0-4573-9369-427D864F376E}">
      <dsp:nvSpPr>
        <dsp:cNvPr id="0" name=""/>
        <dsp:cNvSpPr/>
      </dsp:nvSpPr>
      <dsp:spPr>
        <a:xfrm>
          <a:off x="6353538" y="569423"/>
          <a:ext cx="606939" cy="19422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Dialogue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6353538" y="569423"/>
        <a:ext cx="606939" cy="194220"/>
      </dsp:txXfrm>
    </dsp:sp>
    <dsp:sp modelId="{D4433B0F-62EA-4167-90E1-A12BDBD18804}">
      <dsp:nvSpPr>
        <dsp:cNvPr id="0" name=""/>
        <dsp:cNvSpPr/>
      </dsp:nvSpPr>
      <dsp:spPr>
        <a:xfrm>
          <a:off x="7057814" y="1525723"/>
          <a:ext cx="439087" cy="470599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94F60-EF12-4E68-9A78-612CD3AE6A57}">
      <dsp:nvSpPr>
        <dsp:cNvPr id="0" name=""/>
        <dsp:cNvSpPr/>
      </dsp:nvSpPr>
      <dsp:spPr>
        <a:xfrm>
          <a:off x="7057814" y="1525723"/>
          <a:ext cx="439087" cy="470599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B6350-F366-42F7-AEDB-838A768D5EDC}">
      <dsp:nvSpPr>
        <dsp:cNvPr id="0" name=""/>
        <dsp:cNvSpPr/>
      </dsp:nvSpPr>
      <dsp:spPr>
        <a:xfrm>
          <a:off x="6838270" y="1610431"/>
          <a:ext cx="878174" cy="301183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Monologue.java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6838270" y="1610431"/>
        <a:ext cx="878174" cy="301183"/>
      </dsp:txXfrm>
    </dsp:sp>
    <dsp:sp modelId="{D4FCB27E-9034-4115-A314-AC51373B409A}">
      <dsp:nvSpPr>
        <dsp:cNvPr id="0" name=""/>
        <dsp:cNvSpPr/>
      </dsp:nvSpPr>
      <dsp:spPr>
        <a:xfrm>
          <a:off x="7025428" y="945726"/>
          <a:ext cx="609382" cy="533803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1F64F-2D4C-4FDF-BC54-C85254CF4FBD}">
      <dsp:nvSpPr>
        <dsp:cNvPr id="0" name=""/>
        <dsp:cNvSpPr/>
      </dsp:nvSpPr>
      <dsp:spPr>
        <a:xfrm>
          <a:off x="7025428" y="945726"/>
          <a:ext cx="609382" cy="533803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05EBF-9EED-4021-A2BB-536166791C66}">
      <dsp:nvSpPr>
        <dsp:cNvPr id="0" name=""/>
        <dsp:cNvSpPr/>
      </dsp:nvSpPr>
      <dsp:spPr>
        <a:xfrm>
          <a:off x="6720737" y="1041810"/>
          <a:ext cx="1218765" cy="341634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SuperDialogue.java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6720737" y="1041810"/>
        <a:ext cx="1218765" cy="341634"/>
      </dsp:txXfrm>
    </dsp:sp>
    <dsp:sp modelId="{DCCD62E1-C68B-4A20-8B4C-BC71059CA602}">
      <dsp:nvSpPr>
        <dsp:cNvPr id="0" name=""/>
        <dsp:cNvSpPr/>
      </dsp:nvSpPr>
      <dsp:spPr>
        <a:xfrm>
          <a:off x="5836492" y="2614827"/>
          <a:ext cx="303469" cy="303469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10158-70A6-443F-BFE9-D4C53D26D564}">
      <dsp:nvSpPr>
        <dsp:cNvPr id="0" name=""/>
        <dsp:cNvSpPr/>
      </dsp:nvSpPr>
      <dsp:spPr>
        <a:xfrm>
          <a:off x="5836492" y="2614827"/>
          <a:ext cx="303469" cy="303469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2BE46-AD3D-4FDE-8EF7-34286DCD14AF}">
      <dsp:nvSpPr>
        <dsp:cNvPr id="0" name=""/>
        <dsp:cNvSpPr/>
      </dsp:nvSpPr>
      <dsp:spPr>
        <a:xfrm>
          <a:off x="5684757" y="2669451"/>
          <a:ext cx="606939" cy="19422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Entity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5684757" y="2669451"/>
        <a:ext cx="606939" cy="194220"/>
      </dsp:txXfrm>
    </dsp:sp>
    <dsp:sp modelId="{E6205CEC-1BBD-499D-B70B-BF423F47360A}">
      <dsp:nvSpPr>
        <dsp:cNvPr id="0" name=""/>
        <dsp:cNvSpPr/>
      </dsp:nvSpPr>
      <dsp:spPr>
        <a:xfrm>
          <a:off x="6788589" y="2759913"/>
          <a:ext cx="560951" cy="482386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ADFA9-0483-41CD-83FE-104BA6F17D85}">
      <dsp:nvSpPr>
        <dsp:cNvPr id="0" name=""/>
        <dsp:cNvSpPr/>
      </dsp:nvSpPr>
      <dsp:spPr>
        <a:xfrm>
          <a:off x="6788589" y="2759913"/>
          <a:ext cx="560951" cy="482386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7425B-AAA9-4867-8DB4-CEF67F15EE57}">
      <dsp:nvSpPr>
        <dsp:cNvPr id="0" name=""/>
        <dsp:cNvSpPr/>
      </dsp:nvSpPr>
      <dsp:spPr>
        <a:xfrm>
          <a:off x="6508113" y="2846743"/>
          <a:ext cx="1121903" cy="308727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kern="12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CommonEntity.java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6508113" y="2846743"/>
        <a:ext cx="1121903" cy="308727"/>
      </dsp:txXfrm>
    </dsp:sp>
    <dsp:sp modelId="{8087E1D6-6D47-4DA4-9BF8-5C7A84A15854}">
      <dsp:nvSpPr>
        <dsp:cNvPr id="0" name=""/>
        <dsp:cNvSpPr/>
      </dsp:nvSpPr>
      <dsp:spPr>
        <a:xfrm>
          <a:off x="6735654" y="3374900"/>
          <a:ext cx="662325" cy="425540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329FD-6939-4A2C-9128-84182370ABC7}">
      <dsp:nvSpPr>
        <dsp:cNvPr id="0" name=""/>
        <dsp:cNvSpPr/>
      </dsp:nvSpPr>
      <dsp:spPr>
        <a:xfrm>
          <a:off x="6735654" y="3374900"/>
          <a:ext cx="662325" cy="425540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69ED7-F04E-4123-8A6E-9441A6EAB6C3}">
      <dsp:nvSpPr>
        <dsp:cNvPr id="0" name=""/>
        <dsp:cNvSpPr/>
      </dsp:nvSpPr>
      <dsp:spPr>
        <a:xfrm>
          <a:off x="6404491" y="3451497"/>
          <a:ext cx="1324651" cy="272345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Player.java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6404491" y="3451497"/>
        <a:ext cx="1324651" cy="272345"/>
      </dsp:txXfrm>
    </dsp:sp>
    <dsp:sp modelId="{64969E2D-9CC3-4847-9C23-382D0025B19E}">
      <dsp:nvSpPr>
        <dsp:cNvPr id="0" name=""/>
        <dsp:cNvSpPr/>
      </dsp:nvSpPr>
      <dsp:spPr>
        <a:xfrm>
          <a:off x="6854354" y="3863000"/>
          <a:ext cx="303469" cy="303469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45B41-BAA5-4960-9FAA-137B6DEABC4E}">
      <dsp:nvSpPr>
        <dsp:cNvPr id="0" name=""/>
        <dsp:cNvSpPr/>
      </dsp:nvSpPr>
      <dsp:spPr>
        <a:xfrm>
          <a:off x="6854354" y="3863000"/>
          <a:ext cx="303469" cy="303469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7289E-E292-43EB-8296-AC3DF6E13A45}">
      <dsp:nvSpPr>
        <dsp:cNvPr id="0" name=""/>
        <dsp:cNvSpPr/>
      </dsp:nvSpPr>
      <dsp:spPr>
        <a:xfrm>
          <a:off x="6702619" y="3917624"/>
          <a:ext cx="606939" cy="19422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Monster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6702619" y="3917624"/>
        <a:ext cx="606939" cy="194220"/>
      </dsp:txXfrm>
    </dsp:sp>
    <dsp:sp modelId="{7654A889-AB2E-4D75-8943-FB2F03018B24}">
      <dsp:nvSpPr>
        <dsp:cNvPr id="0" name=""/>
        <dsp:cNvSpPr/>
      </dsp:nvSpPr>
      <dsp:spPr>
        <a:xfrm>
          <a:off x="7300953" y="4071167"/>
          <a:ext cx="613628" cy="542862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6704F-ECF6-4EDB-8C02-8EC61DAB3F23}">
      <dsp:nvSpPr>
        <dsp:cNvPr id="0" name=""/>
        <dsp:cNvSpPr/>
      </dsp:nvSpPr>
      <dsp:spPr>
        <a:xfrm>
          <a:off x="7300953" y="4071167"/>
          <a:ext cx="613628" cy="542862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A8CE5-FC45-4D7A-A0AF-F3C6B594E326}">
      <dsp:nvSpPr>
        <dsp:cNvPr id="0" name=""/>
        <dsp:cNvSpPr/>
      </dsp:nvSpPr>
      <dsp:spPr>
        <a:xfrm>
          <a:off x="6994139" y="4168882"/>
          <a:ext cx="1227256" cy="347431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MON_TreeMonster.java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6994139" y="4168882"/>
        <a:ext cx="1227256" cy="347431"/>
      </dsp:txXfrm>
    </dsp:sp>
    <dsp:sp modelId="{AADEFCF8-61F8-4FA1-BE03-D8136C4CE1F8}">
      <dsp:nvSpPr>
        <dsp:cNvPr id="0" name=""/>
        <dsp:cNvSpPr/>
      </dsp:nvSpPr>
      <dsp:spPr>
        <a:xfrm>
          <a:off x="4142056" y="3954273"/>
          <a:ext cx="303469" cy="303469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9B5DB-4DE1-426A-98B4-C28A8842B933}">
      <dsp:nvSpPr>
        <dsp:cNvPr id="0" name=""/>
        <dsp:cNvSpPr/>
      </dsp:nvSpPr>
      <dsp:spPr>
        <a:xfrm>
          <a:off x="4142056" y="3954273"/>
          <a:ext cx="303469" cy="303469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2F60C-BC8E-47DF-ADA2-EFE99A63860F}">
      <dsp:nvSpPr>
        <dsp:cNvPr id="0" name=""/>
        <dsp:cNvSpPr/>
      </dsp:nvSpPr>
      <dsp:spPr>
        <a:xfrm>
          <a:off x="3990321" y="4008898"/>
          <a:ext cx="606939" cy="19422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Object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3990321" y="4008898"/>
        <a:ext cx="606939" cy="194220"/>
      </dsp:txXfrm>
    </dsp:sp>
    <dsp:sp modelId="{1C1D3829-A427-4761-B3A3-42945FCA8DA8}">
      <dsp:nvSpPr>
        <dsp:cNvPr id="0" name=""/>
        <dsp:cNvSpPr/>
      </dsp:nvSpPr>
      <dsp:spPr>
        <a:xfrm>
          <a:off x="2592443" y="4161039"/>
          <a:ext cx="601832" cy="345873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6A473-D8C4-4489-9041-9B74F234FD2F}">
      <dsp:nvSpPr>
        <dsp:cNvPr id="0" name=""/>
        <dsp:cNvSpPr/>
      </dsp:nvSpPr>
      <dsp:spPr>
        <a:xfrm>
          <a:off x="2592443" y="4161039"/>
          <a:ext cx="601832" cy="345873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A6324-C98A-4D4F-AEE8-21CD5EAAC1B4}">
      <dsp:nvSpPr>
        <dsp:cNvPr id="0" name=""/>
        <dsp:cNvSpPr/>
      </dsp:nvSpPr>
      <dsp:spPr>
        <a:xfrm>
          <a:off x="2291527" y="4223296"/>
          <a:ext cx="1203664" cy="221359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SuperObjects.java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2291527" y="4223296"/>
        <a:ext cx="1203664" cy="221359"/>
      </dsp:txXfrm>
    </dsp:sp>
    <dsp:sp modelId="{60D29B25-D3C0-4B46-9B51-EE4039B7DF1B}">
      <dsp:nvSpPr>
        <dsp:cNvPr id="0" name=""/>
        <dsp:cNvSpPr/>
      </dsp:nvSpPr>
      <dsp:spPr>
        <a:xfrm>
          <a:off x="2705107" y="4686071"/>
          <a:ext cx="606414" cy="250131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85F7B-1985-470C-A5D5-69B22F9D4049}">
      <dsp:nvSpPr>
        <dsp:cNvPr id="0" name=""/>
        <dsp:cNvSpPr/>
      </dsp:nvSpPr>
      <dsp:spPr>
        <a:xfrm>
          <a:off x="2705107" y="4686071"/>
          <a:ext cx="606414" cy="250131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224B1-A3D7-4651-B513-C6974A44EA63}">
      <dsp:nvSpPr>
        <dsp:cNvPr id="0" name=""/>
        <dsp:cNvSpPr/>
      </dsp:nvSpPr>
      <dsp:spPr>
        <a:xfrm>
          <a:off x="2401899" y="4731095"/>
          <a:ext cx="1212829" cy="160084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OBJ_HEART.java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2401899" y="4731095"/>
        <a:ext cx="1212829" cy="160084"/>
      </dsp:txXfrm>
    </dsp:sp>
    <dsp:sp modelId="{79BA535B-27A2-4B60-B930-4F698BEC24CF}">
      <dsp:nvSpPr>
        <dsp:cNvPr id="0" name=""/>
        <dsp:cNvSpPr/>
      </dsp:nvSpPr>
      <dsp:spPr>
        <a:xfrm>
          <a:off x="2510972" y="5018872"/>
          <a:ext cx="854376" cy="348871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67B55-7606-4696-8C40-B0FE2B556106}">
      <dsp:nvSpPr>
        <dsp:cNvPr id="0" name=""/>
        <dsp:cNvSpPr/>
      </dsp:nvSpPr>
      <dsp:spPr>
        <a:xfrm>
          <a:off x="2510972" y="5018872"/>
          <a:ext cx="854376" cy="348871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D852C-2377-426B-8A28-1E6B52F3AC8D}">
      <dsp:nvSpPr>
        <dsp:cNvPr id="0" name=""/>
        <dsp:cNvSpPr/>
      </dsp:nvSpPr>
      <dsp:spPr>
        <a:xfrm>
          <a:off x="2083784" y="5081669"/>
          <a:ext cx="1708753" cy="223278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OBJ_CLOSE_BOX.java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2083784" y="5081669"/>
        <a:ext cx="1708753" cy="223278"/>
      </dsp:txXfrm>
    </dsp:sp>
    <dsp:sp modelId="{ACA871CC-61E4-45B6-9BC4-DF443D2F787D}">
      <dsp:nvSpPr>
        <dsp:cNvPr id="0" name=""/>
        <dsp:cNvSpPr/>
      </dsp:nvSpPr>
      <dsp:spPr>
        <a:xfrm>
          <a:off x="2638049" y="5434433"/>
          <a:ext cx="670465" cy="370949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DB7E8-C5CD-4182-8B8C-369235081748}">
      <dsp:nvSpPr>
        <dsp:cNvPr id="0" name=""/>
        <dsp:cNvSpPr/>
      </dsp:nvSpPr>
      <dsp:spPr>
        <a:xfrm>
          <a:off x="2638049" y="5434433"/>
          <a:ext cx="670465" cy="370949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6382E-F5FE-4EF7-A5C4-B3034FE81F36}">
      <dsp:nvSpPr>
        <dsp:cNvPr id="0" name=""/>
        <dsp:cNvSpPr/>
      </dsp:nvSpPr>
      <dsp:spPr>
        <a:xfrm>
          <a:off x="2302816" y="5501204"/>
          <a:ext cx="1340930" cy="237407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OBJ_OPEN_BOX.java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2302816" y="5501204"/>
        <a:ext cx="1340930" cy="237407"/>
      </dsp:txXfrm>
    </dsp:sp>
    <dsp:sp modelId="{8BC3E3F3-9B3D-44FD-9F78-D2840CBA1B2C}">
      <dsp:nvSpPr>
        <dsp:cNvPr id="0" name=""/>
        <dsp:cNvSpPr/>
      </dsp:nvSpPr>
      <dsp:spPr>
        <a:xfrm>
          <a:off x="4615015" y="5615867"/>
          <a:ext cx="890444" cy="356586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A65D6-6E51-475D-9B56-7DA15C4E79E2}">
      <dsp:nvSpPr>
        <dsp:cNvPr id="0" name=""/>
        <dsp:cNvSpPr/>
      </dsp:nvSpPr>
      <dsp:spPr>
        <a:xfrm>
          <a:off x="4615015" y="5615867"/>
          <a:ext cx="890444" cy="356586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35083-7DAD-4250-945A-74B24CD1C50A}">
      <dsp:nvSpPr>
        <dsp:cNvPr id="0" name=""/>
        <dsp:cNvSpPr/>
      </dsp:nvSpPr>
      <dsp:spPr>
        <a:xfrm>
          <a:off x="4169793" y="5680053"/>
          <a:ext cx="1780888" cy="228215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OBJ_STAIR_BOTTOM.java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4169793" y="5680053"/>
        <a:ext cx="1780888" cy="228215"/>
      </dsp:txXfrm>
    </dsp:sp>
    <dsp:sp modelId="{C4D8F2C1-09F1-440B-8634-30FA22CA14AA}">
      <dsp:nvSpPr>
        <dsp:cNvPr id="0" name=""/>
        <dsp:cNvSpPr/>
      </dsp:nvSpPr>
      <dsp:spPr>
        <a:xfrm>
          <a:off x="4668076" y="5140565"/>
          <a:ext cx="729401" cy="325343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B6109-F9A5-4332-9C4D-E8C6E97055C7}">
      <dsp:nvSpPr>
        <dsp:cNvPr id="0" name=""/>
        <dsp:cNvSpPr/>
      </dsp:nvSpPr>
      <dsp:spPr>
        <a:xfrm>
          <a:off x="4668076" y="5140565"/>
          <a:ext cx="729401" cy="325343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4A6EE-73E8-4495-A5A9-ED35444D3C47}">
      <dsp:nvSpPr>
        <dsp:cNvPr id="0" name=""/>
        <dsp:cNvSpPr/>
      </dsp:nvSpPr>
      <dsp:spPr>
        <a:xfrm>
          <a:off x="4303375" y="5199127"/>
          <a:ext cx="1458803" cy="20822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OBJ_STAIR_MIDDLE.java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4303375" y="5199127"/>
        <a:ext cx="1458803" cy="208220"/>
      </dsp:txXfrm>
    </dsp:sp>
    <dsp:sp modelId="{A6128A71-2812-44F7-84DB-BE0085D8B32B}">
      <dsp:nvSpPr>
        <dsp:cNvPr id="0" name=""/>
        <dsp:cNvSpPr/>
      </dsp:nvSpPr>
      <dsp:spPr>
        <a:xfrm>
          <a:off x="4697987" y="4714987"/>
          <a:ext cx="630364" cy="280330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3A5FA-FAD7-40D9-BDE2-89A39FB388A6}">
      <dsp:nvSpPr>
        <dsp:cNvPr id="0" name=""/>
        <dsp:cNvSpPr/>
      </dsp:nvSpPr>
      <dsp:spPr>
        <a:xfrm>
          <a:off x="4697987" y="4714987"/>
          <a:ext cx="630364" cy="280330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69FFC-4994-46F8-9F62-CC1DB8FF1C63}">
      <dsp:nvSpPr>
        <dsp:cNvPr id="0" name=""/>
        <dsp:cNvSpPr/>
      </dsp:nvSpPr>
      <dsp:spPr>
        <a:xfrm>
          <a:off x="4382805" y="4765446"/>
          <a:ext cx="1260729" cy="179411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OBJ_STAIR_TOP.java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4382805" y="4765446"/>
        <a:ext cx="1260729" cy="179411"/>
      </dsp:txXfrm>
    </dsp:sp>
    <dsp:sp modelId="{CA85FB3C-C391-47E5-9C02-23F7882C4FEA}">
      <dsp:nvSpPr>
        <dsp:cNvPr id="0" name=""/>
        <dsp:cNvSpPr/>
      </dsp:nvSpPr>
      <dsp:spPr>
        <a:xfrm>
          <a:off x="6374605" y="4478318"/>
          <a:ext cx="303469" cy="303469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7477-0C96-48F3-84CA-FAAA568C0B7A}">
      <dsp:nvSpPr>
        <dsp:cNvPr id="0" name=""/>
        <dsp:cNvSpPr/>
      </dsp:nvSpPr>
      <dsp:spPr>
        <a:xfrm>
          <a:off x="6374605" y="4478318"/>
          <a:ext cx="303469" cy="303469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CE08E-C036-4003-BE33-965589FF6383}">
      <dsp:nvSpPr>
        <dsp:cNvPr id="0" name=""/>
        <dsp:cNvSpPr/>
      </dsp:nvSpPr>
      <dsp:spPr>
        <a:xfrm>
          <a:off x="6222870" y="4532942"/>
          <a:ext cx="606939" cy="19422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메이플스토리" panose="02000300000000000000" pitchFamily="2" charset="-127"/>
              <a:ea typeface="메이플스토리" panose="02000300000000000000" pitchFamily="2" charset="-127"/>
            </a:rPr>
            <a:t>Tile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6222870" y="4532942"/>
        <a:ext cx="606939" cy="194220"/>
      </dsp:txXfrm>
    </dsp:sp>
    <dsp:sp modelId="{D5A60AAF-E63E-451D-B7E0-B5B65AF89468}">
      <dsp:nvSpPr>
        <dsp:cNvPr id="0" name=""/>
        <dsp:cNvSpPr/>
      </dsp:nvSpPr>
      <dsp:spPr>
        <a:xfrm>
          <a:off x="6907185" y="5252252"/>
          <a:ext cx="421392" cy="387461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BF2A8-BFC7-4980-AE11-2342DAF08296}">
      <dsp:nvSpPr>
        <dsp:cNvPr id="0" name=""/>
        <dsp:cNvSpPr/>
      </dsp:nvSpPr>
      <dsp:spPr>
        <a:xfrm>
          <a:off x="6907185" y="5252252"/>
          <a:ext cx="421392" cy="387461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F6D11-50B9-4472-8006-F31B5F7688DE}">
      <dsp:nvSpPr>
        <dsp:cNvPr id="0" name=""/>
        <dsp:cNvSpPr/>
      </dsp:nvSpPr>
      <dsp:spPr>
        <a:xfrm>
          <a:off x="6696489" y="5321995"/>
          <a:ext cx="842784" cy="247975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Tile.java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6696489" y="5321995"/>
        <a:ext cx="842784" cy="247975"/>
      </dsp:txXfrm>
    </dsp:sp>
    <dsp:sp modelId="{1B017CDD-941D-47DF-B94B-2BBE647188A9}">
      <dsp:nvSpPr>
        <dsp:cNvPr id="0" name=""/>
        <dsp:cNvSpPr/>
      </dsp:nvSpPr>
      <dsp:spPr>
        <a:xfrm>
          <a:off x="6879225" y="4833019"/>
          <a:ext cx="483035" cy="371471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5669E-8C85-4DD9-8111-F665ADA010ED}">
      <dsp:nvSpPr>
        <dsp:cNvPr id="0" name=""/>
        <dsp:cNvSpPr/>
      </dsp:nvSpPr>
      <dsp:spPr>
        <a:xfrm>
          <a:off x="6879225" y="4833019"/>
          <a:ext cx="483035" cy="371471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5D956-065C-4E5C-9809-8A638E24AF67}">
      <dsp:nvSpPr>
        <dsp:cNvPr id="0" name=""/>
        <dsp:cNvSpPr/>
      </dsp:nvSpPr>
      <dsp:spPr>
        <a:xfrm>
          <a:off x="6637707" y="4899884"/>
          <a:ext cx="966071" cy="237741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TileManager.java</a:t>
          </a:r>
          <a:endParaRPr lang="ko-KR" altLang="en-US" sz="900" kern="1200" dirty="0">
            <a:latin typeface="메이플스토리" panose="02000300000000000000" pitchFamily="2" charset="-127"/>
            <a:ea typeface="메이플스토리" panose="02000300000000000000" pitchFamily="2" charset="-127"/>
          </a:endParaRPr>
        </a:p>
      </dsp:txBody>
      <dsp:txXfrm>
        <a:off x="6637707" y="4899884"/>
        <a:ext cx="966071" cy="237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99AC-D6A5-45B2-844E-4CC3986D56C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FC4991-9031-4E23-8BC1-938158F2414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56593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99AC-D6A5-45B2-844E-4CC3986D56C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4991-9031-4E23-8BC1-938158F24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99AC-D6A5-45B2-844E-4CC3986D56C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4991-9031-4E23-8BC1-938158F24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99AC-D6A5-45B2-844E-4CC3986D56C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4991-9031-4E23-8BC1-938158F24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5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99AC-D6A5-45B2-844E-4CC3986D56C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C4991-9031-4E23-8BC1-938158F241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8906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99AC-D6A5-45B2-844E-4CC3986D56C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4991-9031-4E23-8BC1-938158F24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3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99AC-D6A5-45B2-844E-4CC3986D56C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4991-9031-4E23-8BC1-938158F24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2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99AC-D6A5-45B2-844E-4CC3986D56C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4991-9031-4E23-8BC1-938158F24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99AC-D6A5-45B2-844E-4CC3986D56C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C4991-9031-4E23-8BC1-938158F24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2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99AC-D6A5-45B2-844E-4CC3986D56C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C4991-9031-4E23-8BC1-938158F241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9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99AC-D6A5-45B2-844E-4CC3986D56C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C4991-9031-4E23-8BC1-938158F241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52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0999AC-D6A5-45B2-844E-4CC3986D56C8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5FC4991-9031-4E23-8BC1-938158F241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258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92776-548D-BD68-62BE-B1407513F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게임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0FD224-9343-6B68-575C-1E9EC345C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20234014 </a:t>
            </a:r>
            <a:r>
              <a:rPr lang="ko-KR" altLang="en-US" dirty="0"/>
              <a:t>컴퓨터 공학과 이은정</a:t>
            </a:r>
          </a:p>
        </p:txBody>
      </p:sp>
    </p:spTree>
    <p:extLst>
      <p:ext uri="{BB962C8B-B14F-4D97-AF65-F5344CB8AC3E}">
        <p14:creationId xmlns:p14="http://schemas.microsoft.com/office/powerpoint/2010/main" val="110608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21794-0039-E486-E258-A3906148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4158"/>
            <a:ext cx="9601200" cy="1485900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A9223D-4BC5-3C45-F5E5-0F16934E0330}"/>
              </a:ext>
            </a:extLst>
          </p:cNvPr>
          <p:cNvSpPr/>
          <p:nvPr/>
        </p:nvSpPr>
        <p:spPr>
          <a:xfrm>
            <a:off x="2731883" y="1447800"/>
            <a:ext cx="6880633" cy="4570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2071E2-C298-0E5F-B859-EA9BC51B03EC}"/>
              </a:ext>
            </a:extLst>
          </p:cNvPr>
          <p:cNvSpPr/>
          <p:nvPr/>
        </p:nvSpPr>
        <p:spPr>
          <a:xfrm>
            <a:off x="3095530" y="5294995"/>
            <a:ext cx="2267139" cy="620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 게임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B33CADE-9D98-C54B-DF3E-27DDDC54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900058"/>
            <a:ext cx="4407158" cy="3257854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F79707-AA9A-C545-AD2E-61FC0D316D66}"/>
              </a:ext>
            </a:extLst>
          </p:cNvPr>
          <p:cNvSpPr/>
          <p:nvPr/>
        </p:nvSpPr>
        <p:spPr>
          <a:xfrm>
            <a:off x="6891950" y="5277643"/>
            <a:ext cx="2267139" cy="620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5255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3A9223D-4BC5-3C45-F5E5-0F16934E0330}"/>
              </a:ext>
            </a:extLst>
          </p:cNvPr>
          <p:cNvSpPr/>
          <p:nvPr/>
        </p:nvSpPr>
        <p:spPr>
          <a:xfrm>
            <a:off x="2731883" y="1447800"/>
            <a:ext cx="6880633" cy="4570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198392-8AC4-9976-EEAE-E921D6865C38}"/>
              </a:ext>
            </a:extLst>
          </p:cNvPr>
          <p:cNvSpPr/>
          <p:nvPr/>
        </p:nvSpPr>
        <p:spPr>
          <a:xfrm>
            <a:off x="4907279" y="4135756"/>
            <a:ext cx="4251804" cy="1663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F79707-AA9A-C545-AD2E-61FC0D316D66}"/>
              </a:ext>
            </a:extLst>
          </p:cNvPr>
          <p:cNvSpPr/>
          <p:nvPr/>
        </p:nvSpPr>
        <p:spPr>
          <a:xfrm>
            <a:off x="7414260" y="5290185"/>
            <a:ext cx="1744829" cy="508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9F1778-52B2-4BD7-0EF4-6D9FA95A447C}"/>
              </a:ext>
            </a:extLst>
          </p:cNvPr>
          <p:cNvSpPr/>
          <p:nvPr/>
        </p:nvSpPr>
        <p:spPr>
          <a:xfrm>
            <a:off x="3124200" y="3009900"/>
            <a:ext cx="1783080" cy="2788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B2B193D-F0DD-47E3-2462-304CF20A5F2A}"/>
              </a:ext>
            </a:extLst>
          </p:cNvPr>
          <p:cNvSpPr/>
          <p:nvPr/>
        </p:nvSpPr>
        <p:spPr>
          <a:xfrm>
            <a:off x="3383280" y="3307080"/>
            <a:ext cx="1097280" cy="10972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FF7B0D4-3C3C-9B67-BEEA-C146B1C27348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931920" y="4404360"/>
            <a:ext cx="0" cy="10896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5B534FF-7EB9-1AA4-6770-F373B50D10A8}"/>
              </a:ext>
            </a:extLst>
          </p:cNvPr>
          <p:cNvCxnSpPr>
            <a:cxnSpLocks/>
          </p:cNvCxnSpPr>
          <p:nvPr/>
        </p:nvCxnSpPr>
        <p:spPr>
          <a:xfrm>
            <a:off x="3931920" y="4652010"/>
            <a:ext cx="537249" cy="544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6BAD92-C2A3-C1C6-04B9-C372EC4D9681}"/>
              </a:ext>
            </a:extLst>
          </p:cNvPr>
          <p:cNvCxnSpPr>
            <a:cxnSpLocks/>
          </p:cNvCxnSpPr>
          <p:nvPr/>
        </p:nvCxnSpPr>
        <p:spPr>
          <a:xfrm flipV="1">
            <a:off x="3425189" y="4664552"/>
            <a:ext cx="506730" cy="6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55B5FF-66F6-D49F-35F3-9D4B4FB753A3}"/>
              </a:ext>
            </a:extLst>
          </p:cNvPr>
          <p:cNvCxnSpPr>
            <a:cxnSpLocks/>
          </p:cNvCxnSpPr>
          <p:nvPr/>
        </p:nvCxnSpPr>
        <p:spPr>
          <a:xfrm>
            <a:off x="3830954" y="3710940"/>
            <a:ext cx="0" cy="289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A40CE2-944A-7AB7-FDD8-F2CB6643A533}"/>
              </a:ext>
            </a:extLst>
          </p:cNvPr>
          <p:cNvCxnSpPr>
            <a:cxnSpLocks/>
          </p:cNvCxnSpPr>
          <p:nvPr/>
        </p:nvCxnSpPr>
        <p:spPr>
          <a:xfrm>
            <a:off x="4213878" y="3710940"/>
            <a:ext cx="0" cy="289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지연 19">
            <a:extLst>
              <a:ext uri="{FF2B5EF4-FFF2-40B4-BE49-F238E27FC236}">
                <a16:creationId xmlns:a16="http://schemas.microsoft.com/office/drawing/2014/main" id="{6520F7AE-FC54-0F9A-3AE2-42B9FA2CC6A2}"/>
              </a:ext>
            </a:extLst>
          </p:cNvPr>
          <p:cNvSpPr/>
          <p:nvPr/>
        </p:nvSpPr>
        <p:spPr>
          <a:xfrm rot="5400000">
            <a:off x="3836670" y="4107180"/>
            <a:ext cx="190498" cy="247650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8198D3-6FEE-D63A-288D-5F47C869B1E2}"/>
              </a:ext>
            </a:extLst>
          </p:cNvPr>
          <p:cNvSpPr/>
          <p:nvPr/>
        </p:nvSpPr>
        <p:spPr>
          <a:xfrm>
            <a:off x="5158820" y="4404360"/>
            <a:ext cx="3672760" cy="739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대사창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9130E5-0F4F-2A7F-61FD-3601FC42D75E}"/>
              </a:ext>
            </a:extLst>
          </p:cNvPr>
          <p:cNvSpPr/>
          <p:nvPr/>
        </p:nvSpPr>
        <p:spPr>
          <a:xfrm>
            <a:off x="4907279" y="3779520"/>
            <a:ext cx="4251804" cy="356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이름</a:t>
            </a:r>
            <a:r>
              <a:rPr lang="en-US" altLang="ko-KR" dirty="0"/>
              <a:t>: aa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레벨 </a:t>
            </a:r>
            <a:r>
              <a:rPr lang="en-US" altLang="ko-KR" dirty="0"/>
              <a:t>: aa</a:t>
            </a:r>
            <a:r>
              <a:rPr lang="ko-KR" altLang="en-US" dirty="0"/>
              <a:t> 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BDF22700-5843-2BFE-C2DC-B69F5C113C26}"/>
              </a:ext>
            </a:extLst>
          </p:cNvPr>
          <p:cNvSpPr txBox="1">
            <a:spLocks/>
          </p:cNvSpPr>
          <p:nvPr/>
        </p:nvSpPr>
        <p:spPr>
          <a:xfrm>
            <a:off x="1371600" y="414158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UI </a:t>
            </a:r>
            <a:r>
              <a:rPr lang="ko-KR" altLang="en-US"/>
              <a:t>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24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3A9223D-4BC5-3C45-F5E5-0F16934E0330}"/>
              </a:ext>
            </a:extLst>
          </p:cNvPr>
          <p:cNvSpPr/>
          <p:nvPr/>
        </p:nvSpPr>
        <p:spPr>
          <a:xfrm>
            <a:off x="2731883" y="1447800"/>
            <a:ext cx="6880633" cy="4570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198392-8AC4-9976-EEAE-E921D6865C38}"/>
              </a:ext>
            </a:extLst>
          </p:cNvPr>
          <p:cNvSpPr/>
          <p:nvPr/>
        </p:nvSpPr>
        <p:spPr>
          <a:xfrm>
            <a:off x="4907279" y="4135756"/>
            <a:ext cx="4251804" cy="1663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9F1778-52B2-4BD7-0EF4-6D9FA95A447C}"/>
              </a:ext>
            </a:extLst>
          </p:cNvPr>
          <p:cNvSpPr/>
          <p:nvPr/>
        </p:nvSpPr>
        <p:spPr>
          <a:xfrm>
            <a:off x="3124200" y="3009900"/>
            <a:ext cx="1783080" cy="2788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B2B193D-F0DD-47E3-2462-304CF20A5F2A}"/>
              </a:ext>
            </a:extLst>
          </p:cNvPr>
          <p:cNvSpPr/>
          <p:nvPr/>
        </p:nvSpPr>
        <p:spPr>
          <a:xfrm>
            <a:off x="3383280" y="3307080"/>
            <a:ext cx="1097280" cy="10972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FF7B0D4-3C3C-9B67-BEEA-C146B1C27348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931920" y="4404360"/>
            <a:ext cx="0" cy="10896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5B534FF-7EB9-1AA4-6770-F373B50D10A8}"/>
              </a:ext>
            </a:extLst>
          </p:cNvPr>
          <p:cNvCxnSpPr>
            <a:cxnSpLocks/>
          </p:cNvCxnSpPr>
          <p:nvPr/>
        </p:nvCxnSpPr>
        <p:spPr>
          <a:xfrm>
            <a:off x="3931920" y="4652010"/>
            <a:ext cx="537249" cy="544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6BAD92-C2A3-C1C6-04B9-C372EC4D9681}"/>
              </a:ext>
            </a:extLst>
          </p:cNvPr>
          <p:cNvCxnSpPr>
            <a:cxnSpLocks/>
          </p:cNvCxnSpPr>
          <p:nvPr/>
        </p:nvCxnSpPr>
        <p:spPr>
          <a:xfrm flipV="1">
            <a:off x="3425189" y="4664552"/>
            <a:ext cx="506730" cy="625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55B5FF-66F6-D49F-35F3-9D4B4FB753A3}"/>
              </a:ext>
            </a:extLst>
          </p:cNvPr>
          <p:cNvCxnSpPr>
            <a:cxnSpLocks/>
          </p:cNvCxnSpPr>
          <p:nvPr/>
        </p:nvCxnSpPr>
        <p:spPr>
          <a:xfrm>
            <a:off x="3830954" y="3710940"/>
            <a:ext cx="0" cy="289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A40CE2-944A-7AB7-FDD8-F2CB6643A533}"/>
              </a:ext>
            </a:extLst>
          </p:cNvPr>
          <p:cNvCxnSpPr>
            <a:cxnSpLocks/>
          </p:cNvCxnSpPr>
          <p:nvPr/>
        </p:nvCxnSpPr>
        <p:spPr>
          <a:xfrm>
            <a:off x="4213878" y="3710940"/>
            <a:ext cx="0" cy="289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지연 19">
            <a:extLst>
              <a:ext uri="{FF2B5EF4-FFF2-40B4-BE49-F238E27FC236}">
                <a16:creationId xmlns:a16="http://schemas.microsoft.com/office/drawing/2014/main" id="{6520F7AE-FC54-0F9A-3AE2-42B9FA2CC6A2}"/>
              </a:ext>
            </a:extLst>
          </p:cNvPr>
          <p:cNvSpPr/>
          <p:nvPr/>
        </p:nvSpPr>
        <p:spPr>
          <a:xfrm rot="5400000">
            <a:off x="3836670" y="4107180"/>
            <a:ext cx="190498" cy="247650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9130E5-0F4F-2A7F-61FD-3601FC42D75E}"/>
              </a:ext>
            </a:extLst>
          </p:cNvPr>
          <p:cNvSpPr/>
          <p:nvPr/>
        </p:nvSpPr>
        <p:spPr>
          <a:xfrm>
            <a:off x="4907279" y="4149093"/>
            <a:ext cx="4251804" cy="356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이름</a:t>
            </a:r>
            <a:r>
              <a:rPr lang="en-US" altLang="ko-KR" dirty="0"/>
              <a:t>: aa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레벨 </a:t>
            </a:r>
            <a:r>
              <a:rPr lang="en-US" altLang="ko-KR" dirty="0"/>
              <a:t>: aa</a:t>
            </a:r>
            <a:r>
              <a:rPr lang="ko-KR" altLang="en-US" dirty="0"/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69E57A2-A5E0-0F95-EF5E-BE43675D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4158"/>
            <a:ext cx="9601200" cy="1485900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6CAF1E-6E98-4219-4A13-33ADC720F214}"/>
              </a:ext>
            </a:extLst>
          </p:cNvPr>
          <p:cNvSpPr/>
          <p:nvPr/>
        </p:nvSpPr>
        <p:spPr>
          <a:xfrm>
            <a:off x="4907273" y="4505329"/>
            <a:ext cx="2087883" cy="1293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8CD487-960D-71A3-3029-36E401554FF3}"/>
              </a:ext>
            </a:extLst>
          </p:cNvPr>
          <p:cNvSpPr/>
          <p:nvPr/>
        </p:nvSpPr>
        <p:spPr>
          <a:xfrm>
            <a:off x="6995160" y="4491992"/>
            <a:ext cx="2163923" cy="1293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D02BCB-9621-D411-31B0-C5A876AB0872}"/>
              </a:ext>
            </a:extLst>
          </p:cNvPr>
          <p:cNvSpPr/>
          <p:nvPr/>
        </p:nvSpPr>
        <p:spPr>
          <a:xfrm>
            <a:off x="6248400" y="2202180"/>
            <a:ext cx="1417320" cy="1663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 이미지</a:t>
            </a:r>
          </a:p>
        </p:txBody>
      </p:sp>
    </p:spTree>
    <p:extLst>
      <p:ext uri="{BB962C8B-B14F-4D97-AF65-F5344CB8AC3E}">
        <p14:creationId xmlns:p14="http://schemas.microsoft.com/office/powerpoint/2010/main" val="376403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69E57A2-A5E0-0F95-EF5E-BE43675D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4158"/>
            <a:ext cx="9601200" cy="1485900"/>
          </a:xfrm>
        </p:spPr>
        <p:txBody>
          <a:bodyPr/>
          <a:lstStyle/>
          <a:p>
            <a:r>
              <a:rPr lang="ko-KR" altLang="en-US" dirty="0"/>
              <a:t>내가 쓸 아이템 종류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92EBEFC-0C8E-50E0-2E38-644D0DF5A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98390"/>
              </p:ext>
            </p:extLst>
          </p:nvPr>
        </p:nvGraphicFramePr>
        <p:xfrm>
          <a:off x="1869038" y="253035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90864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15793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24076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6479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포션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성검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3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2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C410A2DE-CD21-C319-8A7A-BAF614EB6C7B}"/>
              </a:ext>
            </a:extLst>
          </p:cNvPr>
          <p:cNvGrpSpPr/>
          <p:nvPr/>
        </p:nvGrpSpPr>
        <p:grpSpPr>
          <a:xfrm>
            <a:off x="3523443" y="541462"/>
            <a:ext cx="4393364" cy="4000747"/>
            <a:chOff x="3523443" y="541462"/>
            <a:chExt cx="4393364" cy="400074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FBB877-2DE9-3B2B-B4F2-6791428B7588}"/>
                </a:ext>
              </a:extLst>
            </p:cNvPr>
            <p:cNvSpPr/>
            <p:nvPr/>
          </p:nvSpPr>
          <p:spPr>
            <a:xfrm>
              <a:off x="3939199" y="1463373"/>
              <a:ext cx="542731" cy="135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595B9D6-1257-9844-9B54-4D366B7FA502}"/>
                </a:ext>
              </a:extLst>
            </p:cNvPr>
            <p:cNvSpPr/>
            <p:nvPr/>
          </p:nvSpPr>
          <p:spPr>
            <a:xfrm rot="5400000">
              <a:off x="3893934" y="1725923"/>
              <a:ext cx="606582" cy="1539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6194BD-7CC9-A2A5-6404-CC2BE9439846}"/>
                </a:ext>
              </a:extLst>
            </p:cNvPr>
            <p:cNvSpPr/>
            <p:nvPr/>
          </p:nvSpPr>
          <p:spPr>
            <a:xfrm rot="5400000">
              <a:off x="4341603" y="1716873"/>
              <a:ext cx="642795" cy="135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C5B9B6A-31B0-DEA4-1010-847E316DBEFB}"/>
                </a:ext>
              </a:extLst>
            </p:cNvPr>
            <p:cNvGrpSpPr/>
            <p:nvPr/>
          </p:nvGrpSpPr>
          <p:grpSpPr>
            <a:xfrm>
              <a:off x="5646932" y="1460420"/>
              <a:ext cx="542731" cy="642795"/>
              <a:chOff x="5824634" y="1113575"/>
              <a:chExt cx="542731" cy="60362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A05083A-7FA0-E551-A112-0D76CD9B4811}"/>
                  </a:ext>
                </a:extLst>
              </p:cNvPr>
              <p:cNvSpPr/>
              <p:nvPr/>
            </p:nvSpPr>
            <p:spPr>
              <a:xfrm>
                <a:off x="5824634" y="1113575"/>
                <a:ext cx="542731" cy="135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01826F6-5DC7-CE8A-C3CD-C15B25633240}"/>
                  </a:ext>
                </a:extLst>
              </p:cNvPr>
              <p:cNvSpPr/>
              <p:nvPr/>
            </p:nvSpPr>
            <p:spPr>
              <a:xfrm>
                <a:off x="5824634" y="1342740"/>
                <a:ext cx="542731" cy="135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57ECECE-5C8A-3735-55D9-49997D73C843}"/>
                  </a:ext>
                </a:extLst>
              </p:cNvPr>
              <p:cNvSpPr/>
              <p:nvPr/>
            </p:nvSpPr>
            <p:spPr>
              <a:xfrm>
                <a:off x="5824634" y="1581402"/>
                <a:ext cx="542731" cy="135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27E69F3-0164-6658-D226-E0F304D6C13D}"/>
                </a:ext>
              </a:extLst>
            </p:cNvPr>
            <p:cNvGrpSpPr/>
            <p:nvPr/>
          </p:nvGrpSpPr>
          <p:grpSpPr>
            <a:xfrm>
              <a:off x="4844070" y="1463373"/>
              <a:ext cx="401030" cy="642799"/>
              <a:chOff x="4825020" y="1113575"/>
              <a:chExt cx="401030" cy="60658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E7F02AF-44D8-C527-F1B1-B9DD339166B9}"/>
                  </a:ext>
                </a:extLst>
              </p:cNvPr>
              <p:cNvSpPr/>
              <p:nvPr/>
            </p:nvSpPr>
            <p:spPr>
              <a:xfrm rot="5400000">
                <a:off x="4598684" y="1339915"/>
                <a:ext cx="606582" cy="1539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159CB5C4-EF9A-BD9E-F2C6-884DB6E7F3C4}"/>
                  </a:ext>
                </a:extLst>
              </p:cNvPr>
              <p:cNvSpPr/>
              <p:nvPr/>
            </p:nvSpPr>
            <p:spPr>
              <a:xfrm flipH="1">
                <a:off x="4829687" y="1113575"/>
                <a:ext cx="396363" cy="603629"/>
              </a:xfrm>
              <a:prstGeom prst="parallelogram">
                <a:avLst>
                  <a:gd name="adj" fmla="val 6234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93648D5-F19E-A912-2DA4-557CFBEB3978}"/>
                </a:ext>
              </a:extLst>
            </p:cNvPr>
            <p:cNvGrpSpPr/>
            <p:nvPr/>
          </p:nvGrpSpPr>
          <p:grpSpPr>
            <a:xfrm flipH="1">
              <a:off x="5121941" y="1460420"/>
              <a:ext cx="401030" cy="642795"/>
              <a:chOff x="4825020" y="1113575"/>
              <a:chExt cx="401030" cy="60658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B1E7DCF-1055-57AC-79C4-0E88634EA3E2}"/>
                  </a:ext>
                </a:extLst>
              </p:cNvPr>
              <p:cNvSpPr/>
              <p:nvPr/>
            </p:nvSpPr>
            <p:spPr>
              <a:xfrm rot="5400000">
                <a:off x="4598684" y="1339915"/>
                <a:ext cx="606582" cy="1539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평행 사변형 28">
                <a:extLst>
                  <a:ext uri="{FF2B5EF4-FFF2-40B4-BE49-F238E27FC236}">
                    <a16:creationId xmlns:a16="http://schemas.microsoft.com/office/drawing/2014/main" id="{810BAE4C-A70A-0CD2-F0E9-DC465D807ADB}"/>
                  </a:ext>
                </a:extLst>
              </p:cNvPr>
              <p:cNvSpPr/>
              <p:nvPr/>
            </p:nvSpPr>
            <p:spPr>
              <a:xfrm flipH="1">
                <a:off x="4829687" y="1113575"/>
                <a:ext cx="396363" cy="603629"/>
              </a:xfrm>
              <a:prstGeom prst="parallelogram">
                <a:avLst>
                  <a:gd name="adj" fmla="val 6234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E54B1EC-108B-D62D-91B2-4370D391FBBB}"/>
                </a:ext>
              </a:extLst>
            </p:cNvPr>
            <p:cNvSpPr/>
            <p:nvPr/>
          </p:nvSpPr>
          <p:spPr>
            <a:xfrm>
              <a:off x="4449684" y="2386261"/>
              <a:ext cx="322341" cy="1555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D43AEE4-D1A6-D951-EF26-48C40079E5B9}"/>
                </a:ext>
              </a:extLst>
            </p:cNvPr>
            <p:cNvSpPr txBox="1"/>
            <p:nvPr/>
          </p:nvSpPr>
          <p:spPr>
            <a:xfrm>
              <a:off x="3721816" y="1799233"/>
              <a:ext cx="4003019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IBIR:</a:t>
              </a:r>
              <a:endParaRPr lang="ko-KR" altLang="en-US" sz="11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886633-C6A9-033A-79A9-4271A0AD40A4}"/>
                </a:ext>
              </a:extLst>
            </p:cNvPr>
            <p:cNvSpPr txBox="1"/>
            <p:nvPr/>
          </p:nvSpPr>
          <p:spPr>
            <a:xfrm>
              <a:off x="4663000" y="3401022"/>
              <a:ext cx="223651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  <a:latin typeface="AMGDT" panose="02000400000000000000" pitchFamily="2" charset="0"/>
                  <a:ea typeface="HY견고딕" panose="02030600000101010101" pitchFamily="18" charset="-127"/>
                </a:rPr>
                <a:t>LAND OF TWILIGHT</a:t>
              </a:r>
              <a:endParaRPr lang="ko-KR" altLang="en-US" sz="1500" dirty="0">
                <a:solidFill>
                  <a:schemeClr val="bg1"/>
                </a:solidFill>
                <a:latin typeface="AMGDT" panose="02000400000000000000" pitchFamily="2" charset="0"/>
                <a:ea typeface="HY견고딕" panose="02030600000101010101" pitchFamily="18" charset="-127"/>
              </a:endParaRPr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9148D3E9-3C91-2623-DADD-78B74AC5CC80}"/>
                </a:ext>
              </a:extLst>
            </p:cNvPr>
            <p:cNvSpPr/>
            <p:nvPr/>
          </p:nvSpPr>
          <p:spPr>
            <a:xfrm rot="5400000">
              <a:off x="2641325" y="1423580"/>
              <a:ext cx="4000747" cy="2236511"/>
            </a:xfrm>
            <a:custGeom>
              <a:avLst/>
              <a:gdLst>
                <a:gd name="connsiteX0" fmla="*/ 0 w 4202233"/>
                <a:gd name="connsiteY0" fmla="*/ 2266950 h 2266950"/>
                <a:gd name="connsiteX1" fmla="*/ 350833 w 4202233"/>
                <a:gd name="connsiteY1" fmla="*/ 0 h 2266950"/>
                <a:gd name="connsiteX2" fmla="*/ 3851400 w 4202233"/>
                <a:gd name="connsiteY2" fmla="*/ 0 h 2266950"/>
                <a:gd name="connsiteX3" fmla="*/ 4202233 w 4202233"/>
                <a:gd name="connsiteY3" fmla="*/ 2266950 h 2266950"/>
                <a:gd name="connsiteX4" fmla="*/ 0 w 4202233"/>
                <a:gd name="connsiteY4" fmla="*/ 2266950 h 2266950"/>
                <a:gd name="connsiteX0" fmla="*/ 0 w 4202233"/>
                <a:gd name="connsiteY0" fmla="*/ 2266950 h 2266950"/>
                <a:gd name="connsiteX1" fmla="*/ 350833 w 4202233"/>
                <a:gd name="connsiteY1" fmla="*/ 0 h 2266950"/>
                <a:gd name="connsiteX2" fmla="*/ 1065333 w 4202233"/>
                <a:gd name="connsiteY2" fmla="*/ 5374 h 2266950"/>
                <a:gd name="connsiteX3" fmla="*/ 3851400 w 4202233"/>
                <a:gd name="connsiteY3" fmla="*/ 0 h 2266950"/>
                <a:gd name="connsiteX4" fmla="*/ 4202233 w 4202233"/>
                <a:gd name="connsiteY4" fmla="*/ 2266950 h 2266950"/>
                <a:gd name="connsiteX5" fmla="*/ 0 w 4202233"/>
                <a:gd name="connsiteY5" fmla="*/ 2266950 h 2266950"/>
                <a:gd name="connsiteX0" fmla="*/ 0 w 4202233"/>
                <a:gd name="connsiteY0" fmla="*/ 2266950 h 2266950"/>
                <a:gd name="connsiteX1" fmla="*/ 350833 w 4202233"/>
                <a:gd name="connsiteY1" fmla="*/ 0 h 2266950"/>
                <a:gd name="connsiteX2" fmla="*/ 1065333 w 4202233"/>
                <a:gd name="connsiteY2" fmla="*/ 5374 h 2266950"/>
                <a:gd name="connsiteX3" fmla="*/ 3040183 w 4202233"/>
                <a:gd name="connsiteY3" fmla="*/ 11724 h 2266950"/>
                <a:gd name="connsiteX4" fmla="*/ 3851400 w 4202233"/>
                <a:gd name="connsiteY4" fmla="*/ 0 h 2266950"/>
                <a:gd name="connsiteX5" fmla="*/ 4202233 w 4202233"/>
                <a:gd name="connsiteY5" fmla="*/ 2266950 h 2266950"/>
                <a:gd name="connsiteX6" fmla="*/ 0 w 4202233"/>
                <a:gd name="connsiteY6" fmla="*/ 2266950 h 2266950"/>
                <a:gd name="connsiteX0" fmla="*/ 0 w 4202233"/>
                <a:gd name="connsiteY0" fmla="*/ 2267927 h 2267927"/>
                <a:gd name="connsiteX1" fmla="*/ 350833 w 4202233"/>
                <a:gd name="connsiteY1" fmla="*/ 977 h 2267927"/>
                <a:gd name="connsiteX2" fmla="*/ 1065333 w 4202233"/>
                <a:gd name="connsiteY2" fmla="*/ 6351 h 2267927"/>
                <a:gd name="connsiteX3" fmla="*/ 3046536 w 4202233"/>
                <a:gd name="connsiteY3" fmla="*/ 0 h 2267927"/>
                <a:gd name="connsiteX4" fmla="*/ 3851400 w 4202233"/>
                <a:gd name="connsiteY4" fmla="*/ 977 h 2267927"/>
                <a:gd name="connsiteX5" fmla="*/ 4202233 w 4202233"/>
                <a:gd name="connsiteY5" fmla="*/ 2267927 h 2267927"/>
                <a:gd name="connsiteX6" fmla="*/ 0 w 4202233"/>
                <a:gd name="connsiteY6" fmla="*/ 2267927 h 2267927"/>
                <a:gd name="connsiteX0" fmla="*/ 3046536 w 4202233"/>
                <a:gd name="connsiteY0" fmla="*/ 0 h 2267927"/>
                <a:gd name="connsiteX1" fmla="*/ 3851400 w 4202233"/>
                <a:gd name="connsiteY1" fmla="*/ 977 h 2267927"/>
                <a:gd name="connsiteX2" fmla="*/ 4202233 w 4202233"/>
                <a:gd name="connsiteY2" fmla="*/ 2267927 h 2267927"/>
                <a:gd name="connsiteX3" fmla="*/ 0 w 4202233"/>
                <a:gd name="connsiteY3" fmla="*/ 2267927 h 2267927"/>
                <a:gd name="connsiteX4" fmla="*/ 350833 w 4202233"/>
                <a:gd name="connsiteY4" fmla="*/ 977 h 2267927"/>
                <a:gd name="connsiteX5" fmla="*/ 1065333 w 4202233"/>
                <a:gd name="connsiteY5" fmla="*/ 6351 h 2267927"/>
                <a:gd name="connsiteX6" fmla="*/ 3137976 w 4202233"/>
                <a:gd name="connsiteY6" fmla="*/ 91440 h 2267927"/>
                <a:gd name="connsiteX0" fmla="*/ 3046536 w 4202233"/>
                <a:gd name="connsiteY0" fmla="*/ 0 h 2267927"/>
                <a:gd name="connsiteX1" fmla="*/ 3851400 w 4202233"/>
                <a:gd name="connsiteY1" fmla="*/ 977 h 2267927"/>
                <a:gd name="connsiteX2" fmla="*/ 4202233 w 4202233"/>
                <a:gd name="connsiteY2" fmla="*/ 2267927 h 2267927"/>
                <a:gd name="connsiteX3" fmla="*/ 0 w 4202233"/>
                <a:gd name="connsiteY3" fmla="*/ 2267927 h 2267927"/>
                <a:gd name="connsiteX4" fmla="*/ 350833 w 4202233"/>
                <a:gd name="connsiteY4" fmla="*/ 977 h 2267927"/>
                <a:gd name="connsiteX5" fmla="*/ 1065333 w 4202233"/>
                <a:gd name="connsiteY5" fmla="*/ 6351 h 2267927"/>
                <a:gd name="connsiteX0" fmla="*/ 3046536 w 4202233"/>
                <a:gd name="connsiteY0" fmla="*/ 0 h 2267927"/>
                <a:gd name="connsiteX1" fmla="*/ 3851400 w 4202233"/>
                <a:gd name="connsiteY1" fmla="*/ 977 h 2267927"/>
                <a:gd name="connsiteX2" fmla="*/ 4202233 w 4202233"/>
                <a:gd name="connsiteY2" fmla="*/ 2267927 h 2267927"/>
                <a:gd name="connsiteX3" fmla="*/ 0 w 4202233"/>
                <a:gd name="connsiteY3" fmla="*/ 2267927 h 2267927"/>
                <a:gd name="connsiteX4" fmla="*/ 350833 w 4202233"/>
                <a:gd name="connsiteY4" fmla="*/ 977 h 2267927"/>
                <a:gd name="connsiteX5" fmla="*/ 752836 w 4202233"/>
                <a:gd name="connsiteY5" fmla="*/ 6351 h 2267927"/>
                <a:gd name="connsiteX0" fmla="*/ 3437163 w 4202233"/>
                <a:gd name="connsiteY0" fmla="*/ 5373 h 2266950"/>
                <a:gd name="connsiteX1" fmla="*/ 3851400 w 4202233"/>
                <a:gd name="connsiteY1" fmla="*/ 0 h 2266950"/>
                <a:gd name="connsiteX2" fmla="*/ 4202233 w 4202233"/>
                <a:gd name="connsiteY2" fmla="*/ 2266950 h 2266950"/>
                <a:gd name="connsiteX3" fmla="*/ 0 w 4202233"/>
                <a:gd name="connsiteY3" fmla="*/ 2266950 h 2266950"/>
                <a:gd name="connsiteX4" fmla="*/ 350833 w 4202233"/>
                <a:gd name="connsiteY4" fmla="*/ 0 h 2266950"/>
                <a:gd name="connsiteX5" fmla="*/ 752836 w 4202233"/>
                <a:gd name="connsiteY5" fmla="*/ 5374 h 22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2233" h="2266950">
                  <a:moveTo>
                    <a:pt x="3437163" y="5373"/>
                  </a:moveTo>
                  <a:lnTo>
                    <a:pt x="3851400" y="0"/>
                  </a:lnTo>
                  <a:lnTo>
                    <a:pt x="4202233" y="2266950"/>
                  </a:lnTo>
                  <a:lnTo>
                    <a:pt x="0" y="2266950"/>
                  </a:lnTo>
                  <a:lnTo>
                    <a:pt x="350833" y="0"/>
                  </a:lnTo>
                  <a:lnTo>
                    <a:pt x="752836" y="5374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C04F1B-73BE-74F6-FFF9-B1BF08CAC98F}"/>
                </a:ext>
              </a:extLst>
            </p:cNvPr>
            <p:cNvSpPr txBox="1"/>
            <p:nvPr/>
          </p:nvSpPr>
          <p:spPr>
            <a:xfrm>
              <a:off x="6387221" y="1171109"/>
              <a:ext cx="152958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OF</a:t>
              </a:r>
              <a:endParaRPr lang="ko-KR" altLang="en-US" sz="7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48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C74F33D1-E2D9-DD52-C2DB-A13C5B45D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14175"/>
              </p:ext>
            </p:extLst>
          </p:nvPr>
        </p:nvGraphicFramePr>
        <p:xfrm>
          <a:off x="1651755" y="0"/>
          <a:ext cx="10160000" cy="7143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980045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8818</TotalTime>
  <Words>156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메이플스토리</vt:lpstr>
      <vt:lpstr>AMGDT</vt:lpstr>
      <vt:lpstr>Franklin Gothic Book</vt:lpstr>
      <vt:lpstr>자르기</vt:lpstr>
      <vt:lpstr>게임 디자인</vt:lpstr>
      <vt:lpstr>UI 디자인</vt:lpstr>
      <vt:lpstr>PowerPoint 프레젠테이션</vt:lpstr>
      <vt:lpstr>UI 디자인</vt:lpstr>
      <vt:lpstr>내가 쓸 아이템 종류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디자인</dc:title>
  <dc:creator>은정 이</dc:creator>
  <cp:lastModifiedBy>은정 이</cp:lastModifiedBy>
  <cp:revision>1</cp:revision>
  <dcterms:created xsi:type="dcterms:W3CDTF">2024-05-09T14:26:50Z</dcterms:created>
  <dcterms:modified xsi:type="dcterms:W3CDTF">2024-05-31T07:29:04Z</dcterms:modified>
</cp:coreProperties>
</file>