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65" r:id="rId5"/>
    <p:sldId id="266" r:id="rId6"/>
    <p:sldId id="267" r:id="rId7"/>
    <p:sldId id="258" r:id="rId8"/>
    <p:sldId id="259" r:id="rId9"/>
    <p:sldId id="260" r:id="rId10"/>
    <p:sldId id="262" r:id="rId11"/>
    <p:sldId id="263" r:id="rId12"/>
    <p:sldId id="268" r:id="rId13"/>
    <p:sldId id="261"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FB8849-14A4-42F3-8C1E-1CE62160B7C2}" v="6" dt="2022-12-13T03:18:12.9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9" d="100"/>
          <a:sy n="69" d="100"/>
        </p:scale>
        <p:origin x="254"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D116603-8CB5-4FC8-BE88-17F25B891DEC}"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A874FBFE-037A-4D91-9C95-06C13730FB66}">
      <dgm:prSet/>
      <dgm:spPr/>
      <dgm:t>
        <a:bodyPr/>
        <a:lstStyle/>
        <a:p>
          <a:r>
            <a:rPr lang="en-US"/>
            <a:t>Users communicate on a messaging platform using a device. </a:t>
          </a:r>
        </a:p>
      </dgm:t>
    </dgm:pt>
    <dgm:pt modelId="{229532F4-C5AF-4255-A0AD-4B2E6935531E}" type="parTrans" cxnId="{B2DF7838-FBA4-45DA-A242-0643FC512FE5}">
      <dgm:prSet/>
      <dgm:spPr/>
      <dgm:t>
        <a:bodyPr/>
        <a:lstStyle/>
        <a:p>
          <a:endParaRPr lang="en-US"/>
        </a:p>
      </dgm:t>
    </dgm:pt>
    <dgm:pt modelId="{4A3808DA-64D5-4748-B7F0-363406D77EBF}" type="sibTrans" cxnId="{B2DF7838-FBA4-45DA-A242-0643FC512FE5}">
      <dgm:prSet/>
      <dgm:spPr/>
      <dgm:t>
        <a:bodyPr/>
        <a:lstStyle/>
        <a:p>
          <a:endParaRPr lang="en-US"/>
        </a:p>
      </dgm:t>
    </dgm:pt>
    <dgm:pt modelId="{3E5086C3-0E9B-4EC9-82A0-3988D31C2E41}">
      <dgm:prSet/>
      <dgm:spPr/>
      <dgm:t>
        <a:bodyPr/>
        <a:lstStyle/>
        <a:p>
          <a:r>
            <a:rPr lang="en-US"/>
            <a:t>NLP (Natural Language Processing) is used to process messages. </a:t>
          </a:r>
        </a:p>
      </dgm:t>
    </dgm:pt>
    <dgm:pt modelId="{5294A9A5-6294-4537-96F7-D24517C0928A}" type="parTrans" cxnId="{E100CB48-E197-4111-8598-7DD5A763CC84}">
      <dgm:prSet/>
      <dgm:spPr/>
      <dgm:t>
        <a:bodyPr/>
        <a:lstStyle/>
        <a:p>
          <a:endParaRPr lang="en-US"/>
        </a:p>
      </dgm:t>
    </dgm:pt>
    <dgm:pt modelId="{3B33026C-7153-4B4F-B12C-3E7392378163}" type="sibTrans" cxnId="{E100CB48-E197-4111-8598-7DD5A763CC84}">
      <dgm:prSet/>
      <dgm:spPr/>
      <dgm:t>
        <a:bodyPr/>
        <a:lstStyle/>
        <a:p>
          <a:endParaRPr lang="en-US"/>
        </a:p>
      </dgm:t>
    </dgm:pt>
    <dgm:pt modelId="{BB7B3405-00D0-4B5D-BFCA-F19DE9039EC1}">
      <dgm:prSet/>
      <dgm:spPr/>
      <dgm:t>
        <a:bodyPr/>
        <a:lstStyle/>
        <a:p>
          <a:r>
            <a:rPr lang="en-US"/>
            <a:t>An action is started by a chatbot that uses current data from a database or API to respond. </a:t>
          </a:r>
        </a:p>
      </dgm:t>
    </dgm:pt>
    <dgm:pt modelId="{4D02F623-75F1-49FE-A769-F4DCFC54C1A1}" type="parTrans" cxnId="{75FEEF55-274A-4B30-8271-952F36C6ACB3}">
      <dgm:prSet/>
      <dgm:spPr/>
      <dgm:t>
        <a:bodyPr/>
        <a:lstStyle/>
        <a:p>
          <a:endParaRPr lang="en-US"/>
        </a:p>
      </dgm:t>
    </dgm:pt>
    <dgm:pt modelId="{6602AAEE-128C-4914-8029-8785ADA2A8B6}" type="sibTrans" cxnId="{75FEEF55-274A-4B30-8271-952F36C6ACB3}">
      <dgm:prSet/>
      <dgm:spPr/>
      <dgm:t>
        <a:bodyPr/>
        <a:lstStyle/>
        <a:p>
          <a:endParaRPr lang="en-US"/>
        </a:p>
      </dgm:t>
    </dgm:pt>
    <dgm:pt modelId="{753F8336-B788-482D-A989-873CED546533}">
      <dgm:prSet/>
      <dgm:spPr/>
      <dgm:t>
        <a:bodyPr/>
        <a:lstStyle/>
        <a:p>
          <a:r>
            <a:rPr lang="en-US"/>
            <a:t>Supervised learning occurs which is the process when humans occasionally assist a chatbot in learning. </a:t>
          </a:r>
        </a:p>
      </dgm:t>
    </dgm:pt>
    <dgm:pt modelId="{2F9B6D56-DB86-4DD8-B317-8931712614AD}" type="parTrans" cxnId="{14B2A023-04AE-4BC7-85F3-9580342EBD84}">
      <dgm:prSet/>
      <dgm:spPr/>
      <dgm:t>
        <a:bodyPr/>
        <a:lstStyle/>
        <a:p>
          <a:endParaRPr lang="en-US"/>
        </a:p>
      </dgm:t>
    </dgm:pt>
    <dgm:pt modelId="{D9C32B29-5935-45FC-8936-8E95A8BEF5CF}" type="sibTrans" cxnId="{14B2A023-04AE-4BC7-85F3-9580342EBD84}">
      <dgm:prSet/>
      <dgm:spPr/>
      <dgm:t>
        <a:bodyPr/>
        <a:lstStyle/>
        <a:p>
          <a:endParaRPr lang="en-US"/>
        </a:p>
      </dgm:t>
    </dgm:pt>
    <dgm:pt modelId="{F4673771-CC7F-4EAB-B02E-504734DA66DE}">
      <dgm:prSet/>
      <dgm:spPr/>
      <dgm:t>
        <a:bodyPr/>
        <a:lstStyle/>
        <a:p>
          <a:r>
            <a:rPr lang="en-US"/>
            <a:t>The Chat Bot gets better with the greater number of messages it gets.</a:t>
          </a:r>
        </a:p>
      </dgm:t>
    </dgm:pt>
    <dgm:pt modelId="{68116E9D-637F-4D52-BA14-2C252AC0B4C3}" type="parTrans" cxnId="{5435C176-0D5A-4E1E-B470-28E300AF9590}">
      <dgm:prSet/>
      <dgm:spPr/>
      <dgm:t>
        <a:bodyPr/>
        <a:lstStyle/>
        <a:p>
          <a:endParaRPr lang="en-US"/>
        </a:p>
      </dgm:t>
    </dgm:pt>
    <dgm:pt modelId="{9788FB6A-2F4F-4218-A689-2E6B21DA9541}" type="sibTrans" cxnId="{5435C176-0D5A-4E1E-B470-28E300AF9590}">
      <dgm:prSet/>
      <dgm:spPr/>
      <dgm:t>
        <a:bodyPr/>
        <a:lstStyle/>
        <a:p>
          <a:endParaRPr lang="en-US"/>
        </a:p>
      </dgm:t>
    </dgm:pt>
    <dgm:pt modelId="{5E37FFCF-18A6-4E77-9E5C-94C16A5C87AE}" type="pres">
      <dgm:prSet presAssocID="{1D116603-8CB5-4FC8-BE88-17F25B891DEC}" presName="outerComposite" presStyleCnt="0">
        <dgm:presLayoutVars>
          <dgm:chMax val="5"/>
          <dgm:dir/>
          <dgm:resizeHandles val="exact"/>
        </dgm:presLayoutVars>
      </dgm:prSet>
      <dgm:spPr/>
    </dgm:pt>
    <dgm:pt modelId="{43D4AFD7-0AA6-4B5D-B3BE-B9680BE3DC81}" type="pres">
      <dgm:prSet presAssocID="{1D116603-8CB5-4FC8-BE88-17F25B891DEC}" presName="dummyMaxCanvas" presStyleCnt="0">
        <dgm:presLayoutVars/>
      </dgm:prSet>
      <dgm:spPr/>
    </dgm:pt>
    <dgm:pt modelId="{8B203C62-FC7A-4F13-8C56-983088AF2697}" type="pres">
      <dgm:prSet presAssocID="{1D116603-8CB5-4FC8-BE88-17F25B891DEC}" presName="FiveNodes_1" presStyleLbl="node1" presStyleIdx="0" presStyleCnt="5">
        <dgm:presLayoutVars>
          <dgm:bulletEnabled val="1"/>
        </dgm:presLayoutVars>
      </dgm:prSet>
      <dgm:spPr/>
    </dgm:pt>
    <dgm:pt modelId="{DA35FE33-3375-4013-986E-09FC5615102C}" type="pres">
      <dgm:prSet presAssocID="{1D116603-8CB5-4FC8-BE88-17F25B891DEC}" presName="FiveNodes_2" presStyleLbl="node1" presStyleIdx="1" presStyleCnt="5">
        <dgm:presLayoutVars>
          <dgm:bulletEnabled val="1"/>
        </dgm:presLayoutVars>
      </dgm:prSet>
      <dgm:spPr/>
    </dgm:pt>
    <dgm:pt modelId="{BE55E647-9925-45C6-93F9-CF95B26B99B1}" type="pres">
      <dgm:prSet presAssocID="{1D116603-8CB5-4FC8-BE88-17F25B891DEC}" presName="FiveNodes_3" presStyleLbl="node1" presStyleIdx="2" presStyleCnt="5">
        <dgm:presLayoutVars>
          <dgm:bulletEnabled val="1"/>
        </dgm:presLayoutVars>
      </dgm:prSet>
      <dgm:spPr/>
    </dgm:pt>
    <dgm:pt modelId="{9FD4F4C3-05B4-475F-B059-D424632550D4}" type="pres">
      <dgm:prSet presAssocID="{1D116603-8CB5-4FC8-BE88-17F25B891DEC}" presName="FiveNodes_4" presStyleLbl="node1" presStyleIdx="3" presStyleCnt="5">
        <dgm:presLayoutVars>
          <dgm:bulletEnabled val="1"/>
        </dgm:presLayoutVars>
      </dgm:prSet>
      <dgm:spPr/>
    </dgm:pt>
    <dgm:pt modelId="{7139B227-1114-4A37-92E9-928A2158AF91}" type="pres">
      <dgm:prSet presAssocID="{1D116603-8CB5-4FC8-BE88-17F25B891DEC}" presName="FiveNodes_5" presStyleLbl="node1" presStyleIdx="4" presStyleCnt="5">
        <dgm:presLayoutVars>
          <dgm:bulletEnabled val="1"/>
        </dgm:presLayoutVars>
      </dgm:prSet>
      <dgm:spPr/>
    </dgm:pt>
    <dgm:pt modelId="{261A9138-005B-452B-BD02-86DA2A556979}" type="pres">
      <dgm:prSet presAssocID="{1D116603-8CB5-4FC8-BE88-17F25B891DEC}" presName="FiveConn_1-2" presStyleLbl="fgAccFollowNode1" presStyleIdx="0" presStyleCnt="4">
        <dgm:presLayoutVars>
          <dgm:bulletEnabled val="1"/>
        </dgm:presLayoutVars>
      </dgm:prSet>
      <dgm:spPr/>
    </dgm:pt>
    <dgm:pt modelId="{E0DBCE7C-0F48-4BDC-9593-913CD9F0B208}" type="pres">
      <dgm:prSet presAssocID="{1D116603-8CB5-4FC8-BE88-17F25B891DEC}" presName="FiveConn_2-3" presStyleLbl="fgAccFollowNode1" presStyleIdx="1" presStyleCnt="4">
        <dgm:presLayoutVars>
          <dgm:bulletEnabled val="1"/>
        </dgm:presLayoutVars>
      </dgm:prSet>
      <dgm:spPr/>
    </dgm:pt>
    <dgm:pt modelId="{894E3A36-2FE3-49AF-9D87-64D4D3D35DB8}" type="pres">
      <dgm:prSet presAssocID="{1D116603-8CB5-4FC8-BE88-17F25B891DEC}" presName="FiveConn_3-4" presStyleLbl="fgAccFollowNode1" presStyleIdx="2" presStyleCnt="4">
        <dgm:presLayoutVars>
          <dgm:bulletEnabled val="1"/>
        </dgm:presLayoutVars>
      </dgm:prSet>
      <dgm:spPr/>
    </dgm:pt>
    <dgm:pt modelId="{F78942D8-36C7-40F2-91B4-A12F01A823F1}" type="pres">
      <dgm:prSet presAssocID="{1D116603-8CB5-4FC8-BE88-17F25B891DEC}" presName="FiveConn_4-5" presStyleLbl="fgAccFollowNode1" presStyleIdx="3" presStyleCnt="4">
        <dgm:presLayoutVars>
          <dgm:bulletEnabled val="1"/>
        </dgm:presLayoutVars>
      </dgm:prSet>
      <dgm:spPr/>
    </dgm:pt>
    <dgm:pt modelId="{D11A0C3E-B311-4102-B0C7-82D663763D4D}" type="pres">
      <dgm:prSet presAssocID="{1D116603-8CB5-4FC8-BE88-17F25B891DEC}" presName="FiveNodes_1_text" presStyleLbl="node1" presStyleIdx="4" presStyleCnt="5">
        <dgm:presLayoutVars>
          <dgm:bulletEnabled val="1"/>
        </dgm:presLayoutVars>
      </dgm:prSet>
      <dgm:spPr/>
    </dgm:pt>
    <dgm:pt modelId="{CF99D48B-5949-40D1-ABDA-C9D8074D84AD}" type="pres">
      <dgm:prSet presAssocID="{1D116603-8CB5-4FC8-BE88-17F25B891DEC}" presName="FiveNodes_2_text" presStyleLbl="node1" presStyleIdx="4" presStyleCnt="5">
        <dgm:presLayoutVars>
          <dgm:bulletEnabled val="1"/>
        </dgm:presLayoutVars>
      </dgm:prSet>
      <dgm:spPr/>
    </dgm:pt>
    <dgm:pt modelId="{8796CCDE-C59E-45CD-A08D-D8DBCC3E6AC9}" type="pres">
      <dgm:prSet presAssocID="{1D116603-8CB5-4FC8-BE88-17F25B891DEC}" presName="FiveNodes_3_text" presStyleLbl="node1" presStyleIdx="4" presStyleCnt="5">
        <dgm:presLayoutVars>
          <dgm:bulletEnabled val="1"/>
        </dgm:presLayoutVars>
      </dgm:prSet>
      <dgm:spPr/>
    </dgm:pt>
    <dgm:pt modelId="{4C8290A7-A428-41C4-BCA3-4627805E39BA}" type="pres">
      <dgm:prSet presAssocID="{1D116603-8CB5-4FC8-BE88-17F25B891DEC}" presName="FiveNodes_4_text" presStyleLbl="node1" presStyleIdx="4" presStyleCnt="5">
        <dgm:presLayoutVars>
          <dgm:bulletEnabled val="1"/>
        </dgm:presLayoutVars>
      </dgm:prSet>
      <dgm:spPr/>
    </dgm:pt>
    <dgm:pt modelId="{839A8204-116E-4672-BFEE-BE86447945B0}" type="pres">
      <dgm:prSet presAssocID="{1D116603-8CB5-4FC8-BE88-17F25B891DEC}" presName="FiveNodes_5_text" presStyleLbl="node1" presStyleIdx="4" presStyleCnt="5">
        <dgm:presLayoutVars>
          <dgm:bulletEnabled val="1"/>
        </dgm:presLayoutVars>
      </dgm:prSet>
      <dgm:spPr/>
    </dgm:pt>
  </dgm:ptLst>
  <dgm:cxnLst>
    <dgm:cxn modelId="{C533FE07-6EB6-4126-BCE8-ED189C3E1023}" type="presOf" srcId="{3B33026C-7153-4B4F-B12C-3E7392378163}" destId="{E0DBCE7C-0F48-4BDC-9593-913CD9F0B208}" srcOrd="0" destOrd="0" presId="urn:microsoft.com/office/officeart/2005/8/layout/vProcess5"/>
    <dgm:cxn modelId="{737B281D-DF53-4896-8B9F-2C982BA63F5D}" type="presOf" srcId="{4A3808DA-64D5-4748-B7F0-363406D77EBF}" destId="{261A9138-005B-452B-BD02-86DA2A556979}" srcOrd="0" destOrd="0" presId="urn:microsoft.com/office/officeart/2005/8/layout/vProcess5"/>
    <dgm:cxn modelId="{14B2A023-04AE-4BC7-85F3-9580342EBD84}" srcId="{1D116603-8CB5-4FC8-BE88-17F25B891DEC}" destId="{753F8336-B788-482D-A989-873CED546533}" srcOrd="3" destOrd="0" parTransId="{2F9B6D56-DB86-4DD8-B317-8931712614AD}" sibTransId="{D9C32B29-5935-45FC-8936-8E95A8BEF5CF}"/>
    <dgm:cxn modelId="{9C006C25-9548-4757-A4FB-2388C8D511F8}" type="presOf" srcId="{753F8336-B788-482D-A989-873CED546533}" destId="{9FD4F4C3-05B4-475F-B059-D424632550D4}" srcOrd="0" destOrd="0" presId="urn:microsoft.com/office/officeart/2005/8/layout/vProcess5"/>
    <dgm:cxn modelId="{B2DF7838-FBA4-45DA-A242-0643FC512FE5}" srcId="{1D116603-8CB5-4FC8-BE88-17F25B891DEC}" destId="{A874FBFE-037A-4D91-9C95-06C13730FB66}" srcOrd="0" destOrd="0" parTransId="{229532F4-C5AF-4255-A0AD-4B2E6935531E}" sibTransId="{4A3808DA-64D5-4748-B7F0-363406D77EBF}"/>
    <dgm:cxn modelId="{64E3A85C-33C5-47B2-AB2E-06A76CAF8508}" type="presOf" srcId="{3E5086C3-0E9B-4EC9-82A0-3988D31C2E41}" destId="{CF99D48B-5949-40D1-ABDA-C9D8074D84AD}" srcOrd="1" destOrd="0" presId="urn:microsoft.com/office/officeart/2005/8/layout/vProcess5"/>
    <dgm:cxn modelId="{E100CB48-E197-4111-8598-7DD5A763CC84}" srcId="{1D116603-8CB5-4FC8-BE88-17F25B891DEC}" destId="{3E5086C3-0E9B-4EC9-82A0-3988D31C2E41}" srcOrd="1" destOrd="0" parTransId="{5294A9A5-6294-4537-96F7-D24517C0928A}" sibTransId="{3B33026C-7153-4B4F-B12C-3E7392378163}"/>
    <dgm:cxn modelId="{3836C26A-98C1-4EF2-A99A-243A1F189C22}" type="presOf" srcId="{F4673771-CC7F-4EAB-B02E-504734DA66DE}" destId="{7139B227-1114-4A37-92E9-928A2158AF91}" srcOrd="0" destOrd="0" presId="urn:microsoft.com/office/officeart/2005/8/layout/vProcess5"/>
    <dgm:cxn modelId="{B7A8C24C-EAFD-4D7C-B248-CB18F0C5EEC9}" type="presOf" srcId="{D9C32B29-5935-45FC-8936-8E95A8BEF5CF}" destId="{F78942D8-36C7-40F2-91B4-A12F01A823F1}" srcOrd="0" destOrd="0" presId="urn:microsoft.com/office/officeart/2005/8/layout/vProcess5"/>
    <dgm:cxn modelId="{CDD80975-0AD0-4820-BAD6-42D6073E46EF}" type="presOf" srcId="{6602AAEE-128C-4914-8029-8785ADA2A8B6}" destId="{894E3A36-2FE3-49AF-9D87-64D4D3D35DB8}" srcOrd="0" destOrd="0" presId="urn:microsoft.com/office/officeart/2005/8/layout/vProcess5"/>
    <dgm:cxn modelId="{75FEEF55-274A-4B30-8271-952F36C6ACB3}" srcId="{1D116603-8CB5-4FC8-BE88-17F25B891DEC}" destId="{BB7B3405-00D0-4B5D-BFCA-F19DE9039EC1}" srcOrd="2" destOrd="0" parTransId="{4D02F623-75F1-49FE-A769-F4DCFC54C1A1}" sibTransId="{6602AAEE-128C-4914-8029-8785ADA2A8B6}"/>
    <dgm:cxn modelId="{5435C176-0D5A-4E1E-B470-28E300AF9590}" srcId="{1D116603-8CB5-4FC8-BE88-17F25B891DEC}" destId="{F4673771-CC7F-4EAB-B02E-504734DA66DE}" srcOrd="4" destOrd="0" parTransId="{68116E9D-637F-4D52-BA14-2C252AC0B4C3}" sibTransId="{9788FB6A-2F4F-4218-A689-2E6B21DA9541}"/>
    <dgm:cxn modelId="{B26F1557-06DF-4214-853C-F1C324D0BB2E}" type="presOf" srcId="{3E5086C3-0E9B-4EC9-82A0-3988D31C2E41}" destId="{DA35FE33-3375-4013-986E-09FC5615102C}" srcOrd="0" destOrd="0" presId="urn:microsoft.com/office/officeart/2005/8/layout/vProcess5"/>
    <dgm:cxn modelId="{479146A4-6D70-4699-9733-C37F2130A3AD}" type="presOf" srcId="{BB7B3405-00D0-4B5D-BFCA-F19DE9039EC1}" destId="{8796CCDE-C59E-45CD-A08D-D8DBCC3E6AC9}" srcOrd="1" destOrd="0" presId="urn:microsoft.com/office/officeart/2005/8/layout/vProcess5"/>
    <dgm:cxn modelId="{952EEEAA-8642-4623-B22C-FBCCA367F287}" type="presOf" srcId="{A874FBFE-037A-4D91-9C95-06C13730FB66}" destId="{D11A0C3E-B311-4102-B0C7-82D663763D4D}" srcOrd="1" destOrd="0" presId="urn:microsoft.com/office/officeart/2005/8/layout/vProcess5"/>
    <dgm:cxn modelId="{DF9541AB-E358-4905-9591-FC6F5E622046}" type="presOf" srcId="{A874FBFE-037A-4D91-9C95-06C13730FB66}" destId="{8B203C62-FC7A-4F13-8C56-983088AF2697}" srcOrd="0" destOrd="0" presId="urn:microsoft.com/office/officeart/2005/8/layout/vProcess5"/>
    <dgm:cxn modelId="{57A9C3AB-6700-4528-B5E8-CB9861185C2D}" type="presOf" srcId="{753F8336-B788-482D-A989-873CED546533}" destId="{4C8290A7-A428-41C4-BCA3-4627805E39BA}" srcOrd="1" destOrd="0" presId="urn:microsoft.com/office/officeart/2005/8/layout/vProcess5"/>
    <dgm:cxn modelId="{C38373CB-A8E4-4B40-A381-C7573F184E7B}" type="presOf" srcId="{1D116603-8CB5-4FC8-BE88-17F25B891DEC}" destId="{5E37FFCF-18A6-4E77-9E5C-94C16A5C87AE}" srcOrd="0" destOrd="0" presId="urn:microsoft.com/office/officeart/2005/8/layout/vProcess5"/>
    <dgm:cxn modelId="{C7019FE3-647C-4CA9-B07A-60432D46E3B0}" type="presOf" srcId="{BB7B3405-00D0-4B5D-BFCA-F19DE9039EC1}" destId="{BE55E647-9925-45C6-93F9-CF95B26B99B1}" srcOrd="0" destOrd="0" presId="urn:microsoft.com/office/officeart/2005/8/layout/vProcess5"/>
    <dgm:cxn modelId="{CC750CFD-D88D-4031-BFA0-0806090E502F}" type="presOf" srcId="{F4673771-CC7F-4EAB-B02E-504734DA66DE}" destId="{839A8204-116E-4672-BFEE-BE86447945B0}" srcOrd="1" destOrd="0" presId="urn:microsoft.com/office/officeart/2005/8/layout/vProcess5"/>
    <dgm:cxn modelId="{C9F47F53-3EBE-4F18-8190-15C9A70F9457}" type="presParOf" srcId="{5E37FFCF-18A6-4E77-9E5C-94C16A5C87AE}" destId="{43D4AFD7-0AA6-4B5D-B3BE-B9680BE3DC81}" srcOrd="0" destOrd="0" presId="urn:microsoft.com/office/officeart/2005/8/layout/vProcess5"/>
    <dgm:cxn modelId="{0A23F4B3-B485-4534-B7FE-A42561F72528}" type="presParOf" srcId="{5E37FFCF-18A6-4E77-9E5C-94C16A5C87AE}" destId="{8B203C62-FC7A-4F13-8C56-983088AF2697}" srcOrd="1" destOrd="0" presId="urn:microsoft.com/office/officeart/2005/8/layout/vProcess5"/>
    <dgm:cxn modelId="{C59865D2-97BF-48B7-874C-539C508403F3}" type="presParOf" srcId="{5E37FFCF-18A6-4E77-9E5C-94C16A5C87AE}" destId="{DA35FE33-3375-4013-986E-09FC5615102C}" srcOrd="2" destOrd="0" presId="urn:microsoft.com/office/officeart/2005/8/layout/vProcess5"/>
    <dgm:cxn modelId="{A2234969-9A7B-4809-9FE6-962E4E85E810}" type="presParOf" srcId="{5E37FFCF-18A6-4E77-9E5C-94C16A5C87AE}" destId="{BE55E647-9925-45C6-93F9-CF95B26B99B1}" srcOrd="3" destOrd="0" presId="urn:microsoft.com/office/officeart/2005/8/layout/vProcess5"/>
    <dgm:cxn modelId="{9CE80521-4211-462E-B68D-42C7B67AC89E}" type="presParOf" srcId="{5E37FFCF-18A6-4E77-9E5C-94C16A5C87AE}" destId="{9FD4F4C3-05B4-475F-B059-D424632550D4}" srcOrd="4" destOrd="0" presId="urn:microsoft.com/office/officeart/2005/8/layout/vProcess5"/>
    <dgm:cxn modelId="{DF8FED29-B7A6-44FD-9A13-C54EC6721B4D}" type="presParOf" srcId="{5E37FFCF-18A6-4E77-9E5C-94C16A5C87AE}" destId="{7139B227-1114-4A37-92E9-928A2158AF91}" srcOrd="5" destOrd="0" presId="urn:microsoft.com/office/officeart/2005/8/layout/vProcess5"/>
    <dgm:cxn modelId="{5F7A79D8-5F72-48B6-A4D0-8AA138492A56}" type="presParOf" srcId="{5E37FFCF-18A6-4E77-9E5C-94C16A5C87AE}" destId="{261A9138-005B-452B-BD02-86DA2A556979}" srcOrd="6" destOrd="0" presId="urn:microsoft.com/office/officeart/2005/8/layout/vProcess5"/>
    <dgm:cxn modelId="{BF8BB44B-95F6-4B17-BED2-E0B0B6EDFBEC}" type="presParOf" srcId="{5E37FFCF-18A6-4E77-9E5C-94C16A5C87AE}" destId="{E0DBCE7C-0F48-4BDC-9593-913CD9F0B208}" srcOrd="7" destOrd="0" presId="urn:microsoft.com/office/officeart/2005/8/layout/vProcess5"/>
    <dgm:cxn modelId="{B7CD0535-E10E-4668-8F22-9D015B81D72E}" type="presParOf" srcId="{5E37FFCF-18A6-4E77-9E5C-94C16A5C87AE}" destId="{894E3A36-2FE3-49AF-9D87-64D4D3D35DB8}" srcOrd="8" destOrd="0" presId="urn:microsoft.com/office/officeart/2005/8/layout/vProcess5"/>
    <dgm:cxn modelId="{B9308531-3A27-4624-BE30-0BA49EAB8DC6}" type="presParOf" srcId="{5E37FFCF-18A6-4E77-9E5C-94C16A5C87AE}" destId="{F78942D8-36C7-40F2-91B4-A12F01A823F1}" srcOrd="9" destOrd="0" presId="urn:microsoft.com/office/officeart/2005/8/layout/vProcess5"/>
    <dgm:cxn modelId="{1A3775EB-E1AA-4BD8-A53E-F00E71AF081B}" type="presParOf" srcId="{5E37FFCF-18A6-4E77-9E5C-94C16A5C87AE}" destId="{D11A0C3E-B311-4102-B0C7-82D663763D4D}" srcOrd="10" destOrd="0" presId="urn:microsoft.com/office/officeart/2005/8/layout/vProcess5"/>
    <dgm:cxn modelId="{890694BC-A2D2-4406-BEE1-CE9C8D357812}" type="presParOf" srcId="{5E37FFCF-18A6-4E77-9E5C-94C16A5C87AE}" destId="{CF99D48B-5949-40D1-ABDA-C9D8074D84AD}" srcOrd="11" destOrd="0" presId="urn:microsoft.com/office/officeart/2005/8/layout/vProcess5"/>
    <dgm:cxn modelId="{3C8F18FE-74B6-469E-A94C-A531EBFD4E6B}" type="presParOf" srcId="{5E37FFCF-18A6-4E77-9E5C-94C16A5C87AE}" destId="{8796CCDE-C59E-45CD-A08D-D8DBCC3E6AC9}" srcOrd="12" destOrd="0" presId="urn:microsoft.com/office/officeart/2005/8/layout/vProcess5"/>
    <dgm:cxn modelId="{66C70A3B-1236-4928-B1F7-9C866EB909E1}" type="presParOf" srcId="{5E37FFCF-18A6-4E77-9E5C-94C16A5C87AE}" destId="{4C8290A7-A428-41C4-BCA3-4627805E39BA}" srcOrd="13" destOrd="0" presId="urn:microsoft.com/office/officeart/2005/8/layout/vProcess5"/>
    <dgm:cxn modelId="{CC6BE65F-1AE9-46FC-B478-4FA263180E3D}" type="presParOf" srcId="{5E37FFCF-18A6-4E77-9E5C-94C16A5C87AE}" destId="{839A8204-116E-4672-BFEE-BE86447945B0}"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3781ED-7A14-490C-A6D3-CA48E012F09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20AD3BD-98B8-4F5D-880A-4D86F78971DA}">
      <dgm:prSet/>
      <dgm:spPr/>
      <dgm:t>
        <a:bodyPr/>
        <a:lstStyle/>
        <a:p>
          <a:r>
            <a:rPr lang="en-US"/>
            <a:t>It obtains the relevant properties and entities from the user's request after analyzing it to determine the user's intent. </a:t>
          </a:r>
        </a:p>
      </dgm:t>
    </dgm:pt>
    <dgm:pt modelId="{1EFF5A2B-6CC9-4CB5-991C-D97BDCD0E4B2}" type="parTrans" cxnId="{7A9D6E48-F8C1-441A-BCC6-E5B01F07AF34}">
      <dgm:prSet/>
      <dgm:spPr/>
      <dgm:t>
        <a:bodyPr/>
        <a:lstStyle/>
        <a:p>
          <a:endParaRPr lang="en-US"/>
        </a:p>
      </dgm:t>
    </dgm:pt>
    <dgm:pt modelId="{C21590F9-659C-4C88-8C67-A463C609D7ED}" type="sibTrans" cxnId="{7A9D6E48-F8C1-441A-BCC6-E5B01F07AF34}">
      <dgm:prSet/>
      <dgm:spPr/>
      <dgm:t>
        <a:bodyPr/>
        <a:lstStyle/>
        <a:p>
          <a:endParaRPr lang="en-US"/>
        </a:p>
      </dgm:t>
    </dgm:pt>
    <dgm:pt modelId="{3A26C163-C69C-49D8-AEFF-3900BC920473}">
      <dgm:prSet/>
      <dgm:spPr/>
      <dgm:t>
        <a:bodyPr/>
        <a:lstStyle/>
        <a:p>
          <a:r>
            <a:rPr lang="en-US"/>
            <a:t>The chatbot responds to the user's request with the best relevant response once the user and context have been confirmed or recognized.</a:t>
          </a:r>
        </a:p>
      </dgm:t>
    </dgm:pt>
    <dgm:pt modelId="{0FEB41BE-3EC6-4132-B9EE-51702D1D7AA8}" type="parTrans" cxnId="{5D2BCD15-C7C9-4D8C-98CC-9B1E82EDF9C0}">
      <dgm:prSet/>
      <dgm:spPr/>
      <dgm:t>
        <a:bodyPr/>
        <a:lstStyle/>
        <a:p>
          <a:endParaRPr lang="en-US"/>
        </a:p>
      </dgm:t>
    </dgm:pt>
    <dgm:pt modelId="{9DD81CCA-807B-4FE8-835E-2F4CB30FD03B}" type="sibTrans" cxnId="{5D2BCD15-C7C9-4D8C-98CC-9B1E82EDF9C0}">
      <dgm:prSet/>
      <dgm:spPr/>
      <dgm:t>
        <a:bodyPr/>
        <a:lstStyle/>
        <a:p>
          <a:endParaRPr lang="en-US"/>
        </a:p>
      </dgm:t>
    </dgm:pt>
    <dgm:pt modelId="{6184C470-F6CD-4A4A-B83E-BB5E971732AA}" type="pres">
      <dgm:prSet presAssocID="{C73781ED-7A14-490C-A6D3-CA48E012F09D}" presName="root" presStyleCnt="0">
        <dgm:presLayoutVars>
          <dgm:dir/>
          <dgm:resizeHandles val="exact"/>
        </dgm:presLayoutVars>
      </dgm:prSet>
      <dgm:spPr/>
    </dgm:pt>
    <dgm:pt modelId="{A8710088-D3BB-4227-B43D-9B376F114623}" type="pres">
      <dgm:prSet presAssocID="{920AD3BD-98B8-4F5D-880A-4D86F78971DA}" presName="compNode" presStyleCnt="0"/>
      <dgm:spPr/>
    </dgm:pt>
    <dgm:pt modelId="{BFAABF52-6A07-4F8F-979F-5C4224E3E076}" type="pres">
      <dgm:prSet presAssocID="{920AD3BD-98B8-4F5D-880A-4D86F78971DA}" presName="bgRect" presStyleLbl="bgShp" presStyleIdx="0" presStyleCnt="2"/>
      <dgm:spPr/>
    </dgm:pt>
    <dgm:pt modelId="{1DFA6B19-89C6-4A50-B151-2AD9A8DD6E8C}" type="pres">
      <dgm:prSet presAssocID="{920AD3BD-98B8-4F5D-880A-4D86F78971D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526B9288-2451-4C17-9ADE-3E6602DC352B}" type="pres">
      <dgm:prSet presAssocID="{920AD3BD-98B8-4F5D-880A-4D86F78971DA}" presName="spaceRect" presStyleCnt="0"/>
      <dgm:spPr/>
    </dgm:pt>
    <dgm:pt modelId="{BA5B92A7-5CC5-4C36-B9E8-B332C83FF377}" type="pres">
      <dgm:prSet presAssocID="{920AD3BD-98B8-4F5D-880A-4D86F78971DA}" presName="parTx" presStyleLbl="revTx" presStyleIdx="0" presStyleCnt="2">
        <dgm:presLayoutVars>
          <dgm:chMax val="0"/>
          <dgm:chPref val="0"/>
        </dgm:presLayoutVars>
      </dgm:prSet>
      <dgm:spPr/>
    </dgm:pt>
    <dgm:pt modelId="{F58CCB9E-1E1C-4855-8037-D76CAE8F8975}" type="pres">
      <dgm:prSet presAssocID="{C21590F9-659C-4C88-8C67-A463C609D7ED}" presName="sibTrans" presStyleCnt="0"/>
      <dgm:spPr/>
    </dgm:pt>
    <dgm:pt modelId="{1A4658D4-6FCD-47CA-BC81-8D08CCC9270A}" type="pres">
      <dgm:prSet presAssocID="{3A26C163-C69C-49D8-AEFF-3900BC920473}" presName="compNode" presStyleCnt="0"/>
      <dgm:spPr/>
    </dgm:pt>
    <dgm:pt modelId="{939376BE-4654-4E58-BD82-7109F2475528}" type="pres">
      <dgm:prSet presAssocID="{3A26C163-C69C-49D8-AEFF-3900BC920473}" presName="bgRect" presStyleLbl="bgShp" presStyleIdx="1" presStyleCnt="2"/>
      <dgm:spPr/>
    </dgm:pt>
    <dgm:pt modelId="{70865A88-8357-4F81-B10D-115A02812D81}" type="pres">
      <dgm:prSet presAssocID="{3A26C163-C69C-49D8-AEFF-3900BC92047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titles"/>
        </a:ext>
      </dgm:extLst>
    </dgm:pt>
    <dgm:pt modelId="{138B042E-4808-46E7-ADEA-EA0E00CF4958}" type="pres">
      <dgm:prSet presAssocID="{3A26C163-C69C-49D8-AEFF-3900BC920473}" presName="spaceRect" presStyleCnt="0"/>
      <dgm:spPr/>
    </dgm:pt>
    <dgm:pt modelId="{B937368F-AE2D-4BEE-B27C-C069208E97D9}" type="pres">
      <dgm:prSet presAssocID="{3A26C163-C69C-49D8-AEFF-3900BC920473}" presName="parTx" presStyleLbl="revTx" presStyleIdx="1" presStyleCnt="2">
        <dgm:presLayoutVars>
          <dgm:chMax val="0"/>
          <dgm:chPref val="0"/>
        </dgm:presLayoutVars>
      </dgm:prSet>
      <dgm:spPr/>
    </dgm:pt>
  </dgm:ptLst>
  <dgm:cxnLst>
    <dgm:cxn modelId="{5D2BCD15-C7C9-4D8C-98CC-9B1E82EDF9C0}" srcId="{C73781ED-7A14-490C-A6D3-CA48E012F09D}" destId="{3A26C163-C69C-49D8-AEFF-3900BC920473}" srcOrd="1" destOrd="0" parTransId="{0FEB41BE-3EC6-4132-B9EE-51702D1D7AA8}" sibTransId="{9DD81CCA-807B-4FE8-835E-2F4CB30FD03B}"/>
    <dgm:cxn modelId="{E3357633-4BB7-4335-B5BE-6818C73A6F3A}" type="presOf" srcId="{C73781ED-7A14-490C-A6D3-CA48E012F09D}" destId="{6184C470-F6CD-4A4A-B83E-BB5E971732AA}" srcOrd="0" destOrd="0" presId="urn:microsoft.com/office/officeart/2018/2/layout/IconVerticalSolidList"/>
    <dgm:cxn modelId="{7A9D6E48-F8C1-441A-BCC6-E5B01F07AF34}" srcId="{C73781ED-7A14-490C-A6D3-CA48E012F09D}" destId="{920AD3BD-98B8-4F5D-880A-4D86F78971DA}" srcOrd="0" destOrd="0" parTransId="{1EFF5A2B-6CC9-4CB5-991C-D97BDCD0E4B2}" sibTransId="{C21590F9-659C-4C88-8C67-A463C609D7ED}"/>
    <dgm:cxn modelId="{8C91566A-B173-4F65-89CE-AF8316982AA2}" type="presOf" srcId="{920AD3BD-98B8-4F5D-880A-4D86F78971DA}" destId="{BA5B92A7-5CC5-4C36-B9E8-B332C83FF377}" srcOrd="0" destOrd="0" presId="urn:microsoft.com/office/officeart/2018/2/layout/IconVerticalSolidList"/>
    <dgm:cxn modelId="{605854EB-1E63-4976-AB6A-60AF4C14F2FC}" type="presOf" srcId="{3A26C163-C69C-49D8-AEFF-3900BC920473}" destId="{B937368F-AE2D-4BEE-B27C-C069208E97D9}" srcOrd="0" destOrd="0" presId="urn:microsoft.com/office/officeart/2018/2/layout/IconVerticalSolidList"/>
    <dgm:cxn modelId="{865B466B-07F2-4CD6-8EFF-90E72CAC1F66}" type="presParOf" srcId="{6184C470-F6CD-4A4A-B83E-BB5E971732AA}" destId="{A8710088-D3BB-4227-B43D-9B376F114623}" srcOrd="0" destOrd="0" presId="urn:microsoft.com/office/officeart/2018/2/layout/IconVerticalSolidList"/>
    <dgm:cxn modelId="{0A8045C5-EAEF-4F3D-9CD4-0D59356C49A5}" type="presParOf" srcId="{A8710088-D3BB-4227-B43D-9B376F114623}" destId="{BFAABF52-6A07-4F8F-979F-5C4224E3E076}" srcOrd="0" destOrd="0" presId="urn:microsoft.com/office/officeart/2018/2/layout/IconVerticalSolidList"/>
    <dgm:cxn modelId="{CF6DCD19-33FE-4F56-9EFA-8C755B165ECC}" type="presParOf" srcId="{A8710088-D3BB-4227-B43D-9B376F114623}" destId="{1DFA6B19-89C6-4A50-B151-2AD9A8DD6E8C}" srcOrd="1" destOrd="0" presId="urn:microsoft.com/office/officeart/2018/2/layout/IconVerticalSolidList"/>
    <dgm:cxn modelId="{19283B1D-D11A-455B-81BE-7180212337BD}" type="presParOf" srcId="{A8710088-D3BB-4227-B43D-9B376F114623}" destId="{526B9288-2451-4C17-9ADE-3E6602DC352B}" srcOrd="2" destOrd="0" presId="urn:microsoft.com/office/officeart/2018/2/layout/IconVerticalSolidList"/>
    <dgm:cxn modelId="{9811EFE5-DADC-45BB-8A1B-FB840BCBD4D7}" type="presParOf" srcId="{A8710088-D3BB-4227-B43D-9B376F114623}" destId="{BA5B92A7-5CC5-4C36-B9E8-B332C83FF377}" srcOrd="3" destOrd="0" presId="urn:microsoft.com/office/officeart/2018/2/layout/IconVerticalSolidList"/>
    <dgm:cxn modelId="{7E842130-C79B-4AFC-9423-63F5B2B6CC23}" type="presParOf" srcId="{6184C470-F6CD-4A4A-B83E-BB5E971732AA}" destId="{F58CCB9E-1E1C-4855-8037-D76CAE8F8975}" srcOrd="1" destOrd="0" presId="urn:microsoft.com/office/officeart/2018/2/layout/IconVerticalSolidList"/>
    <dgm:cxn modelId="{4B439DA8-75A3-4307-937C-2E8AD3377B34}" type="presParOf" srcId="{6184C470-F6CD-4A4A-B83E-BB5E971732AA}" destId="{1A4658D4-6FCD-47CA-BC81-8D08CCC9270A}" srcOrd="2" destOrd="0" presId="urn:microsoft.com/office/officeart/2018/2/layout/IconVerticalSolidList"/>
    <dgm:cxn modelId="{8B3C5637-B43B-456C-9188-00C77D8CDFF4}" type="presParOf" srcId="{1A4658D4-6FCD-47CA-BC81-8D08CCC9270A}" destId="{939376BE-4654-4E58-BD82-7109F2475528}" srcOrd="0" destOrd="0" presId="urn:microsoft.com/office/officeart/2018/2/layout/IconVerticalSolidList"/>
    <dgm:cxn modelId="{31434B75-A009-4F51-8D8D-7275D49DED56}" type="presParOf" srcId="{1A4658D4-6FCD-47CA-BC81-8D08CCC9270A}" destId="{70865A88-8357-4F81-B10D-115A02812D81}" srcOrd="1" destOrd="0" presId="urn:microsoft.com/office/officeart/2018/2/layout/IconVerticalSolidList"/>
    <dgm:cxn modelId="{F1CC803B-90B7-4416-A0D8-9FF42755D94D}" type="presParOf" srcId="{1A4658D4-6FCD-47CA-BC81-8D08CCC9270A}" destId="{138B042E-4808-46E7-ADEA-EA0E00CF4958}" srcOrd="2" destOrd="0" presId="urn:microsoft.com/office/officeart/2018/2/layout/IconVerticalSolidList"/>
    <dgm:cxn modelId="{268D500F-C919-4689-B4F6-DC0B229F38BF}" type="presParOf" srcId="{1A4658D4-6FCD-47CA-BC81-8D08CCC9270A}" destId="{B937368F-AE2D-4BEE-B27C-C069208E97D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5D4B32-4DDD-416C-85E0-67A96B01423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E6CA316-6625-4160-8996-B60ACDCDEC5E}">
      <dgm:prSet/>
      <dgm:spPr/>
      <dgm:t>
        <a:bodyPr/>
        <a:lstStyle/>
        <a:p>
          <a:r>
            <a:rPr lang="en-US" b="0" i="0"/>
            <a:t>We are planning to use deep learning concepts like NLP(Natural Language Processing) in order to achieve our goal. </a:t>
          </a:r>
          <a:endParaRPr lang="en-US"/>
        </a:p>
      </dgm:t>
    </dgm:pt>
    <dgm:pt modelId="{BD70C28E-5CF9-4BA3-A3E1-A4883FF97D48}" type="parTrans" cxnId="{079AB66C-C83E-422A-A2DF-F4066A89D9D6}">
      <dgm:prSet/>
      <dgm:spPr/>
      <dgm:t>
        <a:bodyPr/>
        <a:lstStyle/>
        <a:p>
          <a:endParaRPr lang="en-US"/>
        </a:p>
      </dgm:t>
    </dgm:pt>
    <dgm:pt modelId="{2B02B09F-0855-4451-AE00-0590F0BF1FC6}" type="sibTrans" cxnId="{079AB66C-C83E-422A-A2DF-F4066A89D9D6}">
      <dgm:prSet/>
      <dgm:spPr/>
      <dgm:t>
        <a:bodyPr/>
        <a:lstStyle/>
        <a:p>
          <a:endParaRPr lang="en-US"/>
        </a:p>
      </dgm:t>
    </dgm:pt>
    <dgm:pt modelId="{105C1A54-7123-4A4B-B8AC-D32C32E5BD31}">
      <dgm:prSet/>
      <dgm:spPr/>
      <dgm:t>
        <a:bodyPr/>
        <a:lstStyle/>
        <a:p>
          <a:r>
            <a:rPr lang="en-US" b="0" i="0"/>
            <a:t>To implement our idea, we are using Python language using which we will train the system to detect the pattern of questions and deliver the responses accordingly.</a:t>
          </a:r>
          <a:endParaRPr lang="en-US"/>
        </a:p>
      </dgm:t>
    </dgm:pt>
    <dgm:pt modelId="{6E9F6AEE-965F-4F67-8436-7C029DE9179A}" type="parTrans" cxnId="{1F8AF968-7852-4A66-8A3D-3AAFD517F619}">
      <dgm:prSet/>
      <dgm:spPr/>
      <dgm:t>
        <a:bodyPr/>
        <a:lstStyle/>
        <a:p>
          <a:endParaRPr lang="en-US"/>
        </a:p>
      </dgm:t>
    </dgm:pt>
    <dgm:pt modelId="{BE097D4B-D474-455B-B61F-BF36223E5972}" type="sibTrans" cxnId="{1F8AF968-7852-4A66-8A3D-3AAFD517F619}">
      <dgm:prSet/>
      <dgm:spPr/>
      <dgm:t>
        <a:bodyPr/>
        <a:lstStyle/>
        <a:p>
          <a:endParaRPr lang="en-US"/>
        </a:p>
      </dgm:t>
    </dgm:pt>
    <dgm:pt modelId="{182EC762-ABF2-4B2A-B882-153987F6A007}">
      <dgm:prSet/>
      <dgm:spPr/>
      <dgm:t>
        <a:bodyPr/>
        <a:lstStyle/>
        <a:p>
          <a:r>
            <a:rPr lang="en-US" dirty="0"/>
            <a:t>In order to train the system, we will be using Packages like tensor flow, nltk, NumPy</a:t>
          </a:r>
        </a:p>
      </dgm:t>
    </dgm:pt>
    <dgm:pt modelId="{611C39F6-2991-4AE4-8F21-F0913194DB45}" type="parTrans" cxnId="{B9C60D5B-9C84-4A15-B753-57DD05B66529}">
      <dgm:prSet/>
      <dgm:spPr/>
      <dgm:t>
        <a:bodyPr/>
        <a:lstStyle/>
        <a:p>
          <a:endParaRPr lang="en-US"/>
        </a:p>
      </dgm:t>
    </dgm:pt>
    <dgm:pt modelId="{0E3745D3-A04E-4F13-9D39-70D03CA6ACF5}" type="sibTrans" cxnId="{B9C60D5B-9C84-4A15-B753-57DD05B66529}">
      <dgm:prSet/>
      <dgm:spPr/>
      <dgm:t>
        <a:bodyPr/>
        <a:lstStyle/>
        <a:p>
          <a:endParaRPr lang="en-US"/>
        </a:p>
      </dgm:t>
    </dgm:pt>
    <dgm:pt modelId="{26DAEBCE-AB0F-4C6B-A3B5-75CC19AD08EE}" type="pres">
      <dgm:prSet presAssocID="{555D4B32-4DDD-416C-85E0-67A96B01423C}" presName="root" presStyleCnt="0">
        <dgm:presLayoutVars>
          <dgm:dir/>
          <dgm:resizeHandles val="exact"/>
        </dgm:presLayoutVars>
      </dgm:prSet>
      <dgm:spPr/>
    </dgm:pt>
    <dgm:pt modelId="{A79B5901-29AF-4818-A7FA-ADA6F004D79E}" type="pres">
      <dgm:prSet presAssocID="{9E6CA316-6625-4160-8996-B60ACDCDEC5E}" presName="compNode" presStyleCnt="0"/>
      <dgm:spPr/>
    </dgm:pt>
    <dgm:pt modelId="{87755F96-CCE0-41C7-ABAD-82BDA27CF6F3}" type="pres">
      <dgm:prSet presAssocID="{9E6CA316-6625-4160-8996-B60ACDCDEC5E}" presName="bgRect" presStyleLbl="bgShp" presStyleIdx="0" presStyleCnt="3"/>
      <dgm:spPr/>
    </dgm:pt>
    <dgm:pt modelId="{B604FC64-357E-4D6A-BA12-EF985B447312}" type="pres">
      <dgm:prSet presAssocID="{9E6CA316-6625-4160-8996-B60ACDCDEC5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EEB84099-86A5-42A4-9A58-AA5662BA64C1}" type="pres">
      <dgm:prSet presAssocID="{9E6CA316-6625-4160-8996-B60ACDCDEC5E}" presName="spaceRect" presStyleCnt="0"/>
      <dgm:spPr/>
    </dgm:pt>
    <dgm:pt modelId="{E640EAC0-B8E7-4186-ABE8-63B67F44BBA0}" type="pres">
      <dgm:prSet presAssocID="{9E6CA316-6625-4160-8996-B60ACDCDEC5E}" presName="parTx" presStyleLbl="revTx" presStyleIdx="0" presStyleCnt="3">
        <dgm:presLayoutVars>
          <dgm:chMax val="0"/>
          <dgm:chPref val="0"/>
        </dgm:presLayoutVars>
      </dgm:prSet>
      <dgm:spPr/>
    </dgm:pt>
    <dgm:pt modelId="{06E694C1-D8F0-4F71-8990-316BCC2C7574}" type="pres">
      <dgm:prSet presAssocID="{2B02B09F-0855-4451-AE00-0590F0BF1FC6}" presName="sibTrans" presStyleCnt="0"/>
      <dgm:spPr/>
    </dgm:pt>
    <dgm:pt modelId="{A75FC86A-F81D-4556-B1A7-61BBE69A8F40}" type="pres">
      <dgm:prSet presAssocID="{105C1A54-7123-4A4B-B8AC-D32C32E5BD31}" presName="compNode" presStyleCnt="0"/>
      <dgm:spPr/>
    </dgm:pt>
    <dgm:pt modelId="{49694F59-2108-4554-B242-390F73247C49}" type="pres">
      <dgm:prSet presAssocID="{105C1A54-7123-4A4B-B8AC-D32C32E5BD31}" presName="bgRect" presStyleLbl="bgShp" presStyleIdx="1" presStyleCnt="3"/>
      <dgm:spPr/>
    </dgm:pt>
    <dgm:pt modelId="{ABDD3AB9-125D-4B1E-9E2C-A766BC654B91}" type="pres">
      <dgm:prSet presAssocID="{105C1A54-7123-4A4B-B8AC-D32C32E5BD3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98C72288-E9BE-4EDB-BB9F-67483DBCF412}" type="pres">
      <dgm:prSet presAssocID="{105C1A54-7123-4A4B-B8AC-D32C32E5BD31}" presName="spaceRect" presStyleCnt="0"/>
      <dgm:spPr/>
    </dgm:pt>
    <dgm:pt modelId="{30C37C43-F92B-43E3-849E-7BFF81E13398}" type="pres">
      <dgm:prSet presAssocID="{105C1A54-7123-4A4B-B8AC-D32C32E5BD31}" presName="parTx" presStyleLbl="revTx" presStyleIdx="1" presStyleCnt="3">
        <dgm:presLayoutVars>
          <dgm:chMax val="0"/>
          <dgm:chPref val="0"/>
        </dgm:presLayoutVars>
      </dgm:prSet>
      <dgm:spPr/>
    </dgm:pt>
    <dgm:pt modelId="{8AFBEF16-E468-4513-A7C3-0B53086F4F7B}" type="pres">
      <dgm:prSet presAssocID="{BE097D4B-D474-455B-B61F-BF36223E5972}" presName="sibTrans" presStyleCnt="0"/>
      <dgm:spPr/>
    </dgm:pt>
    <dgm:pt modelId="{5AF8038B-97CB-4100-B361-66F7357EE9EF}" type="pres">
      <dgm:prSet presAssocID="{182EC762-ABF2-4B2A-B882-153987F6A007}" presName="compNode" presStyleCnt="0"/>
      <dgm:spPr/>
    </dgm:pt>
    <dgm:pt modelId="{EA16176E-2807-44A7-BEC3-1C7813E0458D}" type="pres">
      <dgm:prSet presAssocID="{182EC762-ABF2-4B2A-B882-153987F6A007}" presName="bgRect" presStyleLbl="bgShp" presStyleIdx="2" presStyleCnt="3"/>
      <dgm:spPr/>
    </dgm:pt>
    <dgm:pt modelId="{BF2751F5-33D1-455E-BD73-7D9343D32E60}" type="pres">
      <dgm:prSet presAssocID="{182EC762-ABF2-4B2A-B882-153987F6A00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059FE5F4-12A9-48C4-8A7A-C02FE0B7D150}" type="pres">
      <dgm:prSet presAssocID="{182EC762-ABF2-4B2A-B882-153987F6A007}" presName="spaceRect" presStyleCnt="0"/>
      <dgm:spPr/>
    </dgm:pt>
    <dgm:pt modelId="{C2A46252-8D07-411C-BBD2-2C2562C57017}" type="pres">
      <dgm:prSet presAssocID="{182EC762-ABF2-4B2A-B882-153987F6A007}" presName="parTx" presStyleLbl="revTx" presStyleIdx="2" presStyleCnt="3">
        <dgm:presLayoutVars>
          <dgm:chMax val="0"/>
          <dgm:chPref val="0"/>
        </dgm:presLayoutVars>
      </dgm:prSet>
      <dgm:spPr/>
    </dgm:pt>
  </dgm:ptLst>
  <dgm:cxnLst>
    <dgm:cxn modelId="{839C6406-2A61-41B6-B2FC-ADE55A33AD78}" type="presOf" srcId="{105C1A54-7123-4A4B-B8AC-D32C32E5BD31}" destId="{30C37C43-F92B-43E3-849E-7BFF81E13398}" srcOrd="0" destOrd="0" presId="urn:microsoft.com/office/officeart/2018/2/layout/IconVerticalSolidList"/>
    <dgm:cxn modelId="{399F7D0D-0159-49FA-B4F5-B99AC571DC88}" type="presOf" srcId="{182EC762-ABF2-4B2A-B882-153987F6A007}" destId="{C2A46252-8D07-411C-BBD2-2C2562C57017}" srcOrd="0" destOrd="0" presId="urn:microsoft.com/office/officeart/2018/2/layout/IconVerticalSolidList"/>
    <dgm:cxn modelId="{B7992D0E-B5D7-4970-98FA-B2521658C5D7}" type="presOf" srcId="{555D4B32-4DDD-416C-85E0-67A96B01423C}" destId="{26DAEBCE-AB0F-4C6B-A3B5-75CC19AD08EE}" srcOrd="0" destOrd="0" presId="urn:microsoft.com/office/officeart/2018/2/layout/IconVerticalSolidList"/>
    <dgm:cxn modelId="{B9C60D5B-9C84-4A15-B753-57DD05B66529}" srcId="{555D4B32-4DDD-416C-85E0-67A96B01423C}" destId="{182EC762-ABF2-4B2A-B882-153987F6A007}" srcOrd="2" destOrd="0" parTransId="{611C39F6-2991-4AE4-8F21-F0913194DB45}" sibTransId="{0E3745D3-A04E-4F13-9D39-70D03CA6ACF5}"/>
    <dgm:cxn modelId="{1F8AF968-7852-4A66-8A3D-3AAFD517F619}" srcId="{555D4B32-4DDD-416C-85E0-67A96B01423C}" destId="{105C1A54-7123-4A4B-B8AC-D32C32E5BD31}" srcOrd="1" destOrd="0" parTransId="{6E9F6AEE-965F-4F67-8436-7C029DE9179A}" sibTransId="{BE097D4B-D474-455B-B61F-BF36223E5972}"/>
    <dgm:cxn modelId="{079AB66C-C83E-422A-A2DF-F4066A89D9D6}" srcId="{555D4B32-4DDD-416C-85E0-67A96B01423C}" destId="{9E6CA316-6625-4160-8996-B60ACDCDEC5E}" srcOrd="0" destOrd="0" parTransId="{BD70C28E-5CF9-4BA3-A3E1-A4883FF97D48}" sibTransId="{2B02B09F-0855-4451-AE00-0590F0BF1FC6}"/>
    <dgm:cxn modelId="{0A3ECB8D-FC31-4735-9878-D0ACBD96C891}" type="presOf" srcId="{9E6CA316-6625-4160-8996-B60ACDCDEC5E}" destId="{E640EAC0-B8E7-4186-ABE8-63B67F44BBA0}" srcOrd="0" destOrd="0" presId="urn:microsoft.com/office/officeart/2018/2/layout/IconVerticalSolidList"/>
    <dgm:cxn modelId="{7DBF47FA-9040-4DCC-919D-1EA097751D57}" type="presParOf" srcId="{26DAEBCE-AB0F-4C6B-A3B5-75CC19AD08EE}" destId="{A79B5901-29AF-4818-A7FA-ADA6F004D79E}" srcOrd="0" destOrd="0" presId="urn:microsoft.com/office/officeart/2018/2/layout/IconVerticalSolidList"/>
    <dgm:cxn modelId="{32FD0FA9-51C0-4E0C-894C-65502A6B33CA}" type="presParOf" srcId="{A79B5901-29AF-4818-A7FA-ADA6F004D79E}" destId="{87755F96-CCE0-41C7-ABAD-82BDA27CF6F3}" srcOrd="0" destOrd="0" presId="urn:microsoft.com/office/officeart/2018/2/layout/IconVerticalSolidList"/>
    <dgm:cxn modelId="{2B1F9D98-0544-46B7-B763-F10CF35B3C1A}" type="presParOf" srcId="{A79B5901-29AF-4818-A7FA-ADA6F004D79E}" destId="{B604FC64-357E-4D6A-BA12-EF985B447312}" srcOrd="1" destOrd="0" presId="urn:microsoft.com/office/officeart/2018/2/layout/IconVerticalSolidList"/>
    <dgm:cxn modelId="{865D573F-E255-4085-91FA-08F138DB4588}" type="presParOf" srcId="{A79B5901-29AF-4818-A7FA-ADA6F004D79E}" destId="{EEB84099-86A5-42A4-9A58-AA5662BA64C1}" srcOrd="2" destOrd="0" presId="urn:microsoft.com/office/officeart/2018/2/layout/IconVerticalSolidList"/>
    <dgm:cxn modelId="{C9E5C29F-0371-494E-A335-93A38734BE0B}" type="presParOf" srcId="{A79B5901-29AF-4818-A7FA-ADA6F004D79E}" destId="{E640EAC0-B8E7-4186-ABE8-63B67F44BBA0}" srcOrd="3" destOrd="0" presId="urn:microsoft.com/office/officeart/2018/2/layout/IconVerticalSolidList"/>
    <dgm:cxn modelId="{4A8472A3-60C6-4D0C-90AE-D8134BF7AD19}" type="presParOf" srcId="{26DAEBCE-AB0F-4C6B-A3B5-75CC19AD08EE}" destId="{06E694C1-D8F0-4F71-8990-316BCC2C7574}" srcOrd="1" destOrd="0" presId="urn:microsoft.com/office/officeart/2018/2/layout/IconVerticalSolidList"/>
    <dgm:cxn modelId="{82147824-CF60-4A13-8529-DF11328FC88F}" type="presParOf" srcId="{26DAEBCE-AB0F-4C6B-A3B5-75CC19AD08EE}" destId="{A75FC86A-F81D-4556-B1A7-61BBE69A8F40}" srcOrd="2" destOrd="0" presId="urn:microsoft.com/office/officeart/2018/2/layout/IconVerticalSolidList"/>
    <dgm:cxn modelId="{A3719A3A-F5CC-46C5-9D08-F16257A7E2BF}" type="presParOf" srcId="{A75FC86A-F81D-4556-B1A7-61BBE69A8F40}" destId="{49694F59-2108-4554-B242-390F73247C49}" srcOrd="0" destOrd="0" presId="urn:microsoft.com/office/officeart/2018/2/layout/IconVerticalSolidList"/>
    <dgm:cxn modelId="{154BF3BA-FE07-424E-B221-2CCACC86B0C7}" type="presParOf" srcId="{A75FC86A-F81D-4556-B1A7-61BBE69A8F40}" destId="{ABDD3AB9-125D-4B1E-9E2C-A766BC654B91}" srcOrd="1" destOrd="0" presId="urn:microsoft.com/office/officeart/2018/2/layout/IconVerticalSolidList"/>
    <dgm:cxn modelId="{656BC481-0601-412A-8CE1-A733988E06C2}" type="presParOf" srcId="{A75FC86A-F81D-4556-B1A7-61BBE69A8F40}" destId="{98C72288-E9BE-4EDB-BB9F-67483DBCF412}" srcOrd="2" destOrd="0" presId="urn:microsoft.com/office/officeart/2018/2/layout/IconVerticalSolidList"/>
    <dgm:cxn modelId="{02EDD632-F32D-4BD2-A0F9-EFDB3C4E31AF}" type="presParOf" srcId="{A75FC86A-F81D-4556-B1A7-61BBE69A8F40}" destId="{30C37C43-F92B-43E3-849E-7BFF81E13398}" srcOrd="3" destOrd="0" presId="urn:microsoft.com/office/officeart/2018/2/layout/IconVerticalSolidList"/>
    <dgm:cxn modelId="{54E997DD-D5E7-4115-82D8-8A4837E210B0}" type="presParOf" srcId="{26DAEBCE-AB0F-4C6B-A3B5-75CC19AD08EE}" destId="{8AFBEF16-E468-4513-A7C3-0B53086F4F7B}" srcOrd="3" destOrd="0" presId="urn:microsoft.com/office/officeart/2018/2/layout/IconVerticalSolidList"/>
    <dgm:cxn modelId="{739BEB42-6D7C-4085-B0A5-4DA6A1726CD3}" type="presParOf" srcId="{26DAEBCE-AB0F-4C6B-A3B5-75CC19AD08EE}" destId="{5AF8038B-97CB-4100-B361-66F7357EE9EF}" srcOrd="4" destOrd="0" presId="urn:microsoft.com/office/officeart/2018/2/layout/IconVerticalSolidList"/>
    <dgm:cxn modelId="{4B3600D2-7C57-4D8C-A995-31EE4F989AAB}" type="presParOf" srcId="{5AF8038B-97CB-4100-B361-66F7357EE9EF}" destId="{EA16176E-2807-44A7-BEC3-1C7813E0458D}" srcOrd="0" destOrd="0" presId="urn:microsoft.com/office/officeart/2018/2/layout/IconVerticalSolidList"/>
    <dgm:cxn modelId="{0293BFD1-6E66-4611-9F47-FA68DF6F096E}" type="presParOf" srcId="{5AF8038B-97CB-4100-B361-66F7357EE9EF}" destId="{BF2751F5-33D1-455E-BD73-7D9343D32E60}" srcOrd="1" destOrd="0" presId="urn:microsoft.com/office/officeart/2018/2/layout/IconVerticalSolidList"/>
    <dgm:cxn modelId="{C5EFAFC0-E766-4F2F-A7A4-35C5090C3A36}" type="presParOf" srcId="{5AF8038B-97CB-4100-B361-66F7357EE9EF}" destId="{059FE5F4-12A9-48C4-8A7A-C02FE0B7D150}" srcOrd="2" destOrd="0" presId="urn:microsoft.com/office/officeart/2018/2/layout/IconVerticalSolidList"/>
    <dgm:cxn modelId="{DD1263E8-3877-44A0-B12F-BEDDB0ABCC13}" type="presParOf" srcId="{5AF8038B-97CB-4100-B361-66F7357EE9EF}" destId="{C2A46252-8D07-411C-BBD2-2C2562C5701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203C62-FC7A-4F13-8C56-983088AF2697}">
      <dsp:nvSpPr>
        <dsp:cNvPr id="0" name=""/>
        <dsp:cNvSpPr/>
      </dsp:nvSpPr>
      <dsp:spPr>
        <a:xfrm>
          <a:off x="0" y="0"/>
          <a:ext cx="7878744" cy="78016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Users communicate on a messaging platform using a device. </a:t>
          </a:r>
        </a:p>
      </dsp:txBody>
      <dsp:txXfrm>
        <a:off x="22850" y="22850"/>
        <a:ext cx="6945605" cy="734466"/>
      </dsp:txXfrm>
    </dsp:sp>
    <dsp:sp modelId="{DA35FE33-3375-4013-986E-09FC5615102C}">
      <dsp:nvSpPr>
        <dsp:cNvPr id="0" name=""/>
        <dsp:cNvSpPr/>
      </dsp:nvSpPr>
      <dsp:spPr>
        <a:xfrm>
          <a:off x="588347" y="888522"/>
          <a:ext cx="7878744" cy="780166"/>
        </a:xfrm>
        <a:prstGeom prst="roundRect">
          <a:avLst>
            <a:gd name="adj" fmla="val 10000"/>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NLP (Natural Language Processing) is used to process messages. </a:t>
          </a:r>
        </a:p>
      </dsp:txBody>
      <dsp:txXfrm>
        <a:off x="611197" y="911372"/>
        <a:ext cx="6737588" cy="734466"/>
      </dsp:txXfrm>
    </dsp:sp>
    <dsp:sp modelId="{BE55E647-9925-45C6-93F9-CF95B26B99B1}">
      <dsp:nvSpPr>
        <dsp:cNvPr id="0" name=""/>
        <dsp:cNvSpPr/>
      </dsp:nvSpPr>
      <dsp:spPr>
        <a:xfrm>
          <a:off x="1176695" y="1777044"/>
          <a:ext cx="7878744" cy="780166"/>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An action is started by a chatbot that uses current data from a database or API to respond. </a:t>
          </a:r>
        </a:p>
      </dsp:txBody>
      <dsp:txXfrm>
        <a:off x="1199545" y="1799894"/>
        <a:ext cx="6737588" cy="734466"/>
      </dsp:txXfrm>
    </dsp:sp>
    <dsp:sp modelId="{9FD4F4C3-05B4-475F-B059-D424632550D4}">
      <dsp:nvSpPr>
        <dsp:cNvPr id="0" name=""/>
        <dsp:cNvSpPr/>
      </dsp:nvSpPr>
      <dsp:spPr>
        <a:xfrm>
          <a:off x="1765043" y="2665567"/>
          <a:ext cx="7878744" cy="780166"/>
        </a:xfrm>
        <a:prstGeom prst="roundRect">
          <a:avLst>
            <a:gd name="adj" fmla="val 10000"/>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Supervised learning occurs which is the process when humans occasionally assist a chatbot in learning. </a:t>
          </a:r>
        </a:p>
      </dsp:txBody>
      <dsp:txXfrm>
        <a:off x="1787893" y="2688417"/>
        <a:ext cx="6737588" cy="734466"/>
      </dsp:txXfrm>
    </dsp:sp>
    <dsp:sp modelId="{7139B227-1114-4A37-92E9-928A2158AF91}">
      <dsp:nvSpPr>
        <dsp:cNvPr id="0" name=""/>
        <dsp:cNvSpPr/>
      </dsp:nvSpPr>
      <dsp:spPr>
        <a:xfrm>
          <a:off x="2353391" y="3554089"/>
          <a:ext cx="7878744" cy="780166"/>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Chat Bot gets better with the greater number of messages it gets.</a:t>
          </a:r>
        </a:p>
      </dsp:txBody>
      <dsp:txXfrm>
        <a:off x="2376241" y="3576939"/>
        <a:ext cx="6737588" cy="734466"/>
      </dsp:txXfrm>
    </dsp:sp>
    <dsp:sp modelId="{261A9138-005B-452B-BD02-86DA2A556979}">
      <dsp:nvSpPr>
        <dsp:cNvPr id="0" name=""/>
        <dsp:cNvSpPr/>
      </dsp:nvSpPr>
      <dsp:spPr>
        <a:xfrm>
          <a:off x="7371636" y="569954"/>
          <a:ext cx="507107" cy="507107"/>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485735" y="569954"/>
        <a:ext cx="278909" cy="381598"/>
      </dsp:txXfrm>
    </dsp:sp>
    <dsp:sp modelId="{E0DBCE7C-0F48-4BDC-9593-913CD9F0B208}">
      <dsp:nvSpPr>
        <dsp:cNvPr id="0" name=""/>
        <dsp:cNvSpPr/>
      </dsp:nvSpPr>
      <dsp:spPr>
        <a:xfrm>
          <a:off x="7959984" y="1458477"/>
          <a:ext cx="507107" cy="507107"/>
        </a:xfrm>
        <a:prstGeom prst="downArrow">
          <a:avLst>
            <a:gd name="adj1" fmla="val 55000"/>
            <a:gd name="adj2" fmla="val 45000"/>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074083" y="1458477"/>
        <a:ext cx="278909" cy="381598"/>
      </dsp:txXfrm>
    </dsp:sp>
    <dsp:sp modelId="{894E3A36-2FE3-49AF-9D87-64D4D3D35DB8}">
      <dsp:nvSpPr>
        <dsp:cNvPr id="0" name=""/>
        <dsp:cNvSpPr/>
      </dsp:nvSpPr>
      <dsp:spPr>
        <a:xfrm>
          <a:off x="8548332" y="2333996"/>
          <a:ext cx="507107" cy="507107"/>
        </a:xfrm>
        <a:prstGeom prst="downArrow">
          <a:avLst>
            <a:gd name="adj1" fmla="val 55000"/>
            <a:gd name="adj2" fmla="val 45000"/>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662431" y="2333996"/>
        <a:ext cx="278909" cy="381598"/>
      </dsp:txXfrm>
    </dsp:sp>
    <dsp:sp modelId="{F78942D8-36C7-40F2-91B4-A12F01A823F1}">
      <dsp:nvSpPr>
        <dsp:cNvPr id="0" name=""/>
        <dsp:cNvSpPr/>
      </dsp:nvSpPr>
      <dsp:spPr>
        <a:xfrm>
          <a:off x="9136680" y="3231187"/>
          <a:ext cx="507107" cy="507107"/>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9250779" y="3231187"/>
        <a:ext cx="278909" cy="3815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AABF52-6A07-4F8F-979F-5C4224E3E076}">
      <dsp:nvSpPr>
        <dsp:cNvPr id="0" name=""/>
        <dsp:cNvSpPr/>
      </dsp:nvSpPr>
      <dsp:spPr>
        <a:xfrm>
          <a:off x="0" y="745053"/>
          <a:ext cx="10506456" cy="137548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FA6B19-89C6-4A50-B151-2AD9A8DD6E8C}">
      <dsp:nvSpPr>
        <dsp:cNvPr id="0" name=""/>
        <dsp:cNvSpPr/>
      </dsp:nvSpPr>
      <dsp:spPr>
        <a:xfrm>
          <a:off x="416083" y="1054537"/>
          <a:ext cx="756516" cy="7565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5B92A7-5CC5-4C36-B9E8-B332C83FF377}">
      <dsp:nvSpPr>
        <dsp:cNvPr id="0" name=""/>
        <dsp:cNvSpPr/>
      </dsp:nvSpPr>
      <dsp:spPr>
        <a:xfrm>
          <a:off x="1588683" y="745053"/>
          <a:ext cx="8917772" cy="1375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572" tIns="145572" rIns="145572" bIns="145572" numCol="1" spcCol="1270" anchor="ctr" anchorCtr="0">
          <a:noAutofit/>
        </a:bodyPr>
        <a:lstStyle/>
        <a:p>
          <a:pPr marL="0" lvl="0" indent="0" algn="l" defTabSz="1111250">
            <a:lnSpc>
              <a:spcPct val="90000"/>
            </a:lnSpc>
            <a:spcBef>
              <a:spcPct val="0"/>
            </a:spcBef>
            <a:spcAft>
              <a:spcPct val="35000"/>
            </a:spcAft>
            <a:buNone/>
          </a:pPr>
          <a:r>
            <a:rPr lang="en-US" sz="2500" kern="1200"/>
            <a:t>It obtains the relevant properties and entities from the user's request after analyzing it to determine the user's intent. </a:t>
          </a:r>
        </a:p>
      </dsp:txBody>
      <dsp:txXfrm>
        <a:off x="1588683" y="745053"/>
        <a:ext cx="8917772" cy="1375483"/>
      </dsp:txXfrm>
    </dsp:sp>
    <dsp:sp modelId="{939376BE-4654-4E58-BD82-7109F2475528}">
      <dsp:nvSpPr>
        <dsp:cNvPr id="0" name=""/>
        <dsp:cNvSpPr/>
      </dsp:nvSpPr>
      <dsp:spPr>
        <a:xfrm>
          <a:off x="0" y="2464408"/>
          <a:ext cx="10506456" cy="137548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865A88-8357-4F81-B10D-115A02812D81}">
      <dsp:nvSpPr>
        <dsp:cNvPr id="0" name=""/>
        <dsp:cNvSpPr/>
      </dsp:nvSpPr>
      <dsp:spPr>
        <a:xfrm>
          <a:off x="416083" y="2773892"/>
          <a:ext cx="756516" cy="7565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37368F-AE2D-4BEE-B27C-C069208E97D9}">
      <dsp:nvSpPr>
        <dsp:cNvPr id="0" name=""/>
        <dsp:cNvSpPr/>
      </dsp:nvSpPr>
      <dsp:spPr>
        <a:xfrm>
          <a:off x="1588683" y="2464408"/>
          <a:ext cx="8917772" cy="1375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572" tIns="145572" rIns="145572" bIns="145572" numCol="1" spcCol="1270" anchor="ctr" anchorCtr="0">
          <a:noAutofit/>
        </a:bodyPr>
        <a:lstStyle/>
        <a:p>
          <a:pPr marL="0" lvl="0" indent="0" algn="l" defTabSz="1111250">
            <a:lnSpc>
              <a:spcPct val="90000"/>
            </a:lnSpc>
            <a:spcBef>
              <a:spcPct val="0"/>
            </a:spcBef>
            <a:spcAft>
              <a:spcPct val="35000"/>
            </a:spcAft>
            <a:buNone/>
          </a:pPr>
          <a:r>
            <a:rPr lang="en-US" sz="2500" kern="1200"/>
            <a:t>The chatbot responds to the user's request with the best relevant response once the user and context have been confirmed or recognized.</a:t>
          </a:r>
        </a:p>
      </dsp:txBody>
      <dsp:txXfrm>
        <a:off x="1588683" y="2464408"/>
        <a:ext cx="8917772" cy="13754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755F96-CCE0-41C7-ABAD-82BDA27CF6F3}">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04FC64-357E-4D6A-BA12-EF985B447312}">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40EAC0-B8E7-4186-ABE8-63B67F44BBA0}">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b="0" i="0" kern="1200"/>
            <a:t>We are planning to use deep learning concepts like NLP(Natural Language Processing) in order to achieve our goal. </a:t>
          </a:r>
          <a:endParaRPr lang="en-US" sz="2300" kern="1200"/>
        </a:p>
      </dsp:txBody>
      <dsp:txXfrm>
        <a:off x="1437631" y="531"/>
        <a:ext cx="9077968" cy="1244702"/>
      </dsp:txXfrm>
    </dsp:sp>
    <dsp:sp modelId="{49694F59-2108-4554-B242-390F73247C49}">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DD3AB9-125D-4B1E-9E2C-A766BC654B91}">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C37C43-F92B-43E3-849E-7BFF81E13398}">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b="0" i="0" kern="1200"/>
            <a:t>To implement our idea, we are using Python language using which we will train the system to detect the pattern of questions and deliver the responses accordingly.</a:t>
          </a:r>
          <a:endParaRPr lang="en-US" sz="2300" kern="1200"/>
        </a:p>
      </dsp:txBody>
      <dsp:txXfrm>
        <a:off x="1437631" y="1556410"/>
        <a:ext cx="9077968" cy="1244702"/>
      </dsp:txXfrm>
    </dsp:sp>
    <dsp:sp modelId="{EA16176E-2807-44A7-BEC3-1C7813E0458D}">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2751F5-33D1-455E-BD73-7D9343D32E60}">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A46252-8D07-411C-BBD2-2C2562C57017}">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dirty="0"/>
            <a:t>In order to train the system, we will be using Packages like tensor flow, nltk, NumPy</a:t>
          </a:r>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3518-588C-001C-ED0D-4FB58F0BCB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01B3B5-F92C-B010-16D4-CF7E14B826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ACE6FC-4EDE-6A5C-43BF-3E35A04F8262}"/>
              </a:ext>
            </a:extLst>
          </p:cNvPr>
          <p:cNvSpPr>
            <a:spLocks noGrp="1"/>
          </p:cNvSpPr>
          <p:nvPr>
            <p:ph type="dt" sz="half" idx="10"/>
          </p:nvPr>
        </p:nvSpPr>
        <p:spPr/>
        <p:txBody>
          <a:bodyPr/>
          <a:lstStyle/>
          <a:p>
            <a:fld id="{B9A8B6AB-2E40-49BC-99CB-165CD4F2BE24}" type="datetimeFigureOut">
              <a:rPr lang="en-US" smtClean="0"/>
              <a:t>12/12/2022</a:t>
            </a:fld>
            <a:endParaRPr lang="en-US"/>
          </a:p>
        </p:txBody>
      </p:sp>
      <p:sp>
        <p:nvSpPr>
          <p:cNvPr id="5" name="Footer Placeholder 4">
            <a:extLst>
              <a:ext uri="{FF2B5EF4-FFF2-40B4-BE49-F238E27FC236}">
                <a16:creationId xmlns:a16="http://schemas.microsoft.com/office/drawing/2014/main" id="{6BC10B61-38E9-264B-4092-6EA8F9686A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F6CCF5-9F7B-1006-4F84-7A10527653FF}"/>
              </a:ext>
            </a:extLst>
          </p:cNvPr>
          <p:cNvSpPr>
            <a:spLocks noGrp="1"/>
          </p:cNvSpPr>
          <p:nvPr>
            <p:ph type="sldNum" sz="quarter" idx="12"/>
          </p:nvPr>
        </p:nvSpPr>
        <p:spPr/>
        <p:txBody>
          <a:bodyPr/>
          <a:lstStyle/>
          <a:p>
            <a:fld id="{9E9A3706-6821-48EB-AB49-E744DE09AF30}" type="slidenum">
              <a:rPr lang="en-US" smtClean="0"/>
              <a:t>‹#›</a:t>
            </a:fld>
            <a:endParaRPr lang="en-US"/>
          </a:p>
        </p:txBody>
      </p:sp>
    </p:spTree>
    <p:extLst>
      <p:ext uri="{BB962C8B-B14F-4D97-AF65-F5344CB8AC3E}">
        <p14:creationId xmlns:p14="http://schemas.microsoft.com/office/powerpoint/2010/main" val="1419644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8439E-A0AB-C663-4C25-3E72EE49B4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938880-4DD7-7149-B073-087EB023E6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22D299-E6EE-F760-6FD1-69FF21AF0E76}"/>
              </a:ext>
            </a:extLst>
          </p:cNvPr>
          <p:cNvSpPr>
            <a:spLocks noGrp="1"/>
          </p:cNvSpPr>
          <p:nvPr>
            <p:ph type="dt" sz="half" idx="10"/>
          </p:nvPr>
        </p:nvSpPr>
        <p:spPr/>
        <p:txBody>
          <a:bodyPr/>
          <a:lstStyle/>
          <a:p>
            <a:fld id="{B9A8B6AB-2E40-49BC-99CB-165CD4F2BE24}" type="datetimeFigureOut">
              <a:rPr lang="en-US" smtClean="0"/>
              <a:t>12/12/2022</a:t>
            </a:fld>
            <a:endParaRPr lang="en-US"/>
          </a:p>
        </p:txBody>
      </p:sp>
      <p:sp>
        <p:nvSpPr>
          <p:cNvPr id="5" name="Footer Placeholder 4">
            <a:extLst>
              <a:ext uri="{FF2B5EF4-FFF2-40B4-BE49-F238E27FC236}">
                <a16:creationId xmlns:a16="http://schemas.microsoft.com/office/drawing/2014/main" id="{EC3F0578-FFA6-1FCC-B24B-FD4EC95D12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FD874E-75B2-F583-ED52-A32A1AF4AE38}"/>
              </a:ext>
            </a:extLst>
          </p:cNvPr>
          <p:cNvSpPr>
            <a:spLocks noGrp="1"/>
          </p:cNvSpPr>
          <p:nvPr>
            <p:ph type="sldNum" sz="quarter" idx="12"/>
          </p:nvPr>
        </p:nvSpPr>
        <p:spPr/>
        <p:txBody>
          <a:bodyPr/>
          <a:lstStyle/>
          <a:p>
            <a:fld id="{9E9A3706-6821-48EB-AB49-E744DE09AF30}" type="slidenum">
              <a:rPr lang="en-US" smtClean="0"/>
              <a:t>‹#›</a:t>
            </a:fld>
            <a:endParaRPr lang="en-US"/>
          </a:p>
        </p:txBody>
      </p:sp>
    </p:spTree>
    <p:extLst>
      <p:ext uri="{BB962C8B-B14F-4D97-AF65-F5344CB8AC3E}">
        <p14:creationId xmlns:p14="http://schemas.microsoft.com/office/powerpoint/2010/main" val="1509499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47825B-1228-B7C7-619B-8DCE1F67E9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51B2A7-8DDD-F6D7-2679-193BCD2605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1FB6D2-5D54-6F38-2048-FA669C1D5408}"/>
              </a:ext>
            </a:extLst>
          </p:cNvPr>
          <p:cNvSpPr>
            <a:spLocks noGrp="1"/>
          </p:cNvSpPr>
          <p:nvPr>
            <p:ph type="dt" sz="half" idx="10"/>
          </p:nvPr>
        </p:nvSpPr>
        <p:spPr/>
        <p:txBody>
          <a:bodyPr/>
          <a:lstStyle/>
          <a:p>
            <a:fld id="{B9A8B6AB-2E40-49BC-99CB-165CD4F2BE24}" type="datetimeFigureOut">
              <a:rPr lang="en-US" smtClean="0"/>
              <a:t>12/12/2022</a:t>
            </a:fld>
            <a:endParaRPr lang="en-US"/>
          </a:p>
        </p:txBody>
      </p:sp>
      <p:sp>
        <p:nvSpPr>
          <p:cNvPr id="5" name="Footer Placeholder 4">
            <a:extLst>
              <a:ext uri="{FF2B5EF4-FFF2-40B4-BE49-F238E27FC236}">
                <a16:creationId xmlns:a16="http://schemas.microsoft.com/office/drawing/2014/main" id="{F692C2AA-64CD-992E-9C13-B521A5A37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C48735-2197-22BF-0F11-7C8F181A9B0D}"/>
              </a:ext>
            </a:extLst>
          </p:cNvPr>
          <p:cNvSpPr>
            <a:spLocks noGrp="1"/>
          </p:cNvSpPr>
          <p:nvPr>
            <p:ph type="sldNum" sz="quarter" idx="12"/>
          </p:nvPr>
        </p:nvSpPr>
        <p:spPr/>
        <p:txBody>
          <a:bodyPr/>
          <a:lstStyle/>
          <a:p>
            <a:fld id="{9E9A3706-6821-48EB-AB49-E744DE09AF30}" type="slidenum">
              <a:rPr lang="en-US" smtClean="0"/>
              <a:t>‹#›</a:t>
            </a:fld>
            <a:endParaRPr lang="en-US"/>
          </a:p>
        </p:txBody>
      </p:sp>
    </p:spTree>
    <p:extLst>
      <p:ext uri="{BB962C8B-B14F-4D97-AF65-F5344CB8AC3E}">
        <p14:creationId xmlns:p14="http://schemas.microsoft.com/office/powerpoint/2010/main" val="788008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D2432-4D8C-FD9B-3078-8F0DD87E3E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ABFDBB-A592-4114-93C4-7E98B3639D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96308-A2F8-3457-5BDE-12BBF1CCAE17}"/>
              </a:ext>
            </a:extLst>
          </p:cNvPr>
          <p:cNvSpPr>
            <a:spLocks noGrp="1"/>
          </p:cNvSpPr>
          <p:nvPr>
            <p:ph type="dt" sz="half" idx="10"/>
          </p:nvPr>
        </p:nvSpPr>
        <p:spPr/>
        <p:txBody>
          <a:bodyPr/>
          <a:lstStyle/>
          <a:p>
            <a:fld id="{B9A8B6AB-2E40-49BC-99CB-165CD4F2BE24}" type="datetimeFigureOut">
              <a:rPr lang="en-US" smtClean="0"/>
              <a:t>12/12/2022</a:t>
            </a:fld>
            <a:endParaRPr lang="en-US"/>
          </a:p>
        </p:txBody>
      </p:sp>
      <p:sp>
        <p:nvSpPr>
          <p:cNvPr id="5" name="Footer Placeholder 4">
            <a:extLst>
              <a:ext uri="{FF2B5EF4-FFF2-40B4-BE49-F238E27FC236}">
                <a16:creationId xmlns:a16="http://schemas.microsoft.com/office/drawing/2014/main" id="{54FF266B-8FF6-C184-81E7-04258D4DC6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3415DA-0659-BEF4-9B10-415D543FF976}"/>
              </a:ext>
            </a:extLst>
          </p:cNvPr>
          <p:cNvSpPr>
            <a:spLocks noGrp="1"/>
          </p:cNvSpPr>
          <p:nvPr>
            <p:ph type="sldNum" sz="quarter" idx="12"/>
          </p:nvPr>
        </p:nvSpPr>
        <p:spPr/>
        <p:txBody>
          <a:bodyPr/>
          <a:lstStyle/>
          <a:p>
            <a:fld id="{9E9A3706-6821-48EB-AB49-E744DE09AF30}" type="slidenum">
              <a:rPr lang="en-US" smtClean="0"/>
              <a:t>‹#›</a:t>
            </a:fld>
            <a:endParaRPr lang="en-US"/>
          </a:p>
        </p:txBody>
      </p:sp>
    </p:spTree>
    <p:extLst>
      <p:ext uri="{BB962C8B-B14F-4D97-AF65-F5344CB8AC3E}">
        <p14:creationId xmlns:p14="http://schemas.microsoft.com/office/powerpoint/2010/main" val="3554880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25A37-6B65-5F61-55C3-E4297CFD8F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4DEF89-B55D-1534-E2C6-4ED7598774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3767C0-B5E7-9CD0-DF6A-81272A07B9EA}"/>
              </a:ext>
            </a:extLst>
          </p:cNvPr>
          <p:cNvSpPr>
            <a:spLocks noGrp="1"/>
          </p:cNvSpPr>
          <p:nvPr>
            <p:ph type="dt" sz="half" idx="10"/>
          </p:nvPr>
        </p:nvSpPr>
        <p:spPr/>
        <p:txBody>
          <a:bodyPr/>
          <a:lstStyle/>
          <a:p>
            <a:fld id="{B9A8B6AB-2E40-49BC-99CB-165CD4F2BE24}" type="datetimeFigureOut">
              <a:rPr lang="en-US" smtClean="0"/>
              <a:t>12/12/2022</a:t>
            </a:fld>
            <a:endParaRPr lang="en-US"/>
          </a:p>
        </p:txBody>
      </p:sp>
      <p:sp>
        <p:nvSpPr>
          <p:cNvPr id="5" name="Footer Placeholder 4">
            <a:extLst>
              <a:ext uri="{FF2B5EF4-FFF2-40B4-BE49-F238E27FC236}">
                <a16:creationId xmlns:a16="http://schemas.microsoft.com/office/drawing/2014/main" id="{1B7BF48D-A205-58AC-C66D-B490D564EC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0F2A4A-1AE1-FBF5-0A4C-BE204983FB62}"/>
              </a:ext>
            </a:extLst>
          </p:cNvPr>
          <p:cNvSpPr>
            <a:spLocks noGrp="1"/>
          </p:cNvSpPr>
          <p:nvPr>
            <p:ph type="sldNum" sz="quarter" idx="12"/>
          </p:nvPr>
        </p:nvSpPr>
        <p:spPr/>
        <p:txBody>
          <a:bodyPr/>
          <a:lstStyle/>
          <a:p>
            <a:fld id="{9E9A3706-6821-48EB-AB49-E744DE09AF30}" type="slidenum">
              <a:rPr lang="en-US" smtClean="0"/>
              <a:t>‹#›</a:t>
            </a:fld>
            <a:endParaRPr lang="en-US"/>
          </a:p>
        </p:txBody>
      </p:sp>
    </p:spTree>
    <p:extLst>
      <p:ext uri="{BB962C8B-B14F-4D97-AF65-F5344CB8AC3E}">
        <p14:creationId xmlns:p14="http://schemas.microsoft.com/office/powerpoint/2010/main" val="87106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F16EF-989D-9D03-C390-DE10A61AF6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6ED125-CB59-56DE-CAA4-42E77A87CE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1F564C-4728-8D46-AD13-A4DB79AFF8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D0DA6F-7BBF-2A3D-0914-5A9371C0F9CE}"/>
              </a:ext>
            </a:extLst>
          </p:cNvPr>
          <p:cNvSpPr>
            <a:spLocks noGrp="1"/>
          </p:cNvSpPr>
          <p:nvPr>
            <p:ph type="dt" sz="half" idx="10"/>
          </p:nvPr>
        </p:nvSpPr>
        <p:spPr/>
        <p:txBody>
          <a:bodyPr/>
          <a:lstStyle/>
          <a:p>
            <a:fld id="{B9A8B6AB-2E40-49BC-99CB-165CD4F2BE24}" type="datetimeFigureOut">
              <a:rPr lang="en-US" smtClean="0"/>
              <a:t>12/12/2022</a:t>
            </a:fld>
            <a:endParaRPr lang="en-US"/>
          </a:p>
        </p:txBody>
      </p:sp>
      <p:sp>
        <p:nvSpPr>
          <p:cNvPr id="6" name="Footer Placeholder 5">
            <a:extLst>
              <a:ext uri="{FF2B5EF4-FFF2-40B4-BE49-F238E27FC236}">
                <a16:creationId xmlns:a16="http://schemas.microsoft.com/office/drawing/2014/main" id="{3A2BECF8-7E7F-7E7E-2E85-1549115A32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3374B-F9A0-0B57-DB73-2CD4CBD986B6}"/>
              </a:ext>
            </a:extLst>
          </p:cNvPr>
          <p:cNvSpPr>
            <a:spLocks noGrp="1"/>
          </p:cNvSpPr>
          <p:nvPr>
            <p:ph type="sldNum" sz="quarter" idx="12"/>
          </p:nvPr>
        </p:nvSpPr>
        <p:spPr/>
        <p:txBody>
          <a:bodyPr/>
          <a:lstStyle/>
          <a:p>
            <a:fld id="{9E9A3706-6821-48EB-AB49-E744DE09AF30}" type="slidenum">
              <a:rPr lang="en-US" smtClean="0"/>
              <a:t>‹#›</a:t>
            </a:fld>
            <a:endParaRPr lang="en-US"/>
          </a:p>
        </p:txBody>
      </p:sp>
    </p:spTree>
    <p:extLst>
      <p:ext uri="{BB962C8B-B14F-4D97-AF65-F5344CB8AC3E}">
        <p14:creationId xmlns:p14="http://schemas.microsoft.com/office/powerpoint/2010/main" val="1758077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B3A36-5951-A428-5189-E050BFF4F8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4E3848-3BC4-2CED-A850-22FC6925F9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A39737-6813-CD62-4F15-4CEF279B30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C6B3D9-FA9B-9389-E422-49697D8283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2CBC28-7343-713C-B931-96DDB416BB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E7B981-DD17-E1B9-E705-0840924B1F29}"/>
              </a:ext>
            </a:extLst>
          </p:cNvPr>
          <p:cNvSpPr>
            <a:spLocks noGrp="1"/>
          </p:cNvSpPr>
          <p:nvPr>
            <p:ph type="dt" sz="half" idx="10"/>
          </p:nvPr>
        </p:nvSpPr>
        <p:spPr/>
        <p:txBody>
          <a:bodyPr/>
          <a:lstStyle/>
          <a:p>
            <a:fld id="{B9A8B6AB-2E40-49BC-99CB-165CD4F2BE24}" type="datetimeFigureOut">
              <a:rPr lang="en-US" smtClean="0"/>
              <a:t>12/12/2022</a:t>
            </a:fld>
            <a:endParaRPr lang="en-US"/>
          </a:p>
        </p:txBody>
      </p:sp>
      <p:sp>
        <p:nvSpPr>
          <p:cNvPr id="8" name="Footer Placeholder 7">
            <a:extLst>
              <a:ext uri="{FF2B5EF4-FFF2-40B4-BE49-F238E27FC236}">
                <a16:creationId xmlns:a16="http://schemas.microsoft.com/office/drawing/2014/main" id="{36C6240B-2A88-9CFC-A128-6834196F0B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114107-91F0-5858-ACE7-FA7D06F8E56A}"/>
              </a:ext>
            </a:extLst>
          </p:cNvPr>
          <p:cNvSpPr>
            <a:spLocks noGrp="1"/>
          </p:cNvSpPr>
          <p:nvPr>
            <p:ph type="sldNum" sz="quarter" idx="12"/>
          </p:nvPr>
        </p:nvSpPr>
        <p:spPr/>
        <p:txBody>
          <a:bodyPr/>
          <a:lstStyle/>
          <a:p>
            <a:fld id="{9E9A3706-6821-48EB-AB49-E744DE09AF30}" type="slidenum">
              <a:rPr lang="en-US" smtClean="0"/>
              <a:t>‹#›</a:t>
            </a:fld>
            <a:endParaRPr lang="en-US"/>
          </a:p>
        </p:txBody>
      </p:sp>
    </p:spTree>
    <p:extLst>
      <p:ext uri="{BB962C8B-B14F-4D97-AF65-F5344CB8AC3E}">
        <p14:creationId xmlns:p14="http://schemas.microsoft.com/office/powerpoint/2010/main" val="2086892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0CB9B-5B5E-EA1A-09E9-15C08833AA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56E751-BA8D-C290-C654-6409048B3F5B}"/>
              </a:ext>
            </a:extLst>
          </p:cNvPr>
          <p:cNvSpPr>
            <a:spLocks noGrp="1"/>
          </p:cNvSpPr>
          <p:nvPr>
            <p:ph type="dt" sz="half" idx="10"/>
          </p:nvPr>
        </p:nvSpPr>
        <p:spPr/>
        <p:txBody>
          <a:bodyPr/>
          <a:lstStyle/>
          <a:p>
            <a:fld id="{B9A8B6AB-2E40-49BC-99CB-165CD4F2BE24}" type="datetimeFigureOut">
              <a:rPr lang="en-US" smtClean="0"/>
              <a:t>12/12/2022</a:t>
            </a:fld>
            <a:endParaRPr lang="en-US"/>
          </a:p>
        </p:txBody>
      </p:sp>
      <p:sp>
        <p:nvSpPr>
          <p:cNvPr id="4" name="Footer Placeholder 3">
            <a:extLst>
              <a:ext uri="{FF2B5EF4-FFF2-40B4-BE49-F238E27FC236}">
                <a16:creationId xmlns:a16="http://schemas.microsoft.com/office/drawing/2014/main" id="{E190DB1A-CEC2-FF5B-71D3-A18498DC84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5E5EB0-C3F8-C8D1-644F-C4D9B3EE7B30}"/>
              </a:ext>
            </a:extLst>
          </p:cNvPr>
          <p:cNvSpPr>
            <a:spLocks noGrp="1"/>
          </p:cNvSpPr>
          <p:nvPr>
            <p:ph type="sldNum" sz="quarter" idx="12"/>
          </p:nvPr>
        </p:nvSpPr>
        <p:spPr/>
        <p:txBody>
          <a:bodyPr/>
          <a:lstStyle/>
          <a:p>
            <a:fld id="{9E9A3706-6821-48EB-AB49-E744DE09AF30}" type="slidenum">
              <a:rPr lang="en-US" smtClean="0"/>
              <a:t>‹#›</a:t>
            </a:fld>
            <a:endParaRPr lang="en-US"/>
          </a:p>
        </p:txBody>
      </p:sp>
    </p:spTree>
    <p:extLst>
      <p:ext uri="{BB962C8B-B14F-4D97-AF65-F5344CB8AC3E}">
        <p14:creationId xmlns:p14="http://schemas.microsoft.com/office/powerpoint/2010/main" val="1528354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2169A7-C663-8A85-2BDC-A4D422B8580A}"/>
              </a:ext>
            </a:extLst>
          </p:cNvPr>
          <p:cNvSpPr>
            <a:spLocks noGrp="1"/>
          </p:cNvSpPr>
          <p:nvPr>
            <p:ph type="dt" sz="half" idx="10"/>
          </p:nvPr>
        </p:nvSpPr>
        <p:spPr/>
        <p:txBody>
          <a:bodyPr/>
          <a:lstStyle/>
          <a:p>
            <a:fld id="{B9A8B6AB-2E40-49BC-99CB-165CD4F2BE24}" type="datetimeFigureOut">
              <a:rPr lang="en-US" smtClean="0"/>
              <a:t>12/12/2022</a:t>
            </a:fld>
            <a:endParaRPr lang="en-US"/>
          </a:p>
        </p:txBody>
      </p:sp>
      <p:sp>
        <p:nvSpPr>
          <p:cNvPr id="3" name="Footer Placeholder 2">
            <a:extLst>
              <a:ext uri="{FF2B5EF4-FFF2-40B4-BE49-F238E27FC236}">
                <a16:creationId xmlns:a16="http://schemas.microsoft.com/office/drawing/2014/main" id="{EFEC4365-F1C6-D964-ED9D-1784E85006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072E20-E692-6640-E4DC-D2BE0DFA0AA7}"/>
              </a:ext>
            </a:extLst>
          </p:cNvPr>
          <p:cNvSpPr>
            <a:spLocks noGrp="1"/>
          </p:cNvSpPr>
          <p:nvPr>
            <p:ph type="sldNum" sz="quarter" idx="12"/>
          </p:nvPr>
        </p:nvSpPr>
        <p:spPr/>
        <p:txBody>
          <a:bodyPr/>
          <a:lstStyle/>
          <a:p>
            <a:fld id="{9E9A3706-6821-48EB-AB49-E744DE09AF30}" type="slidenum">
              <a:rPr lang="en-US" smtClean="0"/>
              <a:t>‹#›</a:t>
            </a:fld>
            <a:endParaRPr lang="en-US"/>
          </a:p>
        </p:txBody>
      </p:sp>
    </p:spTree>
    <p:extLst>
      <p:ext uri="{BB962C8B-B14F-4D97-AF65-F5344CB8AC3E}">
        <p14:creationId xmlns:p14="http://schemas.microsoft.com/office/powerpoint/2010/main" val="281372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55F91-12AD-F4EC-77AA-4F842FD2E8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23E40B-C164-8827-891C-EAAAD39C96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385A21-A960-E5D5-54A6-7E3A7BCFD5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15A9F1-2A49-39EC-1815-B0C00753DF8D}"/>
              </a:ext>
            </a:extLst>
          </p:cNvPr>
          <p:cNvSpPr>
            <a:spLocks noGrp="1"/>
          </p:cNvSpPr>
          <p:nvPr>
            <p:ph type="dt" sz="half" idx="10"/>
          </p:nvPr>
        </p:nvSpPr>
        <p:spPr/>
        <p:txBody>
          <a:bodyPr/>
          <a:lstStyle/>
          <a:p>
            <a:fld id="{B9A8B6AB-2E40-49BC-99CB-165CD4F2BE24}" type="datetimeFigureOut">
              <a:rPr lang="en-US" smtClean="0"/>
              <a:t>12/12/2022</a:t>
            </a:fld>
            <a:endParaRPr lang="en-US"/>
          </a:p>
        </p:txBody>
      </p:sp>
      <p:sp>
        <p:nvSpPr>
          <p:cNvPr id="6" name="Footer Placeholder 5">
            <a:extLst>
              <a:ext uri="{FF2B5EF4-FFF2-40B4-BE49-F238E27FC236}">
                <a16:creationId xmlns:a16="http://schemas.microsoft.com/office/drawing/2014/main" id="{A23F2E69-A78D-EBE8-5B10-270481892B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81820E-0731-A79F-5591-CB4847B4165A}"/>
              </a:ext>
            </a:extLst>
          </p:cNvPr>
          <p:cNvSpPr>
            <a:spLocks noGrp="1"/>
          </p:cNvSpPr>
          <p:nvPr>
            <p:ph type="sldNum" sz="quarter" idx="12"/>
          </p:nvPr>
        </p:nvSpPr>
        <p:spPr/>
        <p:txBody>
          <a:bodyPr/>
          <a:lstStyle/>
          <a:p>
            <a:fld id="{9E9A3706-6821-48EB-AB49-E744DE09AF30}" type="slidenum">
              <a:rPr lang="en-US" smtClean="0"/>
              <a:t>‹#›</a:t>
            </a:fld>
            <a:endParaRPr lang="en-US"/>
          </a:p>
        </p:txBody>
      </p:sp>
    </p:spTree>
    <p:extLst>
      <p:ext uri="{BB962C8B-B14F-4D97-AF65-F5344CB8AC3E}">
        <p14:creationId xmlns:p14="http://schemas.microsoft.com/office/powerpoint/2010/main" val="1311762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7BEDB-FB51-8D05-4DAB-12E13DD698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105527-1F14-A57F-E613-B7C315F0A4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20BDBC-5484-D29C-6B11-F8C189CDC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82E939-DB8C-F13E-C325-06EE414759AF}"/>
              </a:ext>
            </a:extLst>
          </p:cNvPr>
          <p:cNvSpPr>
            <a:spLocks noGrp="1"/>
          </p:cNvSpPr>
          <p:nvPr>
            <p:ph type="dt" sz="half" idx="10"/>
          </p:nvPr>
        </p:nvSpPr>
        <p:spPr/>
        <p:txBody>
          <a:bodyPr/>
          <a:lstStyle/>
          <a:p>
            <a:fld id="{B9A8B6AB-2E40-49BC-99CB-165CD4F2BE24}" type="datetimeFigureOut">
              <a:rPr lang="en-US" smtClean="0"/>
              <a:t>12/12/2022</a:t>
            </a:fld>
            <a:endParaRPr lang="en-US"/>
          </a:p>
        </p:txBody>
      </p:sp>
      <p:sp>
        <p:nvSpPr>
          <p:cNvPr id="6" name="Footer Placeholder 5">
            <a:extLst>
              <a:ext uri="{FF2B5EF4-FFF2-40B4-BE49-F238E27FC236}">
                <a16:creationId xmlns:a16="http://schemas.microsoft.com/office/drawing/2014/main" id="{A0F50BCD-B7A1-652B-28E1-704F2A5761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1E2868-7F84-E7E5-B08A-09F39F7F1B78}"/>
              </a:ext>
            </a:extLst>
          </p:cNvPr>
          <p:cNvSpPr>
            <a:spLocks noGrp="1"/>
          </p:cNvSpPr>
          <p:nvPr>
            <p:ph type="sldNum" sz="quarter" idx="12"/>
          </p:nvPr>
        </p:nvSpPr>
        <p:spPr/>
        <p:txBody>
          <a:bodyPr/>
          <a:lstStyle/>
          <a:p>
            <a:fld id="{9E9A3706-6821-48EB-AB49-E744DE09AF30}" type="slidenum">
              <a:rPr lang="en-US" smtClean="0"/>
              <a:t>‹#›</a:t>
            </a:fld>
            <a:endParaRPr lang="en-US"/>
          </a:p>
        </p:txBody>
      </p:sp>
    </p:spTree>
    <p:extLst>
      <p:ext uri="{BB962C8B-B14F-4D97-AF65-F5344CB8AC3E}">
        <p14:creationId xmlns:p14="http://schemas.microsoft.com/office/powerpoint/2010/main" val="3879383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50144E-9E85-0D51-3FB0-67A7334683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0C1A3A-D572-93A2-3A16-497015E2A8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065875-A46D-7B5B-9FE3-D1831DB6FE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A8B6AB-2E40-49BC-99CB-165CD4F2BE24}" type="datetimeFigureOut">
              <a:rPr lang="en-US" smtClean="0"/>
              <a:t>12/12/2022</a:t>
            </a:fld>
            <a:endParaRPr lang="en-US"/>
          </a:p>
        </p:txBody>
      </p:sp>
      <p:sp>
        <p:nvSpPr>
          <p:cNvPr id="5" name="Footer Placeholder 4">
            <a:extLst>
              <a:ext uri="{FF2B5EF4-FFF2-40B4-BE49-F238E27FC236}">
                <a16:creationId xmlns:a16="http://schemas.microsoft.com/office/drawing/2014/main" id="{DBA06C4D-60EB-7C7C-EF79-72956B0288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C52993-6F70-621F-F9CF-0E37CB7C37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9A3706-6821-48EB-AB49-E744DE09AF30}" type="slidenum">
              <a:rPr lang="en-US" smtClean="0"/>
              <a:t>‹#›</a:t>
            </a:fld>
            <a:endParaRPr lang="en-US"/>
          </a:p>
        </p:txBody>
      </p:sp>
    </p:spTree>
    <p:extLst>
      <p:ext uri="{BB962C8B-B14F-4D97-AF65-F5344CB8AC3E}">
        <p14:creationId xmlns:p14="http://schemas.microsoft.com/office/powerpoint/2010/main" val="1718216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5"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87" name="Group 1086">
            <a:extLst>
              <a:ext uri="{FF2B5EF4-FFF2-40B4-BE49-F238E27FC236}">
                <a16:creationId xmlns:a16="http://schemas.microsoft.com/office/drawing/2014/main" id="{E4556D3F-F9E0-4DD4-A96F-6A8297B924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929"/>
            <a:ext cx="12188952" cy="3490956"/>
            <a:chOff x="651279" y="598259"/>
            <a:chExt cx="10889442" cy="5680742"/>
          </a:xfrm>
        </p:grpSpPr>
        <p:sp>
          <p:nvSpPr>
            <p:cNvPr id="1088" name="Color">
              <a:extLst>
                <a:ext uri="{FF2B5EF4-FFF2-40B4-BE49-F238E27FC236}">
                  <a16:creationId xmlns:a16="http://schemas.microsoft.com/office/drawing/2014/main" id="{86D4FF5D-6473-4BE3-A6EC-40CE250274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9" name="Color">
              <a:extLst>
                <a:ext uri="{FF2B5EF4-FFF2-40B4-BE49-F238E27FC236}">
                  <a16:creationId xmlns:a16="http://schemas.microsoft.com/office/drawing/2014/main" id="{993888FB-861F-4B4A-819C-BEB6D558A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a:extLst>
              <a:ext uri="{FF2B5EF4-FFF2-40B4-BE49-F238E27FC236}">
                <a16:creationId xmlns:a16="http://schemas.microsoft.com/office/drawing/2014/main" id="{33885362-57B4-7F03-113D-549041D7CF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903" r="12057" b="2"/>
          <a:stretch/>
        </p:blipFill>
        <p:spPr bwMode="auto">
          <a:xfrm>
            <a:off x="6803647" y="1065276"/>
            <a:ext cx="4730214" cy="4727448"/>
          </a:xfrm>
          <a:prstGeom prst="rect">
            <a:avLst/>
          </a:prstGeom>
          <a:noFill/>
          <a:extLst>
            <a:ext uri="{909E8E84-426E-40DD-AFC4-6F175D3DCCD1}">
              <a14:hiddenFill xmlns:a14="http://schemas.microsoft.com/office/drawing/2010/main">
                <a:solidFill>
                  <a:srgbClr val="FFFFFF"/>
                </a:solidFill>
              </a14:hiddenFill>
            </a:ext>
          </a:extLst>
        </p:spPr>
      </p:pic>
      <p:grpSp>
        <p:nvGrpSpPr>
          <p:cNvPr id="1091" name="Group 1090">
            <a:extLst>
              <a:ext uri="{FF2B5EF4-FFF2-40B4-BE49-F238E27FC236}">
                <a16:creationId xmlns:a16="http://schemas.microsoft.com/office/drawing/2014/main" id="{65EABBED-2B80-4B13-A7A8-1D34C4A027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0" y="0"/>
            <a:chExt cx="12188952" cy="6858000"/>
          </a:xfrm>
        </p:grpSpPr>
        <p:sp>
          <p:nvSpPr>
            <p:cNvPr id="1092" name="Freeform: Shape 1091">
              <a:extLst>
                <a:ext uri="{FF2B5EF4-FFF2-40B4-BE49-F238E27FC236}">
                  <a16:creationId xmlns:a16="http://schemas.microsoft.com/office/drawing/2014/main" id="{73A7A746-A7C1-443C-9B24-406D22245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3" name="Freeform: Shape 1092">
              <a:extLst>
                <a:ext uri="{FF2B5EF4-FFF2-40B4-BE49-F238E27FC236}">
                  <a16:creationId xmlns:a16="http://schemas.microsoft.com/office/drawing/2014/main" id="{1D71425D-6031-4121-BA40-815DACCD0E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4" name="Freeform: Shape 1093">
              <a:extLst>
                <a:ext uri="{FF2B5EF4-FFF2-40B4-BE49-F238E27FC236}">
                  <a16:creationId xmlns:a16="http://schemas.microsoft.com/office/drawing/2014/main" id="{67A43343-A25B-49D5-9967-D5647ADF7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5" name="Freeform: Shape 1094">
              <a:extLst>
                <a:ext uri="{FF2B5EF4-FFF2-40B4-BE49-F238E27FC236}">
                  <a16:creationId xmlns:a16="http://schemas.microsoft.com/office/drawing/2014/main" id="{F066E434-22B6-48A1-BC19-A80163E819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6" name="Freeform: Shape 1095">
              <a:extLst>
                <a:ext uri="{FF2B5EF4-FFF2-40B4-BE49-F238E27FC236}">
                  <a16:creationId xmlns:a16="http://schemas.microsoft.com/office/drawing/2014/main" id="{35470CE2-E5F8-489C-84E9-775AE8D3E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7" name="Freeform: Shape 1096">
              <a:extLst>
                <a:ext uri="{FF2B5EF4-FFF2-40B4-BE49-F238E27FC236}">
                  <a16:creationId xmlns:a16="http://schemas.microsoft.com/office/drawing/2014/main" id="{12435DD6-F0FB-492A-9267-CE09EC2C5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8" name="Freeform: Shape 1097">
              <a:extLst>
                <a:ext uri="{FF2B5EF4-FFF2-40B4-BE49-F238E27FC236}">
                  <a16:creationId xmlns:a16="http://schemas.microsoft.com/office/drawing/2014/main" id="{5B17117C-64EA-4B8B-9DDC-D10E947C46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FCCFCAE-FEFF-3378-C404-25914B56667E}"/>
              </a:ext>
            </a:extLst>
          </p:cNvPr>
          <p:cNvSpPr>
            <a:spLocks noGrp="1"/>
          </p:cNvSpPr>
          <p:nvPr>
            <p:ph type="ctrTitle"/>
          </p:nvPr>
        </p:nvSpPr>
        <p:spPr>
          <a:xfrm>
            <a:off x="789708" y="1014574"/>
            <a:ext cx="5633531" cy="2226769"/>
          </a:xfrm>
        </p:spPr>
        <p:txBody>
          <a:bodyPr anchor="ctr">
            <a:normAutofit/>
          </a:bodyPr>
          <a:lstStyle/>
          <a:p>
            <a:pPr algn="l"/>
            <a:r>
              <a:rPr lang="en-US" sz="4800" b="0" i="0">
                <a:solidFill>
                  <a:schemeClr val="bg1"/>
                </a:solidFill>
                <a:effectLst/>
                <a:latin typeface="+mn-lt"/>
              </a:rPr>
              <a:t>AUTOMATED CHATBOT SYSTEM</a:t>
            </a:r>
            <a:endParaRPr lang="en-US" sz="4800">
              <a:solidFill>
                <a:schemeClr val="bg1"/>
              </a:solidFill>
              <a:latin typeface="+mn-lt"/>
            </a:endParaRPr>
          </a:p>
        </p:txBody>
      </p:sp>
      <p:sp>
        <p:nvSpPr>
          <p:cNvPr id="3" name="Subtitle 2">
            <a:extLst>
              <a:ext uri="{FF2B5EF4-FFF2-40B4-BE49-F238E27FC236}">
                <a16:creationId xmlns:a16="http://schemas.microsoft.com/office/drawing/2014/main" id="{03F7EB45-0B71-09CB-CC05-4E282C42801F}"/>
              </a:ext>
            </a:extLst>
          </p:cNvPr>
          <p:cNvSpPr>
            <a:spLocks noGrp="1"/>
          </p:cNvSpPr>
          <p:nvPr>
            <p:ph type="subTitle" idx="1"/>
          </p:nvPr>
        </p:nvSpPr>
        <p:spPr>
          <a:xfrm>
            <a:off x="305745" y="4194897"/>
            <a:ext cx="7303258" cy="2054979"/>
          </a:xfrm>
        </p:spPr>
        <p:txBody>
          <a:bodyPr anchor="t">
            <a:normAutofit/>
          </a:bodyPr>
          <a:lstStyle/>
          <a:p>
            <a:pPr algn="l"/>
            <a:r>
              <a:rPr lang="en-US" b="0" i="0" dirty="0">
                <a:solidFill>
                  <a:schemeClr val="tx2"/>
                </a:solidFill>
                <a:effectLst/>
              </a:rPr>
              <a:t>Kaivalya Reddy Maddireddy                   </a:t>
            </a:r>
            <a:r>
              <a:rPr lang="en-US" dirty="0">
                <a:solidFill>
                  <a:schemeClr val="tx2"/>
                </a:solidFill>
              </a:rPr>
              <a:t>-</a:t>
            </a:r>
            <a:r>
              <a:rPr lang="en-US" b="0" i="0" dirty="0">
                <a:solidFill>
                  <a:schemeClr val="tx2"/>
                </a:solidFill>
                <a:effectLst/>
              </a:rPr>
              <a:t> 00760616 </a:t>
            </a:r>
            <a:br>
              <a:rPr lang="en-US" dirty="0">
                <a:solidFill>
                  <a:schemeClr val="tx2"/>
                </a:solidFill>
              </a:rPr>
            </a:br>
            <a:r>
              <a:rPr lang="en-US" b="0" i="0" dirty="0" err="1">
                <a:solidFill>
                  <a:schemeClr val="tx2"/>
                </a:solidFill>
                <a:effectLst/>
              </a:rPr>
              <a:t>Roop</a:t>
            </a:r>
            <a:r>
              <a:rPr lang="en-US" b="0" i="0" dirty="0">
                <a:solidFill>
                  <a:schemeClr val="tx2"/>
                </a:solidFill>
                <a:effectLst/>
              </a:rPr>
              <a:t> </a:t>
            </a:r>
            <a:r>
              <a:rPr lang="en-US" b="0" i="0" dirty="0" err="1">
                <a:solidFill>
                  <a:schemeClr val="tx2"/>
                </a:solidFill>
                <a:effectLst/>
              </a:rPr>
              <a:t>Hima</a:t>
            </a:r>
            <a:r>
              <a:rPr lang="en-US" b="0" i="0" dirty="0">
                <a:solidFill>
                  <a:schemeClr val="tx2"/>
                </a:solidFill>
                <a:effectLst/>
              </a:rPr>
              <a:t> Vaishnavi </a:t>
            </a:r>
            <a:r>
              <a:rPr lang="en-US" b="0" i="0" dirty="0" err="1">
                <a:solidFill>
                  <a:schemeClr val="tx2"/>
                </a:solidFill>
                <a:effectLst/>
              </a:rPr>
              <a:t>Kantimahanthu</a:t>
            </a:r>
            <a:r>
              <a:rPr lang="en-US" dirty="0">
                <a:solidFill>
                  <a:schemeClr val="tx2"/>
                </a:solidFill>
              </a:rPr>
              <a:t>  - </a:t>
            </a:r>
            <a:r>
              <a:rPr lang="en-US" b="0" i="0" dirty="0">
                <a:solidFill>
                  <a:schemeClr val="tx2"/>
                </a:solidFill>
                <a:effectLst/>
              </a:rPr>
              <a:t>00748293 </a:t>
            </a:r>
            <a:r>
              <a:rPr lang="en-US" b="0" i="0" dirty="0" err="1">
                <a:solidFill>
                  <a:schemeClr val="tx2"/>
                </a:solidFill>
                <a:effectLst/>
              </a:rPr>
              <a:t>Poojitha</a:t>
            </a:r>
            <a:r>
              <a:rPr lang="en-US" b="0" i="0" dirty="0">
                <a:solidFill>
                  <a:schemeClr val="tx2"/>
                </a:solidFill>
                <a:effectLst/>
              </a:rPr>
              <a:t> </a:t>
            </a:r>
            <a:r>
              <a:rPr lang="en-US" b="0" i="0" dirty="0" err="1">
                <a:solidFill>
                  <a:schemeClr val="tx2"/>
                </a:solidFill>
                <a:effectLst/>
              </a:rPr>
              <a:t>Mandapati</a:t>
            </a:r>
            <a:r>
              <a:rPr lang="en-US" b="0" i="0" dirty="0">
                <a:solidFill>
                  <a:schemeClr val="tx2"/>
                </a:solidFill>
                <a:effectLst/>
              </a:rPr>
              <a:t>                                 - 00797556</a:t>
            </a:r>
            <a:endParaRPr lang="en-US" dirty="0">
              <a:solidFill>
                <a:schemeClr val="tx2"/>
              </a:solidFill>
            </a:endParaRPr>
          </a:p>
        </p:txBody>
      </p:sp>
    </p:spTree>
    <p:extLst>
      <p:ext uri="{BB962C8B-B14F-4D97-AF65-F5344CB8AC3E}">
        <p14:creationId xmlns:p14="http://schemas.microsoft.com/office/powerpoint/2010/main" val="4226557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8348B8-24C3-0AE4-2618-4C2DA3BD69D2}"/>
              </a:ext>
            </a:extLst>
          </p:cNvPr>
          <p:cNvSpPr>
            <a:spLocks noGrp="1"/>
          </p:cNvSpPr>
          <p:nvPr>
            <p:ph type="title"/>
          </p:nvPr>
        </p:nvSpPr>
        <p:spPr>
          <a:xfrm>
            <a:off x="589560" y="856180"/>
            <a:ext cx="4560584" cy="1128068"/>
          </a:xfrm>
        </p:spPr>
        <p:txBody>
          <a:bodyPr anchor="ctr">
            <a:normAutofit/>
          </a:bodyPr>
          <a:lstStyle/>
          <a:p>
            <a:r>
              <a:rPr lang="en-US" sz="3700"/>
              <a:t>Snippet of how the intents are processed</a:t>
            </a:r>
          </a:p>
        </p:txBody>
      </p:sp>
      <p:grpSp>
        <p:nvGrpSpPr>
          <p:cNvPr id="14" name="Group 1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5" name="Rectangle 1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E2A51290-8D7B-ED46-F201-E7701ABDE54D}"/>
              </a:ext>
            </a:extLst>
          </p:cNvPr>
          <p:cNvSpPr>
            <a:spLocks noGrp="1"/>
          </p:cNvSpPr>
          <p:nvPr>
            <p:ph idx="1"/>
          </p:nvPr>
        </p:nvSpPr>
        <p:spPr>
          <a:xfrm>
            <a:off x="590719" y="2330505"/>
            <a:ext cx="4559425" cy="3979585"/>
          </a:xfrm>
        </p:spPr>
        <p:txBody>
          <a:bodyPr anchor="ctr">
            <a:normAutofit/>
          </a:bodyPr>
          <a:lstStyle/>
          <a:p>
            <a:r>
              <a:rPr lang="en-US" sz="2000" dirty="0"/>
              <a:t>Here nltk package is used to tokenize each word in a sentence.</a:t>
            </a:r>
          </a:p>
          <a:p>
            <a:r>
              <a:rPr lang="en-US" sz="2000" dirty="0"/>
              <a:t>These words are added to the list and then appended to the document for future use.</a:t>
            </a:r>
          </a:p>
          <a:p>
            <a:endParaRPr lang="en-US" sz="2000" dirty="0"/>
          </a:p>
        </p:txBody>
      </p:sp>
      <p:sp>
        <p:nvSpPr>
          <p:cNvPr id="20" name="Rectangle 1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988EA94-B0B8-49E8-6E26-889D95F5166A}"/>
              </a:ext>
            </a:extLst>
          </p:cNvPr>
          <p:cNvPicPr>
            <a:picLocks noChangeAspect="1"/>
          </p:cNvPicPr>
          <p:nvPr/>
        </p:nvPicPr>
        <p:blipFill rotWithShape="1">
          <a:blip r:embed="rId2"/>
          <a:srcRect r="43778" b="-1"/>
          <a:stretch/>
        </p:blipFill>
        <p:spPr>
          <a:xfrm>
            <a:off x="5977788" y="799352"/>
            <a:ext cx="5425410" cy="5259296"/>
          </a:xfrm>
          <a:prstGeom prst="rect">
            <a:avLst/>
          </a:prstGeom>
        </p:spPr>
      </p:pic>
    </p:spTree>
    <p:extLst>
      <p:ext uri="{BB962C8B-B14F-4D97-AF65-F5344CB8AC3E}">
        <p14:creationId xmlns:p14="http://schemas.microsoft.com/office/powerpoint/2010/main" val="1287863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127474-0C10-C7D1-6695-553E54460C9E}"/>
              </a:ext>
            </a:extLst>
          </p:cNvPr>
          <p:cNvSpPr>
            <a:spLocks noGrp="1"/>
          </p:cNvSpPr>
          <p:nvPr>
            <p:ph type="title"/>
          </p:nvPr>
        </p:nvSpPr>
        <p:spPr>
          <a:xfrm>
            <a:off x="630936" y="639520"/>
            <a:ext cx="3429000" cy="1719072"/>
          </a:xfrm>
        </p:spPr>
        <p:txBody>
          <a:bodyPr anchor="b">
            <a:normAutofit/>
          </a:bodyPr>
          <a:lstStyle/>
          <a:p>
            <a:r>
              <a:rPr lang="en-US" sz="3800"/>
              <a:t>Training the Chatbot with the input data</a:t>
            </a:r>
          </a:p>
        </p:txBody>
      </p:sp>
      <p:sp>
        <p:nvSpPr>
          <p:cNvPr id="4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ontent Placeholder 8">
            <a:extLst>
              <a:ext uri="{FF2B5EF4-FFF2-40B4-BE49-F238E27FC236}">
                <a16:creationId xmlns:a16="http://schemas.microsoft.com/office/drawing/2014/main" id="{26B0FC6F-2720-3739-4C6C-074FE6CB46AE}"/>
              </a:ext>
            </a:extLst>
          </p:cNvPr>
          <p:cNvSpPr>
            <a:spLocks noGrp="1"/>
          </p:cNvSpPr>
          <p:nvPr>
            <p:ph idx="1"/>
          </p:nvPr>
        </p:nvSpPr>
        <p:spPr>
          <a:xfrm>
            <a:off x="630936" y="2807208"/>
            <a:ext cx="3429000" cy="3410712"/>
          </a:xfrm>
        </p:spPr>
        <p:txBody>
          <a:bodyPr anchor="t">
            <a:normAutofit/>
          </a:bodyPr>
          <a:lstStyle/>
          <a:p>
            <a:r>
              <a:rPr lang="en-US" sz="2200" dirty="0"/>
              <a:t>Training.py is used to find out the key word in the question asked by the user.</a:t>
            </a:r>
          </a:p>
          <a:p>
            <a:r>
              <a:rPr lang="en-US" sz="2200" dirty="0"/>
              <a:t>And map it to the appropriate response given in the intents.py file.</a:t>
            </a:r>
          </a:p>
        </p:txBody>
      </p:sp>
      <p:pic>
        <p:nvPicPr>
          <p:cNvPr id="5" name="Content Placeholder 4" descr="Text&#10;&#10;Description automatically generated">
            <a:extLst>
              <a:ext uri="{FF2B5EF4-FFF2-40B4-BE49-F238E27FC236}">
                <a16:creationId xmlns:a16="http://schemas.microsoft.com/office/drawing/2014/main" id="{86D8DBCC-2766-C4AE-0B84-CCFF11330D8B}"/>
              </a:ext>
            </a:extLst>
          </p:cNvPr>
          <p:cNvPicPr>
            <a:picLocks noChangeAspect="1"/>
          </p:cNvPicPr>
          <p:nvPr/>
        </p:nvPicPr>
        <p:blipFill rotWithShape="1">
          <a:blip r:embed="rId2"/>
          <a:srcRect r="27682"/>
          <a:stretch/>
        </p:blipFill>
        <p:spPr>
          <a:xfrm>
            <a:off x="4879131" y="640080"/>
            <a:ext cx="6454050" cy="5577840"/>
          </a:xfrm>
          <a:prstGeom prst="rect">
            <a:avLst/>
          </a:prstGeom>
        </p:spPr>
      </p:pic>
    </p:spTree>
    <p:extLst>
      <p:ext uri="{BB962C8B-B14F-4D97-AF65-F5344CB8AC3E}">
        <p14:creationId xmlns:p14="http://schemas.microsoft.com/office/powerpoint/2010/main" val="2049475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8B5F7-7BEB-C035-DBAD-7A3012DD7DB3}"/>
              </a:ext>
            </a:extLst>
          </p:cNvPr>
          <p:cNvSpPr>
            <a:spLocks noGrp="1"/>
          </p:cNvSpPr>
          <p:nvPr>
            <p:ph type="title"/>
          </p:nvPr>
        </p:nvSpPr>
        <p:spPr>
          <a:xfrm>
            <a:off x="630936" y="640823"/>
            <a:ext cx="3419856" cy="5583148"/>
          </a:xfrm>
        </p:spPr>
        <p:txBody>
          <a:bodyPr anchor="ctr">
            <a:normAutofit/>
          </a:bodyPr>
          <a:lstStyle/>
          <a:p>
            <a:r>
              <a:rPr lang="en-US" sz="5400"/>
              <a:t>Sample of intents</a:t>
            </a:r>
            <a:endParaRPr lang="en-US" sz="5400" dirty="0"/>
          </a:p>
        </p:txBody>
      </p:sp>
      <p:sp>
        <p:nvSpPr>
          <p:cNvPr id="14"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8868472-2C11-10AF-A356-C33180996CD4}"/>
              </a:ext>
            </a:extLst>
          </p:cNvPr>
          <p:cNvPicPr>
            <a:picLocks noChangeAspect="1"/>
          </p:cNvPicPr>
          <p:nvPr/>
        </p:nvPicPr>
        <p:blipFill>
          <a:blip r:embed="rId2"/>
          <a:stretch>
            <a:fillRect/>
          </a:stretch>
        </p:blipFill>
        <p:spPr>
          <a:xfrm>
            <a:off x="4654296" y="846872"/>
            <a:ext cx="6894576" cy="3481760"/>
          </a:xfrm>
          <a:prstGeom prst="rect">
            <a:avLst/>
          </a:prstGeom>
        </p:spPr>
      </p:pic>
      <p:sp>
        <p:nvSpPr>
          <p:cNvPr id="9" name="Content Placeholder 8">
            <a:extLst>
              <a:ext uri="{FF2B5EF4-FFF2-40B4-BE49-F238E27FC236}">
                <a16:creationId xmlns:a16="http://schemas.microsoft.com/office/drawing/2014/main" id="{91A2BFD9-9443-9953-9F8C-673699098A72}"/>
              </a:ext>
            </a:extLst>
          </p:cNvPr>
          <p:cNvSpPr>
            <a:spLocks noGrp="1"/>
          </p:cNvSpPr>
          <p:nvPr>
            <p:ph idx="1"/>
          </p:nvPr>
        </p:nvSpPr>
        <p:spPr>
          <a:xfrm>
            <a:off x="4654296" y="4798577"/>
            <a:ext cx="6894576" cy="1428487"/>
          </a:xfrm>
        </p:spPr>
        <p:txBody>
          <a:bodyPr anchor="t">
            <a:normAutofit/>
          </a:bodyPr>
          <a:lstStyle/>
          <a:p>
            <a:r>
              <a:rPr lang="en-US" sz="2200" dirty="0"/>
              <a:t>This </a:t>
            </a:r>
            <a:r>
              <a:rPr lang="en-US" sz="2200"/>
              <a:t>is returning </a:t>
            </a:r>
            <a:r>
              <a:rPr lang="en-US" sz="2200" dirty="0"/>
              <a:t>the response according to retrieved keyword.</a:t>
            </a:r>
          </a:p>
        </p:txBody>
      </p:sp>
    </p:spTree>
    <p:extLst>
      <p:ext uri="{BB962C8B-B14F-4D97-AF65-F5344CB8AC3E}">
        <p14:creationId xmlns:p14="http://schemas.microsoft.com/office/powerpoint/2010/main" val="3737240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666DB8-3FE0-CEF8-DA53-9EA3A99F707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Snippet of the responses given by the Chatbot</a:t>
            </a:r>
          </a:p>
        </p:txBody>
      </p:sp>
      <p:pic>
        <p:nvPicPr>
          <p:cNvPr id="5" name="Content Placeholder 4" descr="Text&#10;&#10;Description automatically generated">
            <a:extLst>
              <a:ext uri="{FF2B5EF4-FFF2-40B4-BE49-F238E27FC236}">
                <a16:creationId xmlns:a16="http://schemas.microsoft.com/office/drawing/2014/main" id="{E0FB6C7D-B019-1DED-A892-5C22AA2BA32E}"/>
              </a:ext>
            </a:extLst>
          </p:cNvPr>
          <p:cNvPicPr>
            <a:picLocks noGrp="1" noChangeAspect="1"/>
          </p:cNvPicPr>
          <p:nvPr>
            <p:ph idx="1"/>
          </p:nvPr>
        </p:nvPicPr>
        <p:blipFill>
          <a:blip r:embed="rId2"/>
          <a:stretch>
            <a:fillRect/>
          </a:stretch>
        </p:blipFill>
        <p:spPr>
          <a:xfrm>
            <a:off x="643467" y="1868521"/>
            <a:ext cx="10905066" cy="4007611"/>
          </a:xfrm>
          <a:prstGeom prst="rect">
            <a:avLst/>
          </a:prstGeom>
        </p:spPr>
      </p:pic>
    </p:spTree>
    <p:extLst>
      <p:ext uri="{BB962C8B-B14F-4D97-AF65-F5344CB8AC3E}">
        <p14:creationId xmlns:p14="http://schemas.microsoft.com/office/powerpoint/2010/main" val="3470412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793F88-76CD-FAC4-9CA2-82DFDB673567}"/>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Thank You</a:t>
            </a:r>
            <a:br>
              <a:rPr lang="en-US" sz="6600" kern="1200">
                <a:solidFill>
                  <a:schemeClr val="tx1"/>
                </a:solidFill>
                <a:latin typeface="+mj-lt"/>
                <a:ea typeface="+mj-ea"/>
                <a:cs typeface="+mj-cs"/>
              </a:rPr>
            </a:br>
            <a:endParaRPr lang="en-US" sz="6600" kern="1200">
              <a:solidFill>
                <a:schemeClr val="tx1"/>
              </a:solidFill>
              <a:latin typeface="+mj-lt"/>
              <a:ea typeface="+mj-ea"/>
              <a:cs typeface="+mj-cs"/>
            </a:endParaRPr>
          </a:p>
        </p:txBody>
      </p:sp>
      <p:sp>
        <p:nvSpPr>
          <p:cNvPr id="3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5719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E5992EA-48CE-18A7-3893-7522048DC410}"/>
              </a:ext>
            </a:extLst>
          </p:cNvPr>
          <p:cNvSpPr>
            <a:spLocks noGrp="1"/>
          </p:cNvSpPr>
          <p:nvPr>
            <p:ph type="title"/>
          </p:nvPr>
        </p:nvSpPr>
        <p:spPr>
          <a:xfrm>
            <a:off x="1137034" y="609597"/>
            <a:ext cx="9392421" cy="1330841"/>
          </a:xfrm>
        </p:spPr>
        <p:txBody>
          <a:bodyPr>
            <a:normAutofit/>
          </a:bodyPr>
          <a:lstStyle/>
          <a:p>
            <a:r>
              <a:rPr lang="en-US"/>
              <a:t>What is a Chat Bot?</a:t>
            </a:r>
          </a:p>
        </p:txBody>
      </p:sp>
      <p:sp>
        <p:nvSpPr>
          <p:cNvPr id="3" name="Content Placeholder 2">
            <a:extLst>
              <a:ext uri="{FF2B5EF4-FFF2-40B4-BE49-F238E27FC236}">
                <a16:creationId xmlns:a16="http://schemas.microsoft.com/office/drawing/2014/main" id="{3A2DD734-73E1-195A-7101-D6CA353648E9}"/>
              </a:ext>
            </a:extLst>
          </p:cNvPr>
          <p:cNvSpPr>
            <a:spLocks noGrp="1"/>
          </p:cNvSpPr>
          <p:nvPr>
            <p:ph idx="1"/>
          </p:nvPr>
        </p:nvSpPr>
        <p:spPr>
          <a:xfrm>
            <a:off x="1137034" y="2198362"/>
            <a:ext cx="4958966" cy="3917773"/>
          </a:xfrm>
        </p:spPr>
        <p:txBody>
          <a:bodyPr>
            <a:normAutofit/>
          </a:bodyPr>
          <a:lstStyle/>
          <a:p>
            <a:pPr marL="0" indent="0" algn="just">
              <a:buNone/>
            </a:pPr>
            <a:r>
              <a:rPr lang="en-US" sz="2000" dirty="0"/>
              <a:t>A chatbot, at its most basic, is a computer software that mimics and interprets human interaction (spoken or typed), enabling users to converse with digital gadgets as if they were speaking to real people. Chatbots may be as basic as one-line programs that respond to straightforward questions, or they can be as complex as digital assistants that learn and develop over time to provide ever more individualized service as they acquire and analyze more data.</a:t>
            </a:r>
          </a:p>
          <a:p>
            <a:pPr marL="0" indent="0">
              <a:buNone/>
            </a:pPr>
            <a:endParaRPr lang="en-US" sz="2000" dirty="0"/>
          </a:p>
        </p:txBody>
      </p:sp>
      <p:pic>
        <p:nvPicPr>
          <p:cNvPr id="7" name="Graphic 6" descr="Chat Bubble">
            <a:extLst>
              <a:ext uri="{FF2B5EF4-FFF2-40B4-BE49-F238E27FC236}">
                <a16:creationId xmlns:a16="http://schemas.microsoft.com/office/drawing/2014/main" id="{7CA5F89B-A82B-DE73-2DD0-20A92A382D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35662" y="2184914"/>
            <a:ext cx="3755915" cy="3755915"/>
          </a:xfrm>
          <a:prstGeom prst="rect">
            <a:avLst/>
          </a:prstGeom>
        </p:spPr>
      </p:pic>
      <p:sp>
        <p:nvSpPr>
          <p:cNvPr id="27" name="Freeform: Shape 26">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17373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AE005-8F75-79FE-4039-AB9A65B5A257}"/>
              </a:ext>
            </a:extLst>
          </p:cNvPr>
          <p:cNvSpPr>
            <a:spLocks noGrp="1"/>
          </p:cNvSpPr>
          <p:nvPr>
            <p:ph type="title"/>
          </p:nvPr>
        </p:nvSpPr>
        <p:spPr>
          <a:xfrm>
            <a:off x="5297762" y="329184"/>
            <a:ext cx="6251110" cy="1783080"/>
          </a:xfrm>
        </p:spPr>
        <p:txBody>
          <a:bodyPr anchor="b">
            <a:normAutofit/>
          </a:bodyPr>
          <a:lstStyle/>
          <a:p>
            <a:r>
              <a:rPr lang="en-US" sz="5400"/>
              <a:t>Purpose of Chat Bot</a:t>
            </a:r>
          </a:p>
        </p:txBody>
      </p:sp>
      <p:pic>
        <p:nvPicPr>
          <p:cNvPr id="5" name="Picture 4" descr="Multi-coloured dialogue boxes">
            <a:extLst>
              <a:ext uri="{FF2B5EF4-FFF2-40B4-BE49-F238E27FC236}">
                <a16:creationId xmlns:a16="http://schemas.microsoft.com/office/drawing/2014/main" id="{8CA1A055-6F07-4A6A-7EBD-BC3C41884AB5}"/>
              </a:ext>
            </a:extLst>
          </p:cNvPr>
          <p:cNvPicPr>
            <a:picLocks noChangeAspect="1"/>
          </p:cNvPicPr>
          <p:nvPr/>
        </p:nvPicPr>
        <p:blipFill rotWithShape="1">
          <a:blip r:embed="rId2"/>
          <a:srcRect l="21633" r="25737" b="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19E73F-606F-885C-24F6-07E9CEA663A1}"/>
              </a:ext>
            </a:extLst>
          </p:cNvPr>
          <p:cNvSpPr>
            <a:spLocks noGrp="1"/>
          </p:cNvSpPr>
          <p:nvPr>
            <p:ph idx="1"/>
          </p:nvPr>
        </p:nvSpPr>
        <p:spPr>
          <a:xfrm>
            <a:off x="5297762" y="2706624"/>
            <a:ext cx="6251110" cy="3483864"/>
          </a:xfrm>
        </p:spPr>
        <p:txBody>
          <a:bodyPr>
            <a:normAutofit/>
          </a:bodyPr>
          <a:lstStyle/>
          <a:p>
            <a:pPr marL="0" indent="0">
              <a:buNone/>
            </a:pPr>
            <a:r>
              <a:rPr lang="en-US" sz="2200" dirty="0"/>
              <a:t>Chat bots are built to simulate a conversation with a user through a messaging applications, websites, mobile apps or through the telephone.</a:t>
            </a:r>
          </a:p>
          <a:p>
            <a:pPr marL="0" indent="0">
              <a:buNone/>
            </a:pPr>
            <a:r>
              <a:rPr lang="en-US" sz="2200" dirty="0"/>
              <a:t>With as little effort from the user as possible, chatbots can comprehend what a person wants and direct them toward their goals.</a:t>
            </a:r>
          </a:p>
        </p:txBody>
      </p:sp>
    </p:spTree>
    <p:extLst>
      <p:ext uri="{BB962C8B-B14F-4D97-AF65-F5344CB8AC3E}">
        <p14:creationId xmlns:p14="http://schemas.microsoft.com/office/powerpoint/2010/main" val="780136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11DFF4-0B22-320C-90E8-5A6EAAEB06B1}"/>
              </a:ext>
            </a:extLst>
          </p:cNvPr>
          <p:cNvSpPr>
            <a:spLocks noGrp="1"/>
          </p:cNvSpPr>
          <p:nvPr>
            <p:ph type="title"/>
          </p:nvPr>
        </p:nvSpPr>
        <p:spPr>
          <a:xfrm>
            <a:off x="4654296" y="329184"/>
            <a:ext cx="6894576" cy="1783080"/>
          </a:xfrm>
        </p:spPr>
        <p:txBody>
          <a:bodyPr anchor="b">
            <a:normAutofit/>
          </a:bodyPr>
          <a:lstStyle/>
          <a:p>
            <a:r>
              <a:rPr lang="en-US" sz="5400"/>
              <a:t>What can Chat Bots do?</a:t>
            </a:r>
          </a:p>
        </p:txBody>
      </p:sp>
      <p:pic>
        <p:nvPicPr>
          <p:cNvPr id="13" name="Picture 4" descr="Flat lay top view of robot deviating from group">
            <a:extLst>
              <a:ext uri="{FF2B5EF4-FFF2-40B4-BE49-F238E27FC236}">
                <a16:creationId xmlns:a16="http://schemas.microsoft.com/office/drawing/2014/main" id="{E65EB0D9-7EDE-353F-9179-C701EDD879B8}"/>
              </a:ext>
            </a:extLst>
          </p:cNvPr>
          <p:cNvPicPr>
            <a:picLocks noChangeAspect="1"/>
          </p:cNvPicPr>
          <p:nvPr/>
        </p:nvPicPr>
        <p:blipFill rotWithShape="1">
          <a:blip r:embed="rId2"/>
          <a:srcRect l="20366" r="2054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EFFD6ED6-E34C-7EC0-7023-A248D4225CCC}"/>
              </a:ext>
            </a:extLst>
          </p:cNvPr>
          <p:cNvSpPr>
            <a:spLocks noGrp="1"/>
          </p:cNvSpPr>
          <p:nvPr>
            <p:ph idx="1"/>
          </p:nvPr>
        </p:nvSpPr>
        <p:spPr>
          <a:xfrm>
            <a:off x="4654296" y="2706624"/>
            <a:ext cx="6894576" cy="3483864"/>
          </a:xfrm>
        </p:spPr>
        <p:txBody>
          <a:bodyPr>
            <a:normAutofit/>
          </a:bodyPr>
          <a:lstStyle/>
          <a:p>
            <a:r>
              <a:rPr lang="en-US" sz="2200"/>
              <a:t>To understand the kind of input that is supplied, examine prior conversation data or learn from experience. </a:t>
            </a:r>
          </a:p>
          <a:p>
            <a:r>
              <a:rPr lang="en-US" sz="2200"/>
              <a:t>Analyze the right answers to the inputs using a model and training time. </a:t>
            </a:r>
          </a:p>
          <a:p>
            <a:r>
              <a:rPr lang="en-US" sz="2200"/>
              <a:t>Utilize machine learning and natural language processing to better yourself step-by-step or response-by-response with every engagement.</a:t>
            </a:r>
          </a:p>
        </p:txBody>
      </p:sp>
    </p:spTree>
    <p:extLst>
      <p:ext uri="{BB962C8B-B14F-4D97-AF65-F5344CB8AC3E}">
        <p14:creationId xmlns:p14="http://schemas.microsoft.com/office/powerpoint/2010/main" val="2527615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6">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9ACCFF-6B4F-F498-7123-CA8DDD479592}"/>
              </a:ext>
            </a:extLst>
          </p:cNvPr>
          <p:cNvSpPr>
            <a:spLocks noGrp="1"/>
          </p:cNvSpPr>
          <p:nvPr>
            <p:ph type="title"/>
          </p:nvPr>
        </p:nvSpPr>
        <p:spPr>
          <a:xfrm>
            <a:off x="1115568" y="509521"/>
            <a:ext cx="10232136" cy="1014984"/>
          </a:xfrm>
        </p:spPr>
        <p:txBody>
          <a:bodyPr>
            <a:normAutofit/>
          </a:bodyPr>
          <a:lstStyle/>
          <a:p>
            <a:r>
              <a:rPr lang="en-US" sz="4000"/>
              <a:t>How does a ChatBot work?</a:t>
            </a:r>
          </a:p>
        </p:txBody>
      </p:sp>
      <p:sp>
        <p:nvSpPr>
          <p:cNvPr id="31" name="Rectangle 30">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2" name="Content Placeholder 2">
            <a:extLst>
              <a:ext uri="{FF2B5EF4-FFF2-40B4-BE49-F238E27FC236}">
                <a16:creationId xmlns:a16="http://schemas.microsoft.com/office/drawing/2014/main" id="{46DCF7E2-15C2-7A42-90CC-34B2EE74C10A}"/>
              </a:ext>
            </a:extLst>
          </p:cNvPr>
          <p:cNvGraphicFramePr>
            <a:graphicFrameLocks noGrp="1"/>
          </p:cNvGraphicFramePr>
          <p:nvPr>
            <p:ph idx="1"/>
            <p:extLst>
              <p:ext uri="{D42A27DB-BD31-4B8C-83A1-F6EECF244321}">
                <p14:modId xmlns:p14="http://schemas.microsoft.com/office/powerpoint/2010/main" val="2326817765"/>
              </p:ext>
            </p:extLst>
          </p:nvPr>
        </p:nvGraphicFramePr>
        <p:xfrm>
          <a:off x="1115568" y="1673352"/>
          <a:ext cx="10232136" cy="433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3995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C92103-D6A2-3E24-98F8-2F156FE0EE64}"/>
              </a:ext>
            </a:extLst>
          </p:cNvPr>
          <p:cNvSpPr>
            <a:spLocks noGrp="1"/>
          </p:cNvSpPr>
          <p:nvPr>
            <p:ph type="title"/>
          </p:nvPr>
        </p:nvSpPr>
        <p:spPr>
          <a:xfrm>
            <a:off x="841248" y="251312"/>
            <a:ext cx="10506456" cy="1010264"/>
          </a:xfrm>
        </p:spPr>
        <p:txBody>
          <a:bodyPr anchor="ctr">
            <a:normAutofit/>
          </a:bodyPr>
          <a:lstStyle/>
          <a:p>
            <a:r>
              <a:rPr lang="en-US" dirty="0"/>
              <a:t>Tasks Performed by a </a:t>
            </a:r>
            <a:r>
              <a:rPr lang="en-US" dirty="0" err="1"/>
              <a:t>ChatBot</a:t>
            </a:r>
            <a:endParaRPr lang="en-US" dirty="0"/>
          </a:p>
        </p:txBody>
      </p:sp>
      <p:sp>
        <p:nvSpPr>
          <p:cNvPr id="11" name="Rectangle 10">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7" name="Content Placeholder 2">
            <a:extLst>
              <a:ext uri="{FF2B5EF4-FFF2-40B4-BE49-F238E27FC236}">
                <a16:creationId xmlns:a16="http://schemas.microsoft.com/office/drawing/2014/main" id="{57B5D456-8139-EA0F-BB7A-3D6C4B653375}"/>
              </a:ext>
            </a:extLst>
          </p:cNvPr>
          <p:cNvGraphicFramePr>
            <a:graphicFrameLocks noGrp="1"/>
          </p:cNvGraphicFramePr>
          <p:nvPr>
            <p:ph idx="1"/>
            <p:extLst>
              <p:ext uri="{D42A27DB-BD31-4B8C-83A1-F6EECF244321}">
                <p14:modId xmlns:p14="http://schemas.microsoft.com/office/powerpoint/2010/main" val="785787152"/>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1730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7FB8F3-DB77-414F-60AB-CE4C4C3FF49D}"/>
              </a:ext>
            </a:extLst>
          </p:cNvPr>
          <p:cNvSpPr>
            <a:spLocks noGrp="1"/>
          </p:cNvSpPr>
          <p:nvPr>
            <p:ph type="title"/>
          </p:nvPr>
        </p:nvSpPr>
        <p:spPr>
          <a:xfrm>
            <a:off x="640080" y="325369"/>
            <a:ext cx="4368602" cy="1956841"/>
          </a:xfrm>
        </p:spPr>
        <p:txBody>
          <a:bodyPr anchor="b">
            <a:normAutofit/>
          </a:bodyPr>
          <a:lstStyle/>
          <a:p>
            <a:r>
              <a:rPr lang="en-US" sz="5400" dirty="0"/>
              <a:t>Objective</a:t>
            </a:r>
          </a:p>
        </p:txBody>
      </p:sp>
      <p:sp>
        <p:nvSpPr>
          <p:cNvPr id="2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1477CF8-1C64-133C-4692-EB899D62B1F5}"/>
              </a:ext>
            </a:extLst>
          </p:cNvPr>
          <p:cNvSpPr>
            <a:spLocks noGrp="1"/>
          </p:cNvSpPr>
          <p:nvPr>
            <p:ph idx="1"/>
          </p:nvPr>
        </p:nvSpPr>
        <p:spPr>
          <a:xfrm>
            <a:off x="640080" y="2872899"/>
            <a:ext cx="4243589" cy="3320668"/>
          </a:xfrm>
        </p:spPr>
        <p:txBody>
          <a:bodyPr>
            <a:normAutofit/>
          </a:bodyPr>
          <a:lstStyle/>
          <a:p>
            <a:pPr marL="0" indent="0" algn="just">
              <a:buNone/>
            </a:pPr>
            <a:r>
              <a:rPr lang="en-US" sz="2200" dirty="0"/>
              <a:t>To create a workable prototype of a chat bot system that can respond to customer inquiries automatically.</a:t>
            </a:r>
          </a:p>
        </p:txBody>
      </p:sp>
      <p:pic>
        <p:nvPicPr>
          <p:cNvPr id="5" name="Picture 4" descr="Cute yellow robot">
            <a:extLst>
              <a:ext uri="{FF2B5EF4-FFF2-40B4-BE49-F238E27FC236}">
                <a16:creationId xmlns:a16="http://schemas.microsoft.com/office/drawing/2014/main" id="{0A47E555-0492-1A55-316F-451D117BFFC2}"/>
              </a:ext>
            </a:extLst>
          </p:cNvPr>
          <p:cNvPicPr>
            <a:picLocks noChangeAspect="1"/>
          </p:cNvPicPr>
          <p:nvPr/>
        </p:nvPicPr>
        <p:blipFill rotWithShape="1">
          <a:blip r:embed="rId2"/>
          <a:srcRect l="33048" r="-1" b="-1"/>
          <a:stretch/>
        </p:blipFill>
        <p:spPr>
          <a:xfrm>
            <a:off x="5311702" y="-31521"/>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226327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3BD36F-2403-59B5-B2ED-C9CF5A10C148}"/>
              </a:ext>
            </a:extLst>
          </p:cNvPr>
          <p:cNvSpPr>
            <a:spLocks noGrp="1"/>
          </p:cNvSpPr>
          <p:nvPr>
            <p:ph type="title"/>
          </p:nvPr>
        </p:nvSpPr>
        <p:spPr>
          <a:xfrm>
            <a:off x="5297762" y="329184"/>
            <a:ext cx="6251110" cy="1783080"/>
          </a:xfrm>
        </p:spPr>
        <p:txBody>
          <a:bodyPr anchor="b">
            <a:normAutofit/>
          </a:bodyPr>
          <a:lstStyle/>
          <a:p>
            <a:r>
              <a:rPr lang="en-US" sz="5400"/>
              <a:t>Approach</a:t>
            </a:r>
          </a:p>
        </p:txBody>
      </p:sp>
      <p:pic>
        <p:nvPicPr>
          <p:cNvPr id="2050" name="Picture 2">
            <a:extLst>
              <a:ext uri="{FF2B5EF4-FFF2-40B4-BE49-F238E27FC236}">
                <a16:creationId xmlns:a16="http://schemas.microsoft.com/office/drawing/2014/main" id="{AF60678D-3234-87D4-3950-B641E94CA0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205" r="51687" b="1"/>
          <a:stretch/>
        </p:blipFill>
        <p:spPr bwMode="auto">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057"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EC990B-E4B3-C55B-B679-F5CE46B7E4F0}"/>
              </a:ext>
            </a:extLst>
          </p:cNvPr>
          <p:cNvSpPr>
            <a:spLocks noGrp="1"/>
          </p:cNvSpPr>
          <p:nvPr>
            <p:ph idx="1"/>
          </p:nvPr>
        </p:nvSpPr>
        <p:spPr>
          <a:xfrm>
            <a:off x="5297762" y="2706624"/>
            <a:ext cx="6251110" cy="3483864"/>
          </a:xfrm>
        </p:spPr>
        <p:txBody>
          <a:bodyPr>
            <a:normAutofit/>
          </a:bodyPr>
          <a:lstStyle/>
          <a:p>
            <a:pPr marL="0" indent="0" algn="just">
              <a:buNone/>
            </a:pPr>
            <a:r>
              <a:rPr lang="en-US" sz="2200" dirty="0"/>
              <a:t>Computers do not communicate languages in the same way that humans do. They converse in machine code or machine language, whereas we speak English, Spanish, French, or another human language. The millions of zeros and one's computers speak in are a language most of us don't grasp. In turn, unless they have been instructed to do so, computers cannot understand human language. Natural language processing (NLP) enters the picture in this situation.</a:t>
            </a:r>
          </a:p>
        </p:txBody>
      </p:sp>
    </p:spTree>
    <p:extLst>
      <p:ext uri="{BB962C8B-B14F-4D97-AF65-F5344CB8AC3E}">
        <p14:creationId xmlns:p14="http://schemas.microsoft.com/office/powerpoint/2010/main" val="1260419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418B60-2C81-3F0F-0E2C-288A1702737E}"/>
              </a:ext>
            </a:extLst>
          </p:cNvPr>
          <p:cNvSpPr>
            <a:spLocks noGrp="1"/>
          </p:cNvSpPr>
          <p:nvPr>
            <p:ph type="title"/>
          </p:nvPr>
        </p:nvSpPr>
        <p:spPr>
          <a:xfrm>
            <a:off x="841248" y="256032"/>
            <a:ext cx="10506456" cy="1014984"/>
          </a:xfrm>
        </p:spPr>
        <p:txBody>
          <a:bodyPr anchor="b">
            <a:normAutofit/>
          </a:bodyPr>
          <a:lstStyle/>
          <a:p>
            <a:r>
              <a:rPr lang="en-US"/>
              <a:t>Implementation Technique</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7" name="Content Placeholder 2">
            <a:extLst>
              <a:ext uri="{FF2B5EF4-FFF2-40B4-BE49-F238E27FC236}">
                <a16:creationId xmlns:a16="http://schemas.microsoft.com/office/drawing/2014/main" id="{65E15172-4C6A-4D1E-BFF2-BF036DDF946F}"/>
              </a:ext>
            </a:extLst>
          </p:cNvPr>
          <p:cNvGraphicFramePr>
            <a:graphicFrameLocks noGrp="1"/>
          </p:cNvGraphicFramePr>
          <p:nvPr>
            <p:ph idx="1"/>
            <p:extLst>
              <p:ext uri="{D42A27DB-BD31-4B8C-83A1-F6EECF244321}">
                <p14:modId xmlns:p14="http://schemas.microsoft.com/office/powerpoint/2010/main" val="164375118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4485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620</Words>
  <Application>Microsoft Office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AUTOMATED CHATBOT SYSTEM</vt:lpstr>
      <vt:lpstr>What is a Chat Bot?</vt:lpstr>
      <vt:lpstr>Purpose of Chat Bot</vt:lpstr>
      <vt:lpstr>What can Chat Bots do?</vt:lpstr>
      <vt:lpstr>How does a ChatBot work?</vt:lpstr>
      <vt:lpstr>Tasks Performed by a ChatBot</vt:lpstr>
      <vt:lpstr>Objective</vt:lpstr>
      <vt:lpstr>Approach</vt:lpstr>
      <vt:lpstr>Implementation Technique</vt:lpstr>
      <vt:lpstr>Snippet of how the intents are processed</vt:lpstr>
      <vt:lpstr>Training the Chatbot with the input data</vt:lpstr>
      <vt:lpstr>Sample of intents</vt:lpstr>
      <vt:lpstr>Snippet of the responses given by the Chatbot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CHATBOT SYSTEM</dc:title>
  <dc:creator>Maddireddy, Kaivalya Reddy</dc:creator>
  <cp:lastModifiedBy>Maddireddy, Kaivalya Reddy</cp:lastModifiedBy>
  <cp:revision>1</cp:revision>
  <dcterms:created xsi:type="dcterms:W3CDTF">2022-12-12T01:20:20Z</dcterms:created>
  <dcterms:modified xsi:type="dcterms:W3CDTF">2022-12-13T03:34:44Z</dcterms:modified>
</cp:coreProperties>
</file>