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DEFFC-1800-4CEE-8BFE-22D2DE90B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805BA-B0AE-4D76-B27B-1AF4BA135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37E09-AEF2-485D-8779-DB2689CB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2C63-2A07-4369-8FA5-1E63ADC69CA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4970B-F26B-4F50-BAF4-942E30E50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5B6AC-135C-474E-8690-0F03D0C7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784C-BE80-4CE0-838E-FDC4845A8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3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F395-7045-4035-B7CF-D5F3374BA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13183-7F63-4814-A529-D583F846E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EB1D4-0FEC-4024-94D9-3E5FB33B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2C63-2A07-4369-8FA5-1E63ADC69CA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11B64-014D-4E94-B8B0-538EB5C62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FF26F-F565-4A26-B1A4-DD91DB3E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784C-BE80-4CE0-838E-FDC4845A8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1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E7E7C-041F-4550-A549-3FA0B06D2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C2058-318B-42C5-B6BA-2803B683C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2CD68-151D-4289-9249-3C33994AD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2C63-2A07-4369-8FA5-1E63ADC69CA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B3BCE-0571-4DCB-8934-CE494FD33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1AA14-02F5-4EB4-92CE-98477091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784C-BE80-4CE0-838E-FDC4845A8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0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8C64-521D-4E86-87C1-A58DD9EF1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1E95E-2BA6-4752-AB11-4220A46C1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9EE5B-D1E7-4204-9A4F-6DA8EE01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2C63-2A07-4369-8FA5-1E63ADC69CA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DEF39-F961-4C1C-892B-E13E1170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86273-F070-4CDD-8E09-7600057D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784C-BE80-4CE0-838E-FDC4845A8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2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2131D-2FA8-4ADF-844A-A5F257ACE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3F7C6-69F0-4064-B670-A3AC812DC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841B7-04CC-4828-953A-F7C4B45BA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2C63-2A07-4369-8FA5-1E63ADC69CA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B3101-BC70-4B1D-B723-8551D457E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F4E40-6E9F-4D46-A7F0-9B25EC57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784C-BE80-4CE0-838E-FDC4845A8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89CB5-BA45-4CDF-84F3-99C43BF52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368A8-472A-4599-9B68-25C1F4BAC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BC5D8-5F0E-4572-93FD-0738020FD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50387-95EA-4FCF-8F24-84D63EDB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2C63-2A07-4369-8FA5-1E63ADC69CA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9563D-A8A4-421E-8C24-1F5C6CB5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75E8E-4771-49C1-9A89-2B61C071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784C-BE80-4CE0-838E-FDC4845A8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8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58B5-FB47-4F36-83B3-22C46A026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41458-8C38-4153-BEC1-E1CD0295F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3AA9F-010D-4880-B6B9-6E31B7306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CD6A1-3D02-41AA-B539-D6CF08543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96E85-0E27-466F-8E73-5A053DDEA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F18A3B-0DBE-4686-9EE9-F1C9D9BC7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2C63-2A07-4369-8FA5-1E63ADC69CA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5389E-580E-46A0-A7A8-196E3AAF7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B2867-A2CF-4A72-999B-E93AAFA67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784C-BE80-4CE0-838E-FDC4845A8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A80B-19EF-4073-9EAF-0959BDE5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E7D01-9436-4B07-9CFD-A2A2D7DA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2C63-2A07-4369-8FA5-1E63ADC69CA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91375-FB31-455F-BBBA-78D73D65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4E955D-1D3F-4A85-9F23-79240399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784C-BE80-4CE0-838E-FDC4845A8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5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231FF-ED07-4021-B064-20DD8A748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2C63-2A07-4369-8FA5-1E63ADC69CA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8FE091-27F2-41C0-92CD-56AA4B7E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0B3BF-2B68-4655-A309-DB3A544E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784C-BE80-4CE0-838E-FDC4845A8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5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8B63F-8B0E-4C07-BD97-1BA85E526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0C2DE-9A41-4F61-882B-2A90F104F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5C7A3-3480-4895-B708-E05E40D84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3E5E5-84BF-494B-B9D9-199FD34F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2C63-2A07-4369-8FA5-1E63ADC69CA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84E4A-9FA7-43AD-BF65-D7B93B720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9D3E2-53AA-4D29-AD63-E7F89613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784C-BE80-4CE0-838E-FDC4845A8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9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8BED1-B6C1-48E5-BF22-2851F58F9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4CB172-82B1-47E9-BE42-DACD5190A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ED197-27E6-4ECC-B16B-D18189916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58389-D0C8-468E-911B-D69B98D0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2C63-2A07-4369-8FA5-1E63ADC69CA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98F99-EE82-4B59-803C-9D4B3CEA6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75514-E137-4C1F-96CA-E941AC6F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784C-BE80-4CE0-838E-FDC4845A8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3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EDA575-B747-4DEB-9A74-FCD0B5BD6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FAD22-E242-45BB-9E28-B7585BCE8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FAC7-B5FD-4E1D-9C6D-7F28AD1690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62C63-2A07-4369-8FA5-1E63ADC69CA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D0C9-0DD6-4907-8F03-6BA7D45C8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61FF4-5571-41F2-AEDA-45D236D23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A784C-BE80-4CE0-838E-FDC4845A8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5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0DE48-DED2-4E0F-A193-7D025B129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Network Section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D6D58-567E-42ED-BCF5-F8BEE0F9D2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1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4C4A-1E40-47F2-B014-C49E4C71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Model Set-Ups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913C6-B028-403A-BF9C-2829D2977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4793710"/>
          </a:xfrm>
        </p:spPr>
        <p:txBody>
          <a:bodyPr>
            <a:normAutofit/>
          </a:bodyPr>
          <a:lstStyle/>
          <a:p>
            <a:r>
              <a:rPr lang="en-US" dirty="0"/>
              <a:t>Tested</a:t>
            </a:r>
          </a:p>
          <a:p>
            <a:pPr lvl="1"/>
            <a:r>
              <a:rPr lang="en-US" dirty="0"/>
              <a:t>Deep versus Simple</a:t>
            </a:r>
          </a:p>
          <a:p>
            <a:pPr lvl="1"/>
            <a:r>
              <a:rPr lang="en-US" dirty="0"/>
              <a:t>Regression versus Classification</a:t>
            </a:r>
          </a:p>
          <a:p>
            <a:pPr lvl="1"/>
            <a:r>
              <a:rPr lang="en-US" dirty="0"/>
              <a:t>For just Regression, stratified versus unstratified</a:t>
            </a:r>
          </a:p>
          <a:p>
            <a:pPr lvl="1"/>
            <a:r>
              <a:rPr lang="en-US" dirty="0"/>
              <a:t>For Just Classification, bins versus no bins</a:t>
            </a:r>
          </a:p>
          <a:p>
            <a:pPr lvl="1"/>
            <a:endParaRPr lang="en-US" dirty="0"/>
          </a:p>
          <a:p>
            <a:r>
              <a:rPr lang="en-US" dirty="0"/>
              <a:t>Details about Set-Up</a:t>
            </a:r>
          </a:p>
          <a:p>
            <a:pPr lvl="1"/>
            <a:r>
              <a:rPr lang="en-US" dirty="0"/>
              <a:t>Simple Neural Networks had just one hidden layer</a:t>
            </a:r>
          </a:p>
          <a:p>
            <a:pPr lvl="1"/>
            <a:r>
              <a:rPr lang="en-US" dirty="0"/>
              <a:t>Deep Neural Network had three hidden layers</a:t>
            </a:r>
          </a:p>
          <a:p>
            <a:pPr lvl="1"/>
            <a:r>
              <a:rPr lang="en-US" dirty="0"/>
              <a:t>For classification with bins, bins were increments of 5 rings (1-5, 6-10, etc.)</a:t>
            </a:r>
          </a:p>
        </p:txBody>
      </p:sp>
    </p:spTree>
    <p:extLst>
      <p:ext uri="{BB962C8B-B14F-4D97-AF65-F5344CB8AC3E}">
        <p14:creationId xmlns:p14="http://schemas.microsoft.com/office/powerpoint/2010/main" val="22852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4C4A-1E40-47F2-B014-C49E4C71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Models Tested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39B346-3704-4B27-B159-8D5CD8A17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890951"/>
              </p:ext>
            </p:extLst>
          </p:nvPr>
        </p:nvGraphicFramePr>
        <p:xfrm>
          <a:off x="838199" y="1849690"/>
          <a:ext cx="8762995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599">
                  <a:extLst>
                    <a:ext uri="{9D8B030D-6E8A-4147-A177-3AD203B41FA5}">
                      <a16:colId xmlns:a16="http://schemas.microsoft.com/office/drawing/2014/main" val="3752672680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3727467556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3856942041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1238864481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524209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Stratification?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Deep or 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R-Squared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28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72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80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575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35878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8F66EE1-D9AA-4BD5-A2DF-0325CD9A20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7321302"/>
              </p:ext>
            </p:extLst>
          </p:nvPr>
        </p:nvGraphicFramePr>
        <p:xfrm>
          <a:off x="838198" y="4380857"/>
          <a:ext cx="87629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749">
                  <a:extLst>
                    <a:ext uri="{9D8B030D-6E8A-4147-A177-3AD203B41FA5}">
                      <a16:colId xmlns:a16="http://schemas.microsoft.com/office/drawing/2014/main" val="3960410877"/>
                    </a:ext>
                  </a:extLst>
                </a:gridCol>
                <a:gridCol w="2190749">
                  <a:extLst>
                    <a:ext uri="{9D8B030D-6E8A-4147-A177-3AD203B41FA5}">
                      <a16:colId xmlns:a16="http://schemas.microsoft.com/office/drawing/2014/main" val="3727467556"/>
                    </a:ext>
                  </a:extLst>
                </a:gridCol>
                <a:gridCol w="2190749">
                  <a:extLst>
                    <a:ext uri="{9D8B030D-6E8A-4147-A177-3AD203B41FA5}">
                      <a16:colId xmlns:a16="http://schemas.microsoft.com/office/drawing/2014/main" val="1238864481"/>
                    </a:ext>
                  </a:extLst>
                </a:gridCol>
                <a:gridCol w="2190749">
                  <a:extLst>
                    <a:ext uri="{9D8B030D-6E8A-4147-A177-3AD203B41FA5}">
                      <a16:colId xmlns:a16="http://schemas.microsoft.com/office/drawing/2014/main" val="524209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Bins?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Deep or 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28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72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11.5226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80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575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11.0319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0.1946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35878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D470CCB-D73B-4EA1-9A2D-909657A06DED}"/>
              </a:ext>
            </a:extLst>
          </p:cNvPr>
          <p:cNvSpPr txBox="1"/>
          <p:nvPr/>
        </p:nvSpPr>
        <p:spPr>
          <a:xfrm>
            <a:off x="838199" y="1456776"/>
            <a:ext cx="5430253" cy="376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D3D21-1AF0-4565-8554-C2EC00DFF0B6}"/>
              </a:ext>
            </a:extLst>
          </p:cNvPr>
          <p:cNvSpPr txBox="1"/>
          <p:nvPr/>
        </p:nvSpPr>
        <p:spPr>
          <a:xfrm>
            <a:off x="838198" y="4003868"/>
            <a:ext cx="5430253" cy="376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 Models</a:t>
            </a:r>
          </a:p>
        </p:txBody>
      </p:sp>
    </p:spTree>
    <p:extLst>
      <p:ext uri="{BB962C8B-B14F-4D97-AF65-F5344CB8AC3E}">
        <p14:creationId xmlns:p14="http://schemas.microsoft.com/office/powerpoint/2010/main" val="375668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4C4A-1E40-47F2-B014-C49E4C71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– Issues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913C6-B028-403A-BF9C-2829D2977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classification, Train-Test Split would often result in unequal numbers of output columns due to low quantity of data in some categories. This causes an error during testing.</a:t>
            </a:r>
          </a:p>
          <a:p>
            <a:endParaRPr lang="en-US" dirty="0"/>
          </a:p>
          <a:p>
            <a:r>
              <a:rPr lang="en-US" dirty="0"/>
              <a:t>To address this, stratification of the output variable (y) is used</a:t>
            </a:r>
          </a:p>
          <a:p>
            <a:endParaRPr lang="en-US" dirty="0"/>
          </a:p>
          <a:p>
            <a:r>
              <a:rPr lang="en-US" dirty="0"/>
              <a:t>However, stratification only works if each category has more than a single value.</a:t>
            </a:r>
          </a:p>
          <a:p>
            <a:endParaRPr lang="en-US" dirty="0"/>
          </a:p>
          <a:p>
            <a:r>
              <a:rPr lang="en-US" dirty="0"/>
              <a:t>To address this, all categories with only a single value were removed</a:t>
            </a:r>
          </a:p>
        </p:txBody>
      </p:sp>
    </p:spTree>
    <p:extLst>
      <p:ext uri="{BB962C8B-B14F-4D97-AF65-F5344CB8AC3E}">
        <p14:creationId xmlns:p14="http://schemas.microsoft.com/office/powerpoint/2010/main" val="3558794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202</Words>
  <Application>Microsoft Office PowerPoint</Application>
  <PresentationFormat>Widescreen</PresentationFormat>
  <Paragraphs>68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Neural Network Section</vt:lpstr>
      <vt:lpstr>Neural Network Model Set-Ups</vt:lpstr>
      <vt:lpstr>Neural Network Models Tested</vt:lpstr>
      <vt:lpstr>Neural Network – Issues Encountered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11</cp:revision>
  <dcterms:created xsi:type="dcterms:W3CDTF">2020-08-11T23:22:21Z</dcterms:created>
  <dcterms:modified xsi:type="dcterms:W3CDTF">2020-08-13T21:55:27Z</dcterms:modified>
</cp:coreProperties>
</file>