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302" r:id="rId2"/>
    <p:sldId id="289" r:id="rId3"/>
    <p:sldId id="291" r:id="rId4"/>
    <p:sldId id="318" r:id="rId5"/>
    <p:sldId id="317" r:id="rId6"/>
  </p:sldIdLst>
  <p:sldSz cx="9144000" cy="5143500" type="screen16x9"/>
  <p:notesSz cx="6858000" cy="9144000"/>
  <p:embeddedFontLst>
    <p:embeddedFont>
      <p:font typeface="Averia Libre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Work Sans Regular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66"/>
    <a:srgbClr val="B2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110FE0-ABC4-4AD9-8490-B089AEF82F93}">
  <a:tblStyle styleId="{FA110FE0-ABC4-4AD9-8490-B089AEF82F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13" autoAdjust="0"/>
    <p:restoredTop sz="97598"/>
  </p:normalViewPr>
  <p:slideViewPr>
    <p:cSldViewPr snapToGrid="0" snapToObjects="1">
      <p:cViewPr varScale="1">
        <p:scale>
          <a:sx n="127" d="100"/>
          <a:sy n="127" d="100"/>
        </p:scale>
        <p:origin x="14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2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298289-7082-FE40-8D66-B93553795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47712-979B-364F-A7BE-9D1D796849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D355-45A0-1341-9ABE-E8A1C400C96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0F50-E048-A543-A995-DBA4D4ADD9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DD304-FA02-4C4A-8CF4-85A406BAB6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9221-C3DF-214D-9222-A2BA4DA8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6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90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257695" y="267300"/>
            <a:ext cx="8529385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 hasCustomPrompt="1"/>
          </p:nvPr>
        </p:nvSpPr>
        <p:spPr>
          <a:xfrm>
            <a:off x="257695" y="1018130"/>
            <a:ext cx="8524624" cy="3487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  <a:endParaRPr dirty="0"/>
          </a:p>
        </p:txBody>
      </p:sp>
      <p:grpSp>
        <p:nvGrpSpPr>
          <p:cNvPr id="52" name="Google Shape;52;p5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53" name="Google Shape;53;p5"/>
            <p:cNvSpPr/>
            <p:nvPr/>
          </p:nvSpPr>
          <p:spPr>
            <a:xfrm>
              <a:off x="0" y="3594994"/>
              <a:ext cx="9139238" cy="1544254"/>
            </a:xfrm>
            <a:custGeom>
              <a:avLst/>
              <a:gdLst/>
              <a:ahLst/>
              <a:cxnLst/>
              <a:rect l="l" t="t" r="r" b="b"/>
              <a:pathLst>
                <a:path w="12185650" h="2059006" extrusionOk="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0" y="3738672"/>
              <a:ext cx="9139238" cy="610951"/>
            </a:xfrm>
            <a:custGeom>
              <a:avLst/>
              <a:gdLst/>
              <a:ahLst/>
              <a:cxnLst/>
              <a:rect l="l" t="t" r="r" b="b"/>
              <a:pathLst>
                <a:path w="12185650" h="814602" extrusionOk="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0" y="3573844"/>
              <a:ext cx="9139238" cy="323487"/>
            </a:xfrm>
            <a:custGeom>
              <a:avLst/>
              <a:gdLst/>
              <a:ahLst/>
              <a:cxnLst/>
              <a:rect l="l" t="t" r="r" b="b"/>
              <a:pathLst>
                <a:path w="12185650" h="431316" extrusionOk="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769" y="3044533"/>
              <a:ext cx="9139238" cy="487028"/>
            </a:xfrm>
            <a:custGeom>
              <a:avLst/>
              <a:gdLst/>
              <a:ahLst/>
              <a:cxnLst/>
              <a:rect l="l" t="t" r="r" b="b"/>
              <a:pathLst>
                <a:path w="12185650" h="649371" extrusionOk="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0" y="3646179"/>
              <a:ext cx="9139238" cy="1502660"/>
            </a:xfrm>
            <a:custGeom>
              <a:avLst/>
              <a:gdLst/>
              <a:ahLst/>
              <a:cxnLst/>
              <a:rect l="l" t="t" r="r" b="b"/>
              <a:pathLst>
                <a:path w="12185650" h="2003547" extrusionOk="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7" y="3377427"/>
              <a:ext cx="9143952" cy="1766261"/>
            </a:xfrm>
            <a:custGeom>
              <a:avLst/>
              <a:gdLst/>
              <a:ahLst/>
              <a:cxnLst/>
              <a:rect l="l" t="t" r="r" b="b"/>
              <a:pathLst>
                <a:path w="12191936" h="2355014" extrusionOk="0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18772" y="2833152"/>
              <a:ext cx="279835" cy="813031"/>
            </a:xfrm>
            <a:custGeom>
              <a:avLst/>
              <a:gdLst/>
              <a:ahLst/>
              <a:cxnLst/>
              <a:rect l="l" t="t" r="r" b="b"/>
              <a:pathLst>
                <a:path w="294563" h="855822" extrusionOk="0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862322" y="3912457"/>
              <a:ext cx="157454" cy="497698"/>
            </a:xfrm>
            <a:custGeom>
              <a:avLst/>
              <a:gdLst/>
              <a:ahLst/>
              <a:cxnLst/>
              <a:rect l="l" t="t" r="r" b="b"/>
              <a:pathLst>
                <a:path w="209939" h="663597" extrusionOk="0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787080" y="2227613"/>
              <a:ext cx="318406" cy="1145469"/>
            </a:xfrm>
            <a:custGeom>
              <a:avLst/>
              <a:gdLst/>
              <a:ahLst/>
              <a:cxnLst/>
              <a:rect l="l" t="t" r="r" b="b"/>
              <a:pathLst>
                <a:path w="269265" h="968684" extrusionOk="0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gradFill>
          <a:gsLst>
            <a:gs pos="0">
              <a:srgbClr val="B2EEF8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 userDrawn="1"/>
        </p:nvPicPr>
        <p:blipFill rotWithShape="1">
          <a:blip r:embed="rId3">
            <a:alphaModFix amt="30000"/>
          </a:blip>
          <a:srcRect t="238" b="248"/>
          <a:stretch/>
        </p:blipFill>
        <p:spPr>
          <a:xfrm>
            <a:off x="0" y="0"/>
            <a:ext cx="9143996" cy="47123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5760" y="267300"/>
            <a:ext cx="7841040" cy="432600"/>
          </a:xfrm>
          <a:prstGeom prst="rect">
            <a:avLst/>
          </a:prstGeom>
          <a:noFill/>
          <a:ln>
            <a:noFill/>
          </a:ln>
          <a:effectLst>
            <a:outerShdw blurRad="14288" dist="9525" dir="16200000" algn="bl" rotWithShape="0">
              <a:schemeClr val="lt1">
                <a:alpha val="50000"/>
              </a:schemeClr>
            </a:outerShdw>
          </a:effectLst>
        </p:spPr>
        <p:txBody>
          <a:bodyPr spcFirstLastPara="1" vert="horz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🐬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🐟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🐡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AA728E-0FEF-4935-A0A0-07F9E0D3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65" y="1018130"/>
            <a:ext cx="4105469" cy="3858070"/>
          </a:xfrm>
          <a:prstGeom prst="rect">
            <a:avLst/>
          </a:prstGeom>
        </p:spPr>
      </p:pic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1018130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1800" dirty="0">
                <a:latin typeface="Avenir Medium" panose="02000503020000020003" pitchFamily="2" charset="0"/>
              </a:rPr>
              <a:t>Average height</a:t>
            </a:r>
          </a:p>
          <a:p>
            <a:pPr marL="76200" lvl="0" indent="0">
              <a:buNone/>
            </a:pPr>
            <a:r>
              <a:rPr lang="en-US" dirty="0"/>
              <a:t> length and diameter of </a:t>
            </a:r>
          </a:p>
          <a:p>
            <a:pPr marL="76200" lvl="0" indent="0">
              <a:buNone/>
            </a:pPr>
            <a:r>
              <a:rPr lang="en-US" dirty="0"/>
              <a:t> each sex.</a:t>
            </a:r>
            <a:endParaRPr sz="1800" dirty="0">
              <a:latin typeface="Avenir Medium" panose="02000503020000020003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427374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1018130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1800" dirty="0">
                <a:latin typeface="Avenir Medium" panose="02000503020000020003" pitchFamily="2" charset="0"/>
              </a:rPr>
              <a:t>Average height,</a:t>
            </a:r>
          </a:p>
          <a:p>
            <a:pPr marL="76200" lvl="0" indent="0">
              <a:buNone/>
            </a:pPr>
            <a:r>
              <a:rPr lang="en-US" dirty="0"/>
              <a:t> diameter and length</a:t>
            </a:r>
          </a:p>
          <a:p>
            <a:pPr marL="76200" lvl="0" indent="0">
              <a:buNone/>
            </a:pPr>
            <a:r>
              <a:rPr lang="en-US" dirty="0"/>
              <a:t> based on number of </a:t>
            </a:r>
          </a:p>
          <a:p>
            <a:pPr marL="76200" lvl="0" indent="0">
              <a:buNone/>
            </a:pPr>
            <a:r>
              <a:rPr lang="en-US" sz="1800" dirty="0">
                <a:latin typeface="Avenir Medium" panose="02000503020000020003" pitchFamily="2" charset="0"/>
              </a:rPr>
              <a:t> rings</a:t>
            </a:r>
            <a:endParaRPr sz="1800" dirty="0">
              <a:latin typeface="Avenir Medium" panose="02000503020000020003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57A5E-7344-4A45-940C-0155D8E0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13" y="1133856"/>
            <a:ext cx="3876773" cy="37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0BD453-0B5E-48C6-AF5F-8CFB3284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793" y="1018130"/>
            <a:ext cx="3878413" cy="3761687"/>
          </a:xfrm>
          <a:prstGeom prst="rect">
            <a:avLst/>
          </a:prstGeom>
        </p:spPr>
      </p:pic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1018130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1800" dirty="0">
                <a:latin typeface="Avenir Medium" panose="02000503020000020003" pitchFamily="2" charset="0"/>
              </a:rPr>
              <a:t>Average weights based</a:t>
            </a:r>
          </a:p>
          <a:p>
            <a:pPr marL="76200" lvl="0" indent="0">
              <a:buNone/>
            </a:pPr>
            <a:r>
              <a:rPr lang="en-US" dirty="0"/>
              <a:t> on rings</a:t>
            </a:r>
            <a:endParaRPr sz="1800" dirty="0">
              <a:latin typeface="Avenir Medium" panose="02000503020000020003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82027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EBF3-ADF9-4F6C-AE42-FD5CBDC7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69C9E-0155-4C35-99B0-3D1AED25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" y="1231795"/>
            <a:ext cx="8886305" cy="32845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2F1D0-FCEF-460B-834F-95405441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695" y="1231795"/>
            <a:ext cx="7677182" cy="3276216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2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3A8E-2A63-4FEA-BD16-59E254F6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36943-6813-4E32-99F8-A5E2C1FA1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venir Medium" panose="02000503020000020003" pitchFamily="2" charset="0"/>
              </a:rPr>
              <a:t>Slide text</a:t>
            </a:r>
            <a:endParaRPr lang="en-US" sz="1800" dirty="0">
              <a:latin typeface="Avenir Medium" panose="02000503020000020003" pitchFamily="2" charset="0"/>
            </a:endParaRP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A881B-983B-4C8E-A5CC-4A18B06A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" y="974966"/>
            <a:ext cx="8063345" cy="39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5814"/>
      </p:ext>
    </p:extLst>
  </p:cSld>
  <p:clrMapOvr>
    <a:masterClrMapping/>
  </p:clrMapOvr>
</p:sld>
</file>

<file path=ppt/theme/theme1.xml><?xml version="1.0" encoding="utf-8"?>
<a:theme xmlns:a="http://schemas.openxmlformats.org/drawingml/2006/main" name="Thaisa template">
  <a:themeElements>
    <a:clrScheme name="Custom 347">
      <a:dk1>
        <a:srgbClr val="001B40"/>
      </a:dk1>
      <a:lt1>
        <a:srgbClr val="FFFFFF"/>
      </a:lt1>
      <a:dk2>
        <a:srgbClr val="6C7786"/>
      </a:dk2>
      <a:lt2>
        <a:srgbClr val="EAF7FA"/>
      </a:lt2>
      <a:accent1>
        <a:srgbClr val="B2EEF8"/>
      </a:accent1>
      <a:accent2>
        <a:srgbClr val="14ABCA"/>
      </a:accent2>
      <a:accent3>
        <a:srgbClr val="129CC0"/>
      </a:accent3>
      <a:accent4>
        <a:srgbClr val="035381"/>
      </a:accent4>
      <a:accent5>
        <a:srgbClr val="001B40"/>
      </a:accent5>
      <a:accent6>
        <a:srgbClr val="FFAD00"/>
      </a:accent6>
      <a:hlink>
        <a:srgbClr val="001B4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43</Words>
  <Application>Microsoft Office PowerPoint</Application>
  <PresentationFormat>On-screen Show (16:9)</PresentationFormat>
  <Paragraphs>15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Avenir Medium</vt:lpstr>
      <vt:lpstr>Work Sans Regular</vt:lpstr>
      <vt:lpstr>Arial</vt:lpstr>
      <vt:lpstr>Calibri</vt:lpstr>
      <vt:lpstr>Averia Libre</vt:lpstr>
      <vt:lpstr>Thaisa template</vt:lpstr>
      <vt:lpstr>Descriptive Analytics</vt:lpstr>
      <vt:lpstr>Descriptive Analytics</vt:lpstr>
      <vt:lpstr>Descriptive Analytics</vt:lpstr>
      <vt:lpstr>Descriptive Analytics</vt:lpstr>
      <vt:lpstr>Descriptive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Amit Patel</dc:creator>
  <cp:lastModifiedBy>Amit Patel</cp:lastModifiedBy>
  <cp:revision>54</cp:revision>
  <dcterms:modified xsi:type="dcterms:W3CDTF">2020-08-13T23:54:39Z</dcterms:modified>
</cp:coreProperties>
</file>