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302" r:id="rId2"/>
    <p:sldId id="289" r:id="rId3"/>
    <p:sldId id="291" r:id="rId4"/>
    <p:sldId id="318" r:id="rId5"/>
    <p:sldId id="317" r:id="rId6"/>
    <p:sldId id="319" r:id="rId7"/>
  </p:sldIdLst>
  <p:sldSz cx="9144000" cy="5143500" type="screen16x9"/>
  <p:notesSz cx="6858000" cy="9144000"/>
  <p:embeddedFontLst>
    <p:embeddedFont>
      <p:font typeface="Averia Libre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Work Sans Regular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66"/>
    <a:srgbClr val="B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10FE0-ABC4-4AD9-8490-B089AEF82F93}">
  <a:tblStyle styleId="{FA110FE0-ABC4-4AD9-8490-B089AEF82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7598"/>
  </p:normalViewPr>
  <p:slideViewPr>
    <p:cSldViewPr snapToGrid="0" snapToObjects="1">
      <p:cViewPr varScale="1">
        <p:scale>
          <a:sx n="127" d="100"/>
          <a:sy n="127" d="100"/>
        </p:scale>
        <p:origin x="144" y="8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2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298289-7082-FE40-8D66-B93553795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47712-979B-364F-A7BE-9D1D796849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D355-45A0-1341-9ABE-E8A1C400C96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0F50-E048-A543-A995-DBA4D4ADD9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DD304-FA02-4C4A-8CF4-85A406BAB6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9221-C3DF-214D-9222-A2BA4DA8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6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90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257695" y="267300"/>
            <a:ext cx="8529385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 hasCustomPrompt="1"/>
          </p:nvPr>
        </p:nvSpPr>
        <p:spPr>
          <a:xfrm>
            <a:off x="257695" y="1018130"/>
            <a:ext cx="8524624" cy="3487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53" name="Google Shape;53;p5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gradFill>
          <a:gsLst>
            <a:gs pos="0">
              <a:srgbClr val="B2EEF8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 userDrawn="1"/>
        </p:nvPicPr>
        <p:blipFill rotWithShape="1">
          <a:blip r:embed="rId3">
            <a:alphaModFix amt="30000"/>
          </a:blip>
          <a:srcRect t="238" b="248"/>
          <a:stretch/>
        </p:blipFill>
        <p:spPr>
          <a:xfrm>
            <a:off x="0" y="0"/>
            <a:ext cx="9143996" cy="47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5760" y="267300"/>
            <a:ext cx="7841040" cy="432600"/>
          </a:xfrm>
          <a:prstGeom prst="rect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🐬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🐟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🐡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Average height</a:t>
            </a:r>
          </a:p>
          <a:p>
            <a:pPr marL="76200" lvl="0" indent="0">
              <a:buNone/>
            </a:pPr>
            <a:r>
              <a:rPr lang="en-US" dirty="0"/>
              <a:t> length and diameter of </a:t>
            </a:r>
          </a:p>
          <a:p>
            <a:pPr marL="76200" lvl="0" indent="0">
              <a:buNone/>
            </a:pPr>
            <a:r>
              <a:rPr lang="en-US" dirty="0"/>
              <a:t> each sex.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52450-3729-4B10-858D-A4753567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26" y="911475"/>
            <a:ext cx="4151059" cy="39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Average height,</a:t>
            </a:r>
          </a:p>
          <a:p>
            <a:pPr marL="76200" lvl="0" indent="0">
              <a:buNone/>
            </a:pPr>
            <a:r>
              <a:rPr lang="en-US" dirty="0"/>
              <a:t> diameter and length</a:t>
            </a:r>
          </a:p>
          <a:p>
            <a:pPr marL="76200" lvl="0" indent="0">
              <a:buNone/>
            </a:pPr>
            <a:r>
              <a:rPr lang="en-US" dirty="0"/>
              <a:t> based on number of </a:t>
            </a:r>
          </a:p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 rings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57A5E-7344-4A45-940C-0155D8E0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13" y="1133856"/>
            <a:ext cx="3876773" cy="37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BD453-0B5E-48C6-AF5F-8CFB3284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93" y="1018130"/>
            <a:ext cx="3878413" cy="3761687"/>
          </a:xfrm>
          <a:prstGeom prst="rect">
            <a:avLst/>
          </a:prstGeom>
        </p:spPr>
      </p:pic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Average weights based</a:t>
            </a:r>
          </a:p>
          <a:p>
            <a:pPr marL="76200" lvl="0" indent="0">
              <a:buNone/>
            </a:pPr>
            <a:r>
              <a:rPr lang="en-US" dirty="0"/>
              <a:t> on rings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82027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EBF3-ADF9-4F6C-AE42-FD5CBDC7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69C9E-0155-4C35-99B0-3D1AED25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" y="1231795"/>
            <a:ext cx="8886305" cy="32845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2F1D0-FCEF-460B-834F-95405441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95" y="1231795"/>
            <a:ext cx="7677182" cy="327621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3A8E-2A63-4FEA-BD16-59E254F6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6943-6813-4E32-99F8-A5E2C1FA1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venir Medium" panose="02000503020000020003" pitchFamily="2" charset="0"/>
              </a:rPr>
              <a:t>Slide text</a:t>
            </a:r>
            <a:endParaRPr lang="en-US" sz="1800" dirty="0">
              <a:latin typeface="Avenir Medium" panose="02000503020000020003" pitchFamily="2" charset="0"/>
            </a:endParaRP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A881B-983B-4C8E-A5CC-4A18B06A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" y="974966"/>
            <a:ext cx="8063345" cy="39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74DF-AE4E-4C1B-A661-0972EB4F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D3A08-5B51-4334-8DEB-C8218C93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018130"/>
            <a:ext cx="6029325" cy="34873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46F-D5A1-452A-8C37-D7447ACBD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59496"/>
      </p:ext>
    </p:extLst>
  </p:cSld>
  <p:clrMapOvr>
    <a:masterClrMapping/>
  </p:clrMapOvr>
</p:sld>
</file>

<file path=ppt/theme/theme1.xml><?xml version="1.0" encoding="utf-8"?>
<a:theme xmlns:a="http://schemas.openxmlformats.org/drawingml/2006/main" name="Thaisa template">
  <a:themeElements>
    <a:clrScheme name="Custom 347">
      <a:dk1>
        <a:srgbClr val="001B40"/>
      </a:dk1>
      <a:lt1>
        <a:srgbClr val="FFFFFF"/>
      </a:lt1>
      <a:dk2>
        <a:srgbClr val="6C7786"/>
      </a:dk2>
      <a:lt2>
        <a:srgbClr val="EAF7FA"/>
      </a:lt2>
      <a:accent1>
        <a:srgbClr val="B2EEF8"/>
      </a:accent1>
      <a:accent2>
        <a:srgbClr val="14ABCA"/>
      </a:accent2>
      <a:accent3>
        <a:srgbClr val="129CC0"/>
      </a:accent3>
      <a:accent4>
        <a:srgbClr val="035381"/>
      </a:accent4>
      <a:accent5>
        <a:srgbClr val="001B40"/>
      </a:accent5>
      <a:accent6>
        <a:srgbClr val="FFAD00"/>
      </a:accent6>
      <a:hlink>
        <a:srgbClr val="001B4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45</Words>
  <Application>Microsoft Office PowerPoint</Application>
  <PresentationFormat>On-screen Show (16:9)</PresentationFormat>
  <Paragraphs>16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Avenir Medium</vt:lpstr>
      <vt:lpstr>Work Sans Regular</vt:lpstr>
      <vt:lpstr>Arial</vt:lpstr>
      <vt:lpstr>Calibri</vt:lpstr>
      <vt:lpstr>Averia Libre</vt:lpstr>
      <vt:lpstr>Thaisa template</vt:lpstr>
      <vt:lpstr>Descriptive Analytics</vt:lpstr>
      <vt:lpstr>Descriptive Analytics</vt:lpstr>
      <vt:lpstr>Descriptive Analytics</vt:lpstr>
      <vt:lpstr>Descriptive Analytics</vt:lpstr>
      <vt:lpstr>Descriptive Analytics</vt:lpstr>
      <vt:lpstr>Descriptive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Amit Patel</dc:creator>
  <cp:lastModifiedBy>Amit Patel</cp:lastModifiedBy>
  <cp:revision>57</cp:revision>
  <dcterms:modified xsi:type="dcterms:W3CDTF">2020-08-15T14:49:23Z</dcterms:modified>
</cp:coreProperties>
</file>