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313" r:id="rId2"/>
    <p:sldId id="294" r:id="rId3"/>
    <p:sldId id="311" r:id="rId4"/>
    <p:sldId id="314" r:id="rId5"/>
    <p:sldId id="312" r:id="rId6"/>
  </p:sldIdLst>
  <p:sldSz cx="9144000" cy="5143500" type="screen16x9"/>
  <p:notesSz cx="6858000" cy="9144000"/>
  <p:embeddedFontLst>
    <p:embeddedFont>
      <p:font typeface="Averia Libre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Work Sans Regula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66"/>
    <a:srgbClr val="B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10FE0-ABC4-4AD9-8490-B089AEF82F93}">
  <a:tblStyle styleId="{FA110FE0-ABC4-4AD9-8490-B089AEF82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7"/>
    <p:restoredTop sz="97598"/>
  </p:normalViewPr>
  <p:slideViewPr>
    <p:cSldViewPr snapToGrid="0" snapToObjects="1">
      <p:cViewPr varScale="1">
        <p:scale>
          <a:sx n="85" d="100"/>
          <a:sy n="85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6" d="100"/>
          <a:sy n="136" d="100"/>
        </p:scale>
        <p:origin x="2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298289-7082-FE40-8D66-B93553795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47712-979B-364F-A7BE-9D1D796849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D355-45A0-1341-9ABE-E8A1C400C96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0F50-E048-A543-A995-DBA4D4ADD9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DD304-FA02-4C4A-8CF4-85A406BAB6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9221-C3DF-214D-9222-A2BA4DA8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2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2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41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96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90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257695" y="267300"/>
            <a:ext cx="8529385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 hasCustomPrompt="1"/>
          </p:nvPr>
        </p:nvSpPr>
        <p:spPr>
          <a:xfrm>
            <a:off x="257695" y="1018130"/>
            <a:ext cx="8524624" cy="3487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53" name="Google Shape;53;p5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Minimal" userDrawn="1">
  <p:cSld name="BLANK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9;p5">
            <a:extLst>
              <a:ext uri="{FF2B5EF4-FFF2-40B4-BE49-F238E27FC236}">
                <a16:creationId xmlns:a16="http://schemas.microsoft.com/office/drawing/2014/main" id="{719941A2-09F8-C647-93B6-A39AF351A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695" y="267300"/>
            <a:ext cx="8529385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50;p5">
            <a:extLst>
              <a:ext uri="{FF2B5EF4-FFF2-40B4-BE49-F238E27FC236}">
                <a16:creationId xmlns:a16="http://schemas.microsoft.com/office/drawing/2014/main" id="{A124226F-C7FB-6B4D-8318-8D8CFCFC2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95" y="1018130"/>
            <a:ext cx="8524624" cy="3487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🐬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🐟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🐡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gradFill>
          <a:gsLst>
            <a:gs pos="0">
              <a:srgbClr val="B2EEF8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 userDrawn="1"/>
        </p:nvPicPr>
        <p:blipFill rotWithShape="1">
          <a:blip r:embed="rId4">
            <a:alphaModFix amt="30000"/>
          </a:blip>
          <a:srcRect t="238" b="248"/>
          <a:stretch/>
        </p:blipFill>
        <p:spPr>
          <a:xfrm>
            <a:off x="0" y="0"/>
            <a:ext cx="9143996" cy="47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5760" y="267300"/>
            <a:ext cx="7841040" cy="432600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🐬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🐟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🐡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38;p23">
            <a:extLst>
              <a:ext uri="{FF2B5EF4-FFF2-40B4-BE49-F238E27FC236}">
                <a16:creationId xmlns:a16="http://schemas.microsoft.com/office/drawing/2014/main" id="{6B71E066-8D44-1644-B31E-0C0BA9A99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6009" y="1680402"/>
            <a:ext cx="5588976" cy="17826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Neural Network Section</a:t>
            </a:r>
            <a:endParaRPr sz="5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9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695398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Tested</a:t>
            </a:r>
          </a:p>
          <a:p>
            <a:pPr lvl="1"/>
            <a:r>
              <a:rPr lang="en-US" dirty="0"/>
              <a:t>Deep versus Simple</a:t>
            </a:r>
          </a:p>
          <a:p>
            <a:pPr lvl="1"/>
            <a:r>
              <a:rPr lang="en-US" dirty="0"/>
              <a:t>Regression versus Classification</a:t>
            </a:r>
          </a:p>
          <a:p>
            <a:pPr lvl="1"/>
            <a:r>
              <a:rPr lang="en-US" dirty="0"/>
              <a:t>For just Regression, stratified versus unstratified</a:t>
            </a:r>
          </a:p>
          <a:p>
            <a:pPr lvl="1"/>
            <a:r>
              <a:rPr lang="en-US" dirty="0"/>
              <a:t>For Just Classification, bins versus no bins</a:t>
            </a:r>
          </a:p>
          <a:p>
            <a:pPr lvl="1"/>
            <a:endParaRPr lang="en-US" dirty="0"/>
          </a:p>
          <a:p>
            <a:r>
              <a:rPr lang="en-US" dirty="0"/>
              <a:t>Details about Set-Up</a:t>
            </a:r>
          </a:p>
          <a:p>
            <a:pPr lvl="1"/>
            <a:r>
              <a:rPr lang="en-US" dirty="0"/>
              <a:t>Simple Neural Networks had just one hidden layer</a:t>
            </a:r>
          </a:p>
          <a:p>
            <a:pPr lvl="1"/>
            <a:r>
              <a:rPr lang="en-US" dirty="0"/>
              <a:t>Deep Neural Network had three hidden layers</a:t>
            </a:r>
          </a:p>
          <a:p>
            <a:pPr lvl="1"/>
            <a:r>
              <a:rPr lang="en-US" dirty="0"/>
              <a:t>128 Input Nodes; 256 Hidden Layer Nodes</a:t>
            </a:r>
          </a:p>
          <a:p>
            <a:pPr lvl="1"/>
            <a:r>
              <a:rPr lang="en-US" dirty="0"/>
              <a:t>For classification with bins, bins were increments of 5 rings (1-5, 6-10,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Set-Ups</a:t>
            </a:r>
          </a:p>
        </p:txBody>
      </p:sp>
    </p:spTree>
    <p:extLst>
      <p:ext uri="{BB962C8B-B14F-4D97-AF65-F5344CB8AC3E}">
        <p14:creationId xmlns:p14="http://schemas.microsoft.com/office/powerpoint/2010/main" val="325856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>
                <a:latin typeface="Avenir Medium" panose="02000503020000020003" pitchFamily="2" charset="0"/>
              </a:rPr>
              <a:t>Slide text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 Tested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BA83B2-CCE6-4BF2-B548-80893A289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897578"/>
              </p:ext>
            </p:extLst>
          </p:nvPr>
        </p:nvGraphicFramePr>
        <p:xfrm>
          <a:off x="135082" y="966839"/>
          <a:ext cx="8762995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752672680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5694204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Stratification?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9524C3-14AA-4A68-B75E-818256EBF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613822"/>
              </p:ext>
            </p:extLst>
          </p:nvPr>
        </p:nvGraphicFramePr>
        <p:xfrm>
          <a:off x="135081" y="3103555"/>
          <a:ext cx="8762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9">
                  <a:extLst>
                    <a:ext uri="{9D8B030D-6E8A-4147-A177-3AD203B41FA5}">
                      <a16:colId xmlns:a16="http://schemas.microsoft.com/office/drawing/2014/main" val="3960410877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5ACFC6-E648-4EE8-8AB2-4A78B8B763E3}"/>
              </a:ext>
            </a:extLst>
          </p:cNvPr>
          <p:cNvSpPr txBox="1"/>
          <p:nvPr/>
        </p:nvSpPr>
        <p:spPr>
          <a:xfrm>
            <a:off x="135082" y="708398"/>
            <a:ext cx="543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63B37-D452-4BC7-9B7A-0822D8853BE5}"/>
              </a:ext>
            </a:extLst>
          </p:cNvPr>
          <p:cNvSpPr txBox="1"/>
          <p:nvPr/>
        </p:nvSpPr>
        <p:spPr>
          <a:xfrm>
            <a:off x="135081" y="2834145"/>
            <a:ext cx="543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91535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753690"/>
            <a:ext cx="8873835" cy="30390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For classification, Train-Test Split would often result in unequal numbers of output columns due to low quantity of data in some categories. This causes an error during testing.</a:t>
            </a:r>
          </a:p>
          <a:p>
            <a:endParaRPr lang="en-US" dirty="0"/>
          </a:p>
          <a:p>
            <a:r>
              <a:rPr lang="en-US" dirty="0"/>
              <a:t>To address this, stratification of the output variable (y) is used</a:t>
            </a:r>
          </a:p>
          <a:p>
            <a:endParaRPr lang="en-US" dirty="0"/>
          </a:p>
          <a:p>
            <a:r>
              <a:rPr lang="en-US" dirty="0"/>
              <a:t>However, stratification only works if each category has more than a single value.</a:t>
            </a:r>
          </a:p>
          <a:p>
            <a:endParaRPr lang="en-US" dirty="0"/>
          </a:p>
          <a:p>
            <a:r>
              <a:rPr lang="en-US" dirty="0"/>
              <a:t>To address this, all categories with only a single value were 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Issues Encountered</a:t>
            </a:r>
          </a:p>
        </p:txBody>
      </p:sp>
    </p:spTree>
    <p:extLst>
      <p:ext uri="{BB962C8B-B14F-4D97-AF65-F5344CB8AC3E}">
        <p14:creationId xmlns:p14="http://schemas.microsoft.com/office/powerpoint/2010/main" val="404652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38;p23">
            <a:extLst>
              <a:ext uri="{FF2B5EF4-FFF2-40B4-BE49-F238E27FC236}">
                <a16:creationId xmlns:a16="http://schemas.microsoft.com/office/drawing/2014/main" id="{6B71E066-8D44-1644-B31E-0C0BA9A99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6009" y="1680402"/>
            <a:ext cx="5588976" cy="17826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</a:rPr>
              <a:t>Section break</a:t>
            </a:r>
            <a:br>
              <a:rPr lang="en" sz="5400" dirty="0">
                <a:solidFill>
                  <a:schemeClr val="lt1"/>
                </a:solidFill>
              </a:rPr>
            </a:br>
            <a:r>
              <a:rPr lang="en" sz="5400" dirty="0">
                <a:solidFill>
                  <a:schemeClr val="lt1"/>
                </a:solidFill>
              </a:rPr>
              <a:t>(Speaker change)</a:t>
            </a:r>
            <a:endParaRPr sz="5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94524"/>
      </p:ext>
    </p:extLst>
  </p:cSld>
  <p:clrMapOvr>
    <a:masterClrMapping/>
  </p:clrMapOvr>
</p:sld>
</file>

<file path=ppt/theme/theme1.xml><?xml version="1.0" encoding="utf-8"?>
<a:theme xmlns:a="http://schemas.openxmlformats.org/drawingml/2006/main" name="Thaisa template">
  <a:themeElements>
    <a:clrScheme name="Custom 347">
      <a:dk1>
        <a:srgbClr val="001B40"/>
      </a:dk1>
      <a:lt1>
        <a:srgbClr val="FFFFFF"/>
      </a:lt1>
      <a:dk2>
        <a:srgbClr val="6C7786"/>
      </a:dk2>
      <a:lt2>
        <a:srgbClr val="EAF7FA"/>
      </a:lt2>
      <a:accent1>
        <a:srgbClr val="B2EEF8"/>
      </a:accent1>
      <a:accent2>
        <a:srgbClr val="14ABCA"/>
      </a:accent2>
      <a:accent3>
        <a:srgbClr val="129CC0"/>
      </a:accent3>
      <a:accent4>
        <a:srgbClr val="035381"/>
      </a:accent4>
      <a:accent5>
        <a:srgbClr val="001B40"/>
      </a:accent5>
      <a:accent6>
        <a:srgbClr val="FFAD00"/>
      </a:accent6>
      <a:hlink>
        <a:srgbClr val="001B4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219</Words>
  <Application>Microsoft Office PowerPoint</Application>
  <PresentationFormat>On-screen Show (16:9)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Avenir Medium</vt:lpstr>
      <vt:lpstr>Work Sans Regular</vt:lpstr>
      <vt:lpstr>Arial</vt:lpstr>
      <vt:lpstr>Calibri</vt:lpstr>
      <vt:lpstr>Averia Libre</vt:lpstr>
      <vt:lpstr>Thaisa template</vt:lpstr>
      <vt:lpstr>Neural Network Section</vt:lpstr>
      <vt:lpstr>Neural Network Model Set-Ups</vt:lpstr>
      <vt:lpstr>Neural Network Models Tested</vt:lpstr>
      <vt:lpstr>Neural Network – Issues Encountered</vt:lpstr>
      <vt:lpstr>Section break (Speaker change)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Owner</dc:creator>
  <cp:lastModifiedBy>Owner</cp:lastModifiedBy>
  <cp:revision>46</cp:revision>
  <dcterms:modified xsi:type="dcterms:W3CDTF">2020-08-13T23:30:25Z</dcterms:modified>
</cp:coreProperties>
</file>