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
  </p:notesMasterIdLst>
  <p:handoutMasterIdLst>
    <p:handoutMasterId r:id="rId8"/>
  </p:handoutMasterIdLst>
  <p:sldIdLst>
    <p:sldId id="256" r:id="rId3"/>
    <p:sldId id="257" r:id="rId4"/>
    <p:sldId id="259" r:id="rId5"/>
    <p:sldId id="260" r:id="rId6"/>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0CA3D7"/>
    <a:srgbClr val="294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5" autoAdjust="0"/>
    <p:restoredTop sz="94639" autoAdjust="0"/>
  </p:normalViewPr>
  <p:slideViewPr>
    <p:cSldViewPr>
      <p:cViewPr varScale="1">
        <p:scale>
          <a:sx n="231" d="100"/>
          <a:sy n="231" d="100"/>
        </p:scale>
        <p:origin x="184" y="1448"/>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32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BA9A6AC9-112F-417B-91A8-19F198FD643A}" type="slidenum">
              <a:rPr lang="ru-RU" altLang="ru-RU"/>
              <a:pPr/>
              <a:t>‹#›</a:t>
            </a:fld>
            <a:endParaRPr lang="ru-RU" altLang="ru-RU"/>
          </a:p>
        </p:txBody>
      </p:sp>
    </p:spTree>
    <p:extLst>
      <p:ext uri="{BB962C8B-B14F-4D97-AF65-F5344CB8AC3E}">
        <p14:creationId xmlns:p14="http://schemas.microsoft.com/office/powerpoint/2010/main" val="23717075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3940175"/>
            <a:ext cx="4248150" cy="487363"/>
          </a:xfrm>
          <a:effectLst>
            <a:outerShdw dist="17961" dir="2700000" algn="ctr" rotWithShape="0">
              <a:schemeClr val="bg2"/>
            </a:outerShdw>
          </a:effectLst>
        </p:spPr>
        <p:txBody>
          <a:bodyPr/>
          <a:lstStyle>
            <a:lvl1pPr>
              <a:defRPr/>
            </a:lvl1pPr>
          </a:lstStyle>
          <a:p>
            <a:pPr lvl="0"/>
            <a:r>
              <a:rPr lang="ru-RU" altLang="ru-RU" noProof="0"/>
              <a:t>Click to edit Master title style</a:t>
            </a:r>
          </a:p>
        </p:txBody>
      </p:sp>
      <p:sp>
        <p:nvSpPr>
          <p:cNvPr id="5123" name="Rectangle 3"/>
          <p:cNvSpPr>
            <a:spLocks noGrp="1" noChangeArrowheads="1"/>
          </p:cNvSpPr>
          <p:nvPr>
            <p:ph type="subTitle" idx="1"/>
          </p:nvPr>
        </p:nvSpPr>
        <p:spPr>
          <a:xfrm>
            <a:off x="395288" y="4516438"/>
            <a:ext cx="4248150" cy="261937"/>
          </a:xfrm>
          <a:effectLst>
            <a:outerShdw dist="17961" dir="2700000" algn="ctr" rotWithShape="0">
              <a:schemeClr val="bg2"/>
            </a:outerShdw>
          </a:effectLst>
        </p:spPr>
        <p:txBody>
          <a:bodyPr/>
          <a:lstStyle>
            <a:lvl1pPr marL="0" indent="0">
              <a:buFontTx/>
              <a:buNone/>
              <a:defRPr>
                <a:solidFill>
                  <a:srgbClr val="497723"/>
                </a:solidFill>
              </a:defRPr>
            </a:lvl1pPr>
          </a:lstStyle>
          <a:p>
            <a:pPr lvl="0"/>
            <a:r>
              <a:rPr lang="ru-RU" alt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E1996EAA-F9D6-4A8B-BAD5-870B4B954D64}" type="slidenum">
              <a:rPr lang="en-GB" altLang="ru-RU"/>
              <a:pPr/>
              <a:t>‹#›</a:t>
            </a:fld>
            <a:endParaRPr lang="en-GB" altLang="ru-RU"/>
          </a:p>
        </p:txBody>
      </p:sp>
    </p:spTree>
    <p:extLst>
      <p:ext uri="{BB962C8B-B14F-4D97-AF65-F5344CB8AC3E}">
        <p14:creationId xmlns:p14="http://schemas.microsoft.com/office/powerpoint/2010/main" val="366316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23825"/>
            <a:ext cx="2051050" cy="414178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123825"/>
            <a:ext cx="6003925" cy="4141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28614998-33BF-4E0C-9180-5AEED0CF646E}" type="slidenum">
              <a:rPr lang="en-GB" altLang="ru-RU"/>
              <a:pPr/>
              <a:t>‹#›</a:t>
            </a:fld>
            <a:endParaRPr lang="en-GB" altLang="ru-RU"/>
          </a:p>
        </p:txBody>
      </p:sp>
    </p:spTree>
    <p:extLst>
      <p:ext uri="{BB962C8B-B14F-4D97-AF65-F5344CB8AC3E}">
        <p14:creationId xmlns:p14="http://schemas.microsoft.com/office/powerpoint/2010/main" val="229654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2FCAEC73-0EED-47DC-B493-18C5BC1A9E8D}" type="slidenum">
              <a:rPr lang="ru-RU" altLang="ru-RU"/>
              <a:pPr/>
              <a:t>‹#›</a:t>
            </a:fld>
            <a:endParaRPr lang="ru-RU" altLang="ru-RU"/>
          </a:p>
        </p:txBody>
      </p:sp>
    </p:spTree>
    <p:extLst>
      <p:ext uri="{BB962C8B-B14F-4D97-AF65-F5344CB8AC3E}">
        <p14:creationId xmlns:p14="http://schemas.microsoft.com/office/powerpoint/2010/main" val="293844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81424DB9-6558-415C-8644-680401ABF26C}" type="slidenum">
              <a:rPr lang="ru-RU" altLang="ru-RU"/>
              <a:pPr/>
              <a:t>‹#›</a:t>
            </a:fld>
            <a:endParaRPr lang="ru-RU" altLang="ru-RU"/>
          </a:p>
        </p:txBody>
      </p:sp>
    </p:spTree>
    <p:extLst>
      <p:ext uri="{BB962C8B-B14F-4D97-AF65-F5344CB8AC3E}">
        <p14:creationId xmlns:p14="http://schemas.microsoft.com/office/powerpoint/2010/main" val="1383220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15F433F2-1EB8-4720-AE74-DC2FFC211B3C}" type="slidenum">
              <a:rPr lang="ru-RU" altLang="ru-RU"/>
              <a:pPr/>
              <a:t>‹#›</a:t>
            </a:fld>
            <a:endParaRPr lang="ru-RU" altLang="ru-RU"/>
          </a:p>
        </p:txBody>
      </p:sp>
    </p:spTree>
    <p:extLst>
      <p:ext uri="{BB962C8B-B14F-4D97-AF65-F5344CB8AC3E}">
        <p14:creationId xmlns:p14="http://schemas.microsoft.com/office/powerpoint/2010/main" val="380593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331913" y="1204913"/>
            <a:ext cx="3600450"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084763" y="1204913"/>
            <a:ext cx="3602037"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9EB7E468-5E30-428D-B889-968750A8C066}" type="slidenum">
              <a:rPr lang="ru-RU" altLang="ru-RU"/>
              <a:pPr/>
              <a:t>‹#›</a:t>
            </a:fld>
            <a:endParaRPr lang="ru-RU" altLang="ru-RU"/>
          </a:p>
        </p:txBody>
      </p:sp>
    </p:spTree>
    <p:extLst>
      <p:ext uri="{BB962C8B-B14F-4D97-AF65-F5344CB8AC3E}">
        <p14:creationId xmlns:p14="http://schemas.microsoft.com/office/powerpoint/2010/main" val="4000391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C2BE6C19-1B45-4991-97C5-26062178119B}" type="slidenum">
              <a:rPr lang="ru-RU" altLang="ru-RU"/>
              <a:pPr/>
              <a:t>‹#›</a:t>
            </a:fld>
            <a:endParaRPr lang="ru-RU" altLang="ru-RU"/>
          </a:p>
        </p:txBody>
      </p:sp>
    </p:spTree>
    <p:extLst>
      <p:ext uri="{BB962C8B-B14F-4D97-AF65-F5344CB8AC3E}">
        <p14:creationId xmlns:p14="http://schemas.microsoft.com/office/powerpoint/2010/main" val="824774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AD362271-603C-4F6F-8EAF-D905B9D82A92}" type="slidenum">
              <a:rPr lang="ru-RU" altLang="ru-RU"/>
              <a:pPr/>
              <a:t>‹#›</a:t>
            </a:fld>
            <a:endParaRPr lang="ru-RU" altLang="ru-RU"/>
          </a:p>
        </p:txBody>
      </p:sp>
    </p:spTree>
    <p:extLst>
      <p:ext uri="{BB962C8B-B14F-4D97-AF65-F5344CB8AC3E}">
        <p14:creationId xmlns:p14="http://schemas.microsoft.com/office/powerpoint/2010/main" val="637271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4091121C-7405-4C69-A6C1-230C1917245E}" type="slidenum">
              <a:rPr lang="ru-RU" altLang="ru-RU"/>
              <a:pPr/>
              <a:t>‹#›</a:t>
            </a:fld>
            <a:endParaRPr lang="ru-RU" altLang="ru-RU"/>
          </a:p>
        </p:txBody>
      </p:sp>
    </p:spTree>
    <p:extLst>
      <p:ext uri="{BB962C8B-B14F-4D97-AF65-F5344CB8AC3E}">
        <p14:creationId xmlns:p14="http://schemas.microsoft.com/office/powerpoint/2010/main" val="2951809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2BE50CB3-5BB3-4940-9592-82FDBEFC3EA7}" type="slidenum">
              <a:rPr lang="ru-RU" altLang="ru-RU"/>
              <a:pPr/>
              <a:t>‹#›</a:t>
            </a:fld>
            <a:endParaRPr lang="ru-RU" altLang="ru-RU"/>
          </a:p>
        </p:txBody>
      </p:sp>
    </p:spTree>
    <p:extLst>
      <p:ext uri="{BB962C8B-B14F-4D97-AF65-F5344CB8AC3E}">
        <p14:creationId xmlns:p14="http://schemas.microsoft.com/office/powerpoint/2010/main" val="199227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3010B13B-14ED-4FDA-B220-32183DBA6683}" type="slidenum">
              <a:rPr lang="en-GB" altLang="ru-RU"/>
              <a:pPr/>
              <a:t>‹#›</a:t>
            </a:fld>
            <a:endParaRPr lang="en-GB" altLang="ru-RU"/>
          </a:p>
        </p:txBody>
      </p:sp>
    </p:spTree>
    <p:extLst>
      <p:ext uri="{BB962C8B-B14F-4D97-AF65-F5344CB8AC3E}">
        <p14:creationId xmlns:p14="http://schemas.microsoft.com/office/powerpoint/2010/main" val="1682810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13AD8EB2-60BA-44F6-89F0-6F4F1A665399}" type="slidenum">
              <a:rPr lang="ru-RU" altLang="ru-RU"/>
              <a:pPr/>
              <a:t>‹#›</a:t>
            </a:fld>
            <a:endParaRPr lang="ru-RU" altLang="ru-RU"/>
          </a:p>
        </p:txBody>
      </p:sp>
    </p:spTree>
    <p:extLst>
      <p:ext uri="{BB962C8B-B14F-4D97-AF65-F5344CB8AC3E}">
        <p14:creationId xmlns:p14="http://schemas.microsoft.com/office/powerpoint/2010/main" val="4098135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12636ABF-D28D-49B6-AA04-5359EB3E0324}" type="slidenum">
              <a:rPr lang="ru-RU" altLang="ru-RU"/>
              <a:pPr/>
              <a:t>‹#›</a:t>
            </a:fld>
            <a:endParaRPr lang="ru-RU" altLang="ru-RU"/>
          </a:p>
        </p:txBody>
      </p:sp>
    </p:spTree>
    <p:extLst>
      <p:ext uri="{BB962C8B-B14F-4D97-AF65-F5344CB8AC3E}">
        <p14:creationId xmlns:p14="http://schemas.microsoft.com/office/powerpoint/2010/main" val="301748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8475" y="196850"/>
            <a:ext cx="1838325" cy="44037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331913" y="196850"/>
            <a:ext cx="5364162" cy="440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4C32EED6-4731-4063-BC45-D0D09C6D7C60}" type="slidenum">
              <a:rPr lang="ru-RU" altLang="ru-RU"/>
              <a:pPr/>
              <a:t>‹#›</a:t>
            </a:fld>
            <a:endParaRPr lang="ru-RU" altLang="ru-RU"/>
          </a:p>
        </p:txBody>
      </p:sp>
    </p:spTree>
    <p:extLst>
      <p:ext uri="{BB962C8B-B14F-4D97-AF65-F5344CB8AC3E}">
        <p14:creationId xmlns:p14="http://schemas.microsoft.com/office/powerpoint/2010/main" val="302776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52F3E90D-B8CE-4ED5-A886-CA3E34AC56E6}" type="slidenum">
              <a:rPr lang="en-GB" altLang="ru-RU"/>
              <a:pPr/>
              <a:t>‹#›</a:t>
            </a:fld>
            <a:endParaRPr lang="en-GB" altLang="ru-RU"/>
          </a:p>
        </p:txBody>
      </p:sp>
    </p:spTree>
    <p:extLst>
      <p:ext uri="{BB962C8B-B14F-4D97-AF65-F5344CB8AC3E}">
        <p14:creationId xmlns:p14="http://schemas.microsoft.com/office/powerpoint/2010/main" val="227740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347788"/>
            <a:ext cx="4027487"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347788"/>
            <a:ext cx="4027488"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63B5BD7E-AA30-468C-9122-8154E0DA617B}" type="slidenum">
              <a:rPr lang="en-GB" altLang="ru-RU"/>
              <a:pPr/>
              <a:t>‹#›</a:t>
            </a:fld>
            <a:endParaRPr lang="en-GB" altLang="ru-RU"/>
          </a:p>
        </p:txBody>
      </p:sp>
    </p:spTree>
    <p:extLst>
      <p:ext uri="{BB962C8B-B14F-4D97-AF65-F5344CB8AC3E}">
        <p14:creationId xmlns:p14="http://schemas.microsoft.com/office/powerpoint/2010/main" val="123043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en-GB" altLang="ru-RU"/>
          </a:p>
        </p:txBody>
      </p:sp>
      <p:sp>
        <p:nvSpPr>
          <p:cNvPr id="8" name="Footer Placeholder 7"/>
          <p:cNvSpPr>
            <a:spLocks noGrp="1"/>
          </p:cNvSpPr>
          <p:nvPr>
            <p:ph type="ftr" sz="quarter" idx="11"/>
          </p:nvPr>
        </p:nvSpPr>
        <p:spPr/>
        <p:txBody>
          <a:bodyPr/>
          <a:lstStyle>
            <a:lvl1pPr>
              <a:defRPr/>
            </a:lvl1pPr>
          </a:lstStyle>
          <a:p>
            <a:endParaRPr lang="en-GB" altLang="ru-RU"/>
          </a:p>
        </p:txBody>
      </p:sp>
      <p:sp>
        <p:nvSpPr>
          <p:cNvPr id="9" name="Slide Number Placeholder 8"/>
          <p:cNvSpPr>
            <a:spLocks noGrp="1"/>
          </p:cNvSpPr>
          <p:nvPr>
            <p:ph type="sldNum" sz="quarter" idx="12"/>
          </p:nvPr>
        </p:nvSpPr>
        <p:spPr/>
        <p:txBody>
          <a:bodyPr/>
          <a:lstStyle>
            <a:lvl1pPr>
              <a:defRPr/>
            </a:lvl1pPr>
          </a:lstStyle>
          <a:p>
            <a:fld id="{E28D4494-EF0E-4292-B801-D5159305346E}" type="slidenum">
              <a:rPr lang="en-GB" altLang="ru-RU"/>
              <a:pPr/>
              <a:t>‹#›</a:t>
            </a:fld>
            <a:endParaRPr lang="en-GB" altLang="ru-RU"/>
          </a:p>
        </p:txBody>
      </p:sp>
    </p:spTree>
    <p:extLst>
      <p:ext uri="{BB962C8B-B14F-4D97-AF65-F5344CB8AC3E}">
        <p14:creationId xmlns:p14="http://schemas.microsoft.com/office/powerpoint/2010/main" val="265286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ltLang="ru-RU"/>
          </a:p>
        </p:txBody>
      </p:sp>
      <p:sp>
        <p:nvSpPr>
          <p:cNvPr id="4" name="Footer Placeholder 3"/>
          <p:cNvSpPr>
            <a:spLocks noGrp="1"/>
          </p:cNvSpPr>
          <p:nvPr>
            <p:ph type="ftr" sz="quarter" idx="11"/>
          </p:nvPr>
        </p:nvSpPr>
        <p:spPr/>
        <p:txBody>
          <a:bodyPr/>
          <a:lstStyle>
            <a:lvl1pPr>
              <a:defRPr/>
            </a:lvl1pPr>
          </a:lstStyle>
          <a:p>
            <a:endParaRPr lang="en-GB" altLang="ru-RU"/>
          </a:p>
        </p:txBody>
      </p:sp>
      <p:sp>
        <p:nvSpPr>
          <p:cNvPr id="5" name="Slide Number Placeholder 4"/>
          <p:cNvSpPr>
            <a:spLocks noGrp="1"/>
          </p:cNvSpPr>
          <p:nvPr>
            <p:ph type="sldNum" sz="quarter" idx="12"/>
          </p:nvPr>
        </p:nvSpPr>
        <p:spPr/>
        <p:txBody>
          <a:bodyPr/>
          <a:lstStyle>
            <a:lvl1pPr>
              <a:defRPr/>
            </a:lvl1pPr>
          </a:lstStyle>
          <a:p>
            <a:fld id="{83CDA315-89EF-472B-BD32-E7B9AAD2BFA4}" type="slidenum">
              <a:rPr lang="en-GB" altLang="ru-RU"/>
              <a:pPr/>
              <a:t>‹#›</a:t>
            </a:fld>
            <a:endParaRPr lang="en-GB" altLang="ru-RU"/>
          </a:p>
        </p:txBody>
      </p:sp>
    </p:spTree>
    <p:extLst>
      <p:ext uri="{BB962C8B-B14F-4D97-AF65-F5344CB8AC3E}">
        <p14:creationId xmlns:p14="http://schemas.microsoft.com/office/powerpoint/2010/main" val="318544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ru-RU"/>
          </a:p>
        </p:txBody>
      </p:sp>
      <p:sp>
        <p:nvSpPr>
          <p:cNvPr id="3" name="Footer Placeholder 2"/>
          <p:cNvSpPr>
            <a:spLocks noGrp="1"/>
          </p:cNvSpPr>
          <p:nvPr>
            <p:ph type="ftr" sz="quarter" idx="11"/>
          </p:nvPr>
        </p:nvSpPr>
        <p:spPr/>
        <p:txBody>
          <a:bodyPr/>
          <a:lstStyle>
            <a:lvl1pPr>
              <a:defRPr/>
            </a:lvl1pPr>
          </a:lstStyle>
          <a:p>
            <a:endParaRPr lang="en-GB" altLang="ru-RU"/>
          </a:p>
        </p:txBody>
      </p:sp>
      <p:sp>
        <p:nvSpPr>
          <p:cNvPr id="4" name="Slide Number Placeholder 3"/>
          <p:cNvSpPr>
            <a:spLocks noGrp="1"/>
          </p:cNvSpPr>
          <p:nvPr>
            <p:ph type="sldNum" sz="quarter" idx="12"/>
          </p:nvPr>
        </p:nvSpPr>
        <p:spPr/>
        <p:txBody>
          <a:bodyPr/>
          <a:lstStyle>
            <a:lvl1pPr>
              <a:defRPr/>
            </a:lvl1pPr>
          </a:lstStyle>
          <a:p>
            <a:fld id="{A17D4455-F2E3-48D1-93EB-9995DDF320A4}" type="slidenum">
              <a:rPr lang="en-GB" altLang="ru-RU"/>
              <a:pPr/>
              <a:t>‹#›</a:t>
            </a:fld>
            <a:endParaRPr lang="en-GB" altLang="ru-RU"/>
          </a:p>
        </p:txBody>
      </p:sp>
    </p:spTree>
    <p:extLst>
      <p:ext uri="{BB962C8B-B14F-4D97-AF65-F5344CB8AC3E}">
        <p14:creationId xmlns:p14="http://schemas.microsoft.com/office/powerpoint/2010/main" val="138246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29E7B4BE-861F-4FEF-AF7A-6B0BCA394BAA}" type="slidenum">
              <a:rPr lang="en-GB" altLang="ru-RU"/>
              <a:pPr/>
              <a:t>‹#›</a:t>
            </a:fld>
            <a:endParaRPr lang="en-GB" altLang="ru-RU"/>
          </a:p>
        </p:txBody>
      </p:sp>
    </p:spTree>
    <p:extLst>
      <p:ext uri="{BB962C8B-B14F-4D97-AF65-F5344CB8AC3E}">
        <p14:creationId xmlns:p14="http://schemas.microsoft.com/office/powerpoint/2010/main" val="228764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3A8BF282-CEF9-413E-BC04-DCF73331F664}" type="slidenum">
              <a:rPr lang="en-GB" altLang="ru-RU"/>
              <a:pPr/>
              <a:t>‹#›</a:t>
            </a:fld>
            <a:endParaRPr lang="en-GB" altLang="ru-RU"/>
          </a:p>
        </p:txBody>
      </p:sp>
    </p:spTree>
    <p:extLst>
      <p:ext uri="{BB962C8B-B14F-4D97-AF65-F5344CB8AC3E}">
        <p14:creationId xmlns:p14="http://schemas.microsoft.com/office/powerpoint/2010/main" val="221420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3825"/>
            <a:ext cx="82073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027" name="Rectangle 3"/>
          <p:cNvSpPr>
            <a:spLocks noGrp="1" noChangeArrowheads="1"/>
          </p:cNvSpPr>
          <p:nvPr>
            <p:ph type="body" idx="1"/>
          </p:nvPr>
        </p:nvSpPr>
        <p:spPr bwMode="auto">
          <a:xfrm>
            <a:off x="468313" y="1347788"/>
            <a:ext cx="820737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035" name="Rectangle 11"/>
          <p:cNvSpPr>
            <a:spLocks noGrp="1" noChangeArrowheads="1"/>
          </p:cNvSpPr>
          <p:nvPr>
            <p:ph type="dt" sz="half" idx="2"/>
          </p:nvPr>
        </p:nvSpPr>
        <p:spPr bwMode="auto">
          <a:xfrm>
            <a:off x="457200" y="4838700"/>
            <a:ext cx="2133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chemeClr val="bg1"/>
                </a:solidFill>
                <a:latin typeface="+mn-lt"/>
              </a:defRPr>
            </a:lvl1pPr>
          </a:lstStyle>
          <a:p>
            <a:endParaRPr lang="en-GB" altLang="ru-RU"/>
          </a:p>
        </p:txBody>
      </p:sp>
      <p:sp>
        <p:nvSpPr>
          <p:cNvPr id="1036" name="Rectangle 12"/>
          <p:cNvSpPr>
            <a:spLocks noGrp="1" noChangeArrowheads="1"/>
          </p:cNvSpPr>
          <p:nvPr>
            <p:ph type="ftr" sz="quarter" idx="3"/>
          </p:nvPr>
        </p:nvSpPr>
        <p:spPr bwMode="auto">
          <a:xfrm>
            <a:off x="3124200" y="4838700"/>
            <a:ext cx="2895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chemeClr val="bg1"/>
                </a:solidFill>
                <a:latin typeface="+mn-lt"/>
              </a:defRPr>
            </a:lvl1pPr>
          </a:lstStyle>
          <a:p>
            <a:endParaRPr lang="en-GB" altLang="ru-RU"/>
          </a:p>
        </p:txBody>
      </p:sp>
      <p:sp>
        <p:nvSpPr>
          <p:cNvPr id="1037" name="Rectangle 13"/>
          <p:cNvSpPr>
            <a:spLocks noGrp="1" noChangeArrowheads="1"/>
          </p:cNvSpPr>
          <p:nvPr>
            <p:ph type="sldNum" sz="quarter" idx="4"/>
          </p:nvPr>
        </p:nvSpPr>
        <p:spPr bwMode="auto">
          <a:xfrm>
            <a:off x="6553200" y="4838700"/>
            <a:ext cx="21224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chemeClr val="bg1"/>
                </a:solidFill>
                <a:latin typeface="+mn-lt"/>
              </a:defRPr>
            </a:lvl1pPr>
          </a:lstStyle>
          <a:p>
            <a:fld id="{E0750CFA-79FD-4768-B481-786C00C32EF6}"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a:solidFill>
            <a:srgbClr val="294106"/>
          </a:solidFill>
          <a:latin typeface="+mj-lt"/>
          <a:ea typeface="+mj-ea"/>
          <a:cs typeface="+mj-cs"/>
        </a:defRPr>
      </a:lvl1pPr>
      <a:lvl2pPr algn="l" rtl="0" fontAlgn="base">
        <a:spcBef>
          <a:spcPct val="0"/>
        </a:spcBef>
        <a:spcAft>
          <a:spcPct val="0"/>
        </a:spcAft>
        <a:defRPr sz="3200">
          <a:solidFill>
            <a:srgbClr val="294106"/>
          </a:solidFill>
          <a:latin typeface="Georgia" pitchFamily="18" charset="0"/>
        </a:defRPr>
      </a:lvl2pPr>
      <a:lvl3pPr algn="l" rtl="0" fontAlgn="base">
        <a:spcBef>
          <a:spcPct val="0"/>
        </a:spcBef>
        <a:spcAft>
          <a:spcPct val="0"/>
        </a:spcAft>
        <a:defRPr sz="3200">
          <a:solidFill>
            <a:srgbClr val="294106"/>
          </a:solidFill>
          <a:latin typeface="Georgia" pitchFamily="18" charset="0"/>
        </a:defRPr>
      </a:lvl3pPr>
      <a:lvl4pPr algn="l" rtl="0" fontAlgn="base">
        <a:spcBef>
          <a:spcPct val="0"/>
        </a:spcBef>
        <a:spcAft>
          <a:spcPct val="0"/>
        </a:spcAft>
        <a:defRPr sz="3200">
          <a:solidFill>
            <a:srgbClr val="294106"/>
          </a:solidFill>
          <a:latin typeface="Georgia" pitchFamily="18" charset="0"/>
        </a:defRPr>
      </a:lvl4pPr>
      <a:lvl5pPr algn="l" rtl="0" fontAlgn="base">
        <a:spcBef>
          <a:spcPct val="0"/>
        </a:spcBef>
        <a:spcAft>
          <a:spcPct val="0"/>
        </a:spcAft>
        <a:defRPr sz="3200">
          <a:solidFill>
            <a:srgbClr val="294106"/>
          </a:solidFill>
          <a:latin typeface="Georgia" pitchFamily="18" charset="0"/>
        </a:defRPr>
      </a:lvl5pPr>
      <a:lvl6pPr marL="457200" algn="l" rtl="0" fontAlgn="base">
        <a:spcBef>
          <a:spcPct val="0"/>
        </a:spcBef>
        <a:spcAft>
          <a:spcPct val="0"/>
        </a:spcAft>
        <a:defRPr sz="3200">
          <a:solidFill>
            <a:srgbClr val="294106"/>
          </a:solidFill>
          <a:latin typeface="Georgia" pitchFamily="18" charset="0"/>
        </a:defRPr>
      </a:lvl6pPr>
      <a:lvl7pPr marL="914400" algn="l" rtl="0" fontAlgn="base">
        <a:spcBef>
          <a:spcPct val="0"/>
        </a:spcBef>
        <a:spcAft>
          <a:spcPct val="0"/>
        </a:spcAft>
        <a:defRPr sz="3200">
          <a:solidFill>
            <a:srgbClr val="294106"/>
          </a:solidFill>
          <a:latin typeface="Georgia" pitchFamily="18" charset="0"/>
        </a:defRPr>
      </a:lvl7pPr>
      <a:lvl8pPr marL="1371600" algn="l" rtl="0" fontAlgn="base">
        <a:spcBef>
          <a:spcPct val="0"/>
        </a:spcBef>
        <a:spcAft>
          <a:spcPct val="0"/>
        </a:spcAft>
        <a:defRPr sz="3200">
          <a:solidFill>
            <a:srgbClr val="294106"/>
          </a:solidFill>
          <a:latin typeface="Georgia" pitchFamily="18" charset="0"/>
        </a:defRPr>
      </a:lvl8pPr>
      <a:lvl9pPr marL="1828800" algn="l" rtl="0" fontAlgn="base">
        <a:spcBef>
          <a:spcPct val="0"/>
        </a:spcBef>
        <a:spcAft>
          <a:spcPct val="0"/>
        </a:spcAft>
        <a:defRPr sz="3200">
          <a:solidFill>
            <a:srgbClr val="294106"/>
          </a:solidFill>
          <a:latin typeface="Georgia" pitchFamily="18" charset="0"/>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331913" y="196850"/>
            <a:ext cx="73421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331913" y="1204913"/>
            <a:ext cx="7354887"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mn-lt"/>
              </a:defRPr>
            </a:lvl1pPr>
          </a:lstStyle>
          <a:p>
            <a:fld id="{CAD2E89B-3555-4D15-AC8D-735B6739A1A7}"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294106"/>
          </a:solidFill>
          <a:latin typeface="+mj-lt"/>
          <a:ea typeface="+mj-ea"/>
          <a:cs typeface="+mj-cs"/>
        </a:defRPr>
      </a:lvl1pPr>
      <a:lvl2pPr algn="l" rtl="0" fontAlgn="base">
        <a:spcBef>
          <a:spcPct val="0"/>
        </a:spcBef>
        <a:spcAft>
          <a:spcPct val="0"/>
        </a:spcAft>
        <a:defRPr sz="3200">
          <a:solidFill>
            <a:srgbClr val="294106"/>
          </a:solidFill>
          <a:latin typeface="Georgia" pitchFamily="18" charset="0"/>
        </a:defRPr>
      </a:lvl2pPr>
      <a:lvl3pPr algn="l" rtl="0" fontAlgn="base">
        <a:spcBef>
          <a:spcPct val="0"/>
        </a:spcBef>
        <a:spcAft>
          <a:spcPct val="0"/>
        </a:spcAft>
        <a:defRPr sz="3200">
          <a:solidFill>
            <a:srgbClr val="294106"/>
          </a:solidFill>
          <a:latin typeface="Georgia" pitchFamily="18" charset="0"/>
        </a:defRPr>
      </a:lvl3pPr>
      <a:lvl4pPr algn="l" rtl="0" fontAlgn="base">
        <a:spcBef>
          <a:spcPct val="0"/>
        </a:spcBef>
        <a:spcAft>
          <a:spcPct val="0"/>
        </a:spcAft>
        <a:defRPr sz="3200">
          <a:solidFill>
            <a:srgbClr val="294106"/>
          </a:solidFill>
          <a:latin typeface="Georgia" pitchFamily="18" charset="0"/>
        </a:defRPr>
      </a:lvl4pPr>
      <a:lvl5pPr algn="l" rtl="0" fontAlgn="base">
        <a:spcBef>
          <a:spcPct val="0"/>
        </a:spcBef>
        <a:spcAft>
          <a:spcPct val="0"/>
        </a:spcAft>
        <a:defRPr sz="3200">
          <a:solidFill>
            <a:srgbClr val="294106"/>
          </a:solidFill>
          <a:latin typeface="Georgia" pitchFamily="18" charset="0"/>
        </a:defRPr>
      </a:lvl5pPr>
      <a:lvl6pPr marL="457200" algn="l" rtl="0" fontAlgn="base">
        <a:spcBef>
          <a:spcPct val="0"/>
        </a:spcBef>
        <a:spcAft>
          <a:spcPct val="0"/>
        </a:spcAft>
        <a:defRPr sz="3200">
          <a:solidFill>
            <a:srgbClr val="294106"/>
          </a:solidFill>
          <a:latin typeface="Georgia" pitchFamily="18" charset="0"/>
        </a:defRPr>
      </a:lvl6pPr>
      <a:lvl7pPr marL="914400" algn="l" rtl="0" fontAlgn="base">
        <a:spcBef>
          <a:spcPct val="0"/>
        </a:spcBef>
        <a:spcAft>
          <a:spcPct val="0"/>
        </a:spcAft>
        <a:defRPr sz="3200">
          <a:solidFill>
            <a:srgbClr val="294106"/>
          </a:solidFill>
          <a:latin typeface="Georgia" pitchFamily="18" charset="0"/>
        </a:defRPr>
      </a:lvl7pPr>
      <a:lvl8pPr marL="1371600" algn="l" rtl="0" fontAlgn="base">
        <a:spcBef>
          <a:spcPct val="0"/>
        </a:spcBef>
        <a:spcAft>
          <a:spcPct val="0"/>
        </a:spcAft>
        <a:defRPr sz="3200">
          <a:solidFill>
            <a:srgbClr val="294106"/>
          </a:solidFill>
          <a:latin typeface="Georgia" pitchFamily="18" charset="0"/>
        </a:defRPr>
      </a:lvl8pPr>
      <a:lvl9pPr marL="1828800" algn="l" rtl="0" fontAlgn="base">
        <a:spcBef>
          <a:spcPct val="0"/>
        </a:spcBef>
        <a:spcAft>
          <a:spcPct val="0"/>
        </a:spcAft>
        <a:defRPr sz="3200">
          <a:solidFill>
            <a:srgbClr val="294106"/>
          </a:solidFill>
          <a:latin typeface="Georgia"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poweredtemplate.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50825" y="3868738"/>
            <a:ext cx="8353623" cy="576262"/>
          </a:xfrm>
          <a:noFill/>
        </p:spPr>
        <p:txBody>
          <a:bodyPr/>
          <a:lstStyle/>
          <a:p>
            <a:r>
              <a:rPr lang="en-US" altLang="ru-RU" sz="2800" dirty="0"/>
              <a:t>Golf Technology Impact on Drivers vs. Short Game</a:t>
            </a:r>
          </a:p>
        </p:txBody>
      </p:sp>
      <p:sp>
        <p:nvSpPr>
          <p:cNvPr id="34830" name="Rectangle 14"/>
          <p:cNvSpPr>
            <a:spLocks noChangeArrowheads="1"/>
          </p:cNvSpPr>
          <p:nvPr/>
        </p:nvSpPr>
        <p:spPr bwMode="auto">
          <a:xfrm>
            <a:off x="250825" y="4300538"/>
            <a:ext cx="4176713"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rgbClr val="497723"/>
                </a:solidFill>
                <a:latin typeface="Georgia" pitchFamily="18" charset="0"/>
              </a:defRPr>
            </a:lvl1pPr>
            <a:lvl2pPr algn="ctr">
              <a:spcBef>
                <a:spcPct val="20000"/>
              </a:spcBef>
              <a:defRPr sz="2000">
                <a:solidFill>
                  <a:schemeClr val="bg1"/>
                </a:solidFill>
                <a:latin typeface="Georgia" pitchFamily="18" charset="0"/>
              </a:defRPr>
            </a:lvl2pPr>
            <a:lvl3pPr algn="ctr">
              <a:spcBef>
                <a:spcPct val="20000"/>
              </a:spcBef>
              <a:defRPr sz="2000">
                <a:solidFill>
                  <a:schemeClr val="bg1"/>
                </a:solidFill>
                <a:latin typeface="Georgia" pitchFamily="18" charset="0"/>
              </a:defRPr>
            </a:lvl3pPr>
            <a:lvl4pPr algn="ctr">
              <a:spcBef>
                <a:spcPct val="20000"/>
              </a:spcBef>
              <a:defRPr sz="2000">
                <a:solidFill>
                  <a:schemeClr val="bg1"/>
                </a:solidFill>
                <a:latin typeface="Georgia" pitchFamily="18" charset="0"/>
              </a:defRPr>
            </a:lvl4pPr>
            <a:lvl5pPr algn="ctr">
              <a:spcBef>
                <a:spcPct val="20000"/>
              </a:spcBef>
              <a:defRPr sz="2000">
                <a:solidFill>
                  <a:schemeClr val="bg1"/>
                </a:solidFill>
                <a:latin typeface="Georgia" pitchFamily="18" charset="0"/>
              </a:defRPr>
            </a:lvl5pPr>
            <a:lvl6pPr algn="ctr" fontAlgn="base">
              <a:spcBef>
                <a:spcPct val="20000"/>
              </a:spcBef>
              <a:spcAft>
                <a:spcPct val="0"/>
              </a:spcAft>
              <a:defRPr sz="2000">
                <a:solidFill>
                  <a:schemeClr val="bg1"/>
                </a:solidFill>
                <a:latin typeface="Georgia" pitchFamily="18" charset="0"/>
              </a:defRPr>
            </a:lvl6pPr>
            <a:lvl7pPr algn="ctr" fontAlgn="base">
              <a:spcBef>
                <a:spcPct val="20000"/>
              </a:spcBef>
              <a:spcAft>
                <a:spcPct val="0"/>
              </a:spcAft>
              <a:defRPr sz="2000">
                <a:solidFill>
                  <a:schemeClr val="bg1"/>
                </a:solidFill>
                <a:latin typeface="Georgia" pitchFamily="18" charset="0"/>
              </a:defRPr>
            </a:lvl7pPr>
            <a:lvl8pPr algn="ctr" fontAlgn="base">
              <a:spcBef>
                <a:spcPct val="20000"/>
              </a:spcBef>
              <a:spcAft>
                <a:spcPct val="0"/>
              </a:spcAft>
              <a:defRPr sz="2000">
                <a:solidFill>
                  <a:schemeClr val="bg1"/>
                </a:solidFill>
                <a:latin typeface="Georgia" pitchFamily="18" charset="0"/>
              </a:defRPr>
            </a:lvl8pPr>
            <a:lvl9pPr algn="ctr" fontAlgn="base">
              <a:spcBef>
                <a:spcPct val="20000"/>
              </a:spcBef>
              <a:spcAft>
                <a:spcPct val="0"/>
              </a:spcAft>
              <a:defRPr sz="2000">
                <a:solidFill>
                  <a:schemeClr val="bg1"/>
                </a:solidFill>
                <a:latin typeface="Georgia" pitchFamily="18" charset="0"/>
              </a:defRPr>
            </a:lvl9pPr>
          </a:lstStyle>
          <a:p>
            <a:r>
              <a:rPr lang="en-US" altLang="ru-RU" b="0" dirty="0"/>
              <a:t>Group 4</a:t>
            </a:r>
            <a:endParaRPr lang="uk-UA" altLang="ru-RU"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6F5290-023B-4834-BBDF-83ED582463FF}" type="slidenum">
              <a:rPr lang="en-GB" altLang="ru-RU"/>
              <a:pPr/>
              <a:t>2</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a:t>Second Page</a:t>
            </a:r>
            <a:endParaRPr lang="uk-UA" altLang="ru-RU"/>
          </a:p>
        </p:txBody>
      </p:sp>
      <p:sp>
        <p:nvSpPr>
          <p:cNvPr id="36867" name="Rectangle 3"/>
          <p:cNvSpPr>
            <a:spLocks noGrp="1" noChangeArrowheads="1"/>
          </p:cNvSpPr>
          <p:nvPr>
            <p:ph type="body" idx="1"/>
          </p:nvPr>
        </p:nvSpPr>
        <p:spPr>
          <a:xfrm>
            <a:off x="395288" y="1276350"/>
            <a:ext cx="8350250" cy="3529013"/>
          </a:xfrm>
        </p:spPr>
        <p:txBody>
          <a:bodyPr/>
          <a:lstStyle/>
          <a:p>
            <a:r>
              <a:rPr lang="en-US" altLang="ko-KR" sz="1800">
                <a:ea typeface="Gulim" pitchFamily="34" charset="-127"/>
              </a:rPr>
              <a:t>Your Text here</a:t>
            </a:r>
          </a:p>
          <a:p>
            <a:endParaRPr lang="en-US" altLang="ko-KR" sz="1800">
              <a:ea typeface="Gulim" pitchFamily="34" charset="-127"/>
            </a:endParaRPr>
          </a:p>
          <a:p>
            <a:r>
              <a:rPr lang="ru-RU" altLang="ko-KR" sz="1800">
                <a:ea typeface="Gulim"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1800">
              <a:ea typeface="Gulim" pitchFamily="34" charset="-127"/>
            </a:endParaRPr>
          </a:p>
          <a:p>
            <a:endParaRPr lang="en-US" altLang="ko-KR" sz="1800">
              <a:ea typeface="Gulim" pitchFamily="34" charset="-127"/>
            </a:endParaRPr>
          </a:p>
          <a:p>
            <a:r>
              <a:rPr lang="ru-RU" altLang="ko-KR" sz="1800">
                <a:ea typeface="Gulim"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ru-RU"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3</a:t>
            </a:fld>
            <a:endParaRPr lang="ru-RU" altLang="ru-RU"/>
          </a:p>
        </p:txBody>
      </p:sp>
      <p:sp>
        <p:nvSpPr>
          <p:cNvPr id="195586" name="Rectangle 2"/>
          <p:cNvSpPr>
            <a:spLocks noGrp="1" noChangeArrowheads="1"/>
          </p:cNvSpPr>
          <p:nvPr>
            <p:ph type="title"/>
          </p:nvPr>
        </p:nvSpPr>
        <p:spPr>
          <a:xfrm>
            <a:off x="1258888" y="339725"/>
            <a:ext cx="7489825" cy="531813"/>
          </a:xfrm>
        </p:spPr>
        <p:txBody>
          <a:bodyPr/>
          <a:lstStyle/>
          <a:p>
            <a:r>
              <a:rPr lang="en-US" altLang="ru-RU"/>
              <a:t>Click to add title</a:t>
            </a:r>
          </a:p>
        </p:txBody>
      </p:sp>
      <p:sp>
        <p:nvSpPr>
          <p:cNvPr id="195587" name="Rectangle 3"/>
          <p:cNvSpPr>
            <a:spLocks noGrp="1" noChangeArrowheads="1"/>
          </p:cNvSpPr>
          <p:nvPr>
            <p:ph type="body" idx="1"/>
          </p:nvPr>
        </p:nvSpPr>
        <p:spPr>
          <a:xfrm>
            <a:off x="1258888" y="1131888"/>
            <a:ext cx="7489825" cy="3638550"/>
          </a:xfrm>
        </p:spPr>
        <p:txBody>
          <a:bodyPr/>
          <a:lstStyle/>
          <a:p>
            <a:pPr>
              <a:lnSpc>
                <a:spcPct val="90000"/>
              </a:lnSpc>
            </a:pPr>
            <a:r>
              <a:rPr lang="en-US" altLang="ko-KR" sz="1800">
                <a:ea typeface="Gulim" pitchFamily="34" charset="-127"/>
              </a:rPr>
              <a:t>Your Text here</a:t>
            </a:r>
          </a:p>
          <a:p>
            <a:pPr>
              <a:lnSpc>
                <a:spcPct val="90000"/>
              </a:lnSpc>
            </a:pPr>
            <a:endParaRPr lang="en-US" altLang="ko-KR" sz="1800">
              <a:ea typeface="Gulim" pitchFamily="34" charset="-127"/>
            </a:endParaRPr>
          </a:p>
          <a:p>
            <a:pPr>
              <a:lnSpc>
                <a:spcPct val="90000"/>
              </a:lnSpc>
            </a:pPr>
            <a:r>
              <a:rPr lang="ru-RU" altLang="ko-KR" sz="1800">
                <a:ea typeface="Gulim"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1800">
              <a:ea typeface="Gulim" pitchFamily="34" charset="-127"/>
            </a:endParaRPr>
          </a:p>
          <a:p>
            <a:pPr>
              <a:lnSpc>
                <a:spcPct val="90000"/>
              </a:lnSpc>
            </a:pPr>
            <a:endParaRPr lang="en-US" altLang="ko-KR" sz="1800">
              <a:ea typeface="Gulim" pitchFamily="34" charset="-127"/>
            </a:endParaRPr>
          </a:p>
          <a:p>
            <a:pPr>
              <a:lnSpc>
                <a:spcPct val="90000"/>
              </a:lnSpc>
            </a:pPr>
            <a:r>
              <a:rPr lang="ru-RU" altLang="ko-KR" sz="1800">
                <a:ea typeface="Gulim"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ru-RU" sz="1800"/>
          </a:p>
          <a:p>
            <a:pPr>
              <a:lnSpc>
                <a:spcPct val="90000"/>
              </a:lnSpc>
            </a:pPr>
            <a:endParaRPr lang="en-US" altLang="ru-RU"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3BE2-66AF-4F44-8A5A-8A7415FB07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74B46D-A66D-014B-A634-3D3F4A5E9235}"/>
              </a:ext>
            </a:extLst>
          </p:cNvPr>
          <p:cNvSpPr>
            <a:spLocks noGrp="1"/>
          </p:cNvSpPr>
          <p:nvPr>
            <p:ph idx="1"/>
          </p:nvPr>
        </p:nvSpPr>
        <p:spPr/>
        <p:txBody>
          <a:bodyPr/>
          <a:lstStyle/>
          <a:p>
            <a:r>
              <a:rPr lang="en-US" i="1" dirty="0"/>
              <a:t>This presentation has been designed using resources from</a:t>
            </a:r>
            <a:r>
              <a:rPr lang="en-US" dirty="0"/>
              <a:t> </a:t>
            </a:r>
            <a:r>
              <a:rPr lang="en-US" dirty="0">
                <a:hlinkClick r:id="rId2"/>
              </a:rPr>
              <a:t>PoweredTemplate.com</a:t>
            </a:r>
            <a:endParaRPr lang="en-US" dirty="0"/>
          </a:p>
          <a:p>
            <a:endParaRPr lang="en-US" dirty="0"/>
          </a:p>
        </p:txBody>
      </p:sp>
      <p:sp>
        <p:nvSpPr>
          <p:cNvPr id="4" name="Slide Number Placeholder 3">
            <a:extLst>
              <a:ext uri="{FF2B5EF4-FFF2-40B4-BE49-F238E27FC236}">
                <a16:creationId xmlns:a16="http://schemas.microsoft.com/office/drawing/2014/main" id="{43555E08-9D6C-6C4F-B451-7C25DC6C3D47}"/>
              </a:ext>
            </a:extLst>
          </p:cNvPr>
          <p:cNvSpPr>
            <a:spLocks noGrp="1"/>
          </p:cNvSpPr>
          <p:nvPr>
            <p:ph type="sldNum" sz="quarter" idx="12"/>
          </p:nvPr>
        </p:nvSpPr>
        <p:spPr/>
        <p:txBody>
          <a:bodyPr/>
          <a:lstStyle/>
          <a:p>
            <a:fld id="{81424DB9-6558-415C-8644-680401ABF26C}" type="slidenum">
              <a:rPr lang="ru-RU" altLang="ru-RU" smtClean="0"/>
              <a:pPr/>
              <a:t>4</a:t>
            </a:fld>
            <a:endParaRPr lang="ru-RU" altLang="ru-RU"/>
          </a:p>
        </p:txBody>
      </p:sp>
    </p:spTree>
    <p:extLst>
      <p:ext uri="{BB962C8B-B14F-4D97-AF65-F5344CB8AC3E}">
        <p14:creationId xmlns:p14="http://schemas.microsoft.com/office/powerpoint/2010/main" val="1654106200"/>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219</Words>
  <Application>Microsoft Macintosh PowerPoint</Application>
  <PresentationFormat>Custom</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Georgia</vt:lpstr>
      <vt:lpstr>template</vt:lpstr>
      <vt:lpstr>Custom Design</vt:lpstr>
      <vt:lpstr>Golf Technology Impact on Drivers vs. Short Game</vt:lpstr>
      <vt:lpstr>Second Page</vt:lpstr>
      <vt:lpstr>Click to add title</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Steven Lee</cp:lastModifiedBy>
  <cp:revision>200</cp:revision>
  <dcterms:created xsi:type="dcterms:W3CDTF">2006-06-29T12:15:01Z</dcterms:created>
  <dcterms:modified xsi:type="dcterms:W3CDTF">2020-04-23T22:20:11Z</dcterms:modified>
</cp:coreProperties>
</file>