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89a868a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89a868a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89a868ad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89a868ad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89a868ad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89a868ad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89a868ad4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89a868ad4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hyperlink" Target="https://www.ssllabs.com/ssltest/analyze.html?d=demo.owasp-juice.shop&amp;s=81.169.145.156&amp;hideResults=on" TargetMode="External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s://ciphersuite.info/cs/?tls=xtls13&amp;singlepage=true&amp;page=3&amp;sort=sec-des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100" y="673525"/>
            <a:ext cx="4817850" cy="22379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100" y="3098525"/>
            <a:ext cx="4817849" cy="1632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" name="Google Shape;56;p13"/>
          <p:cNvSpPr txBox="1"/>
          <p:nvPr/>
        </p:nvSpPr>
        <p:spPr>
          <a:xfrm>
            <a:off x="252500" y="673525"/>
            <a:ext cx="36993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SSL Labs Report is a comprehensive analysis of an SSL/TLS server’s configuration. It evaluates how secure the site is, how well it follows industry standards, and what vulnerabilities or misconfigurations are present.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Sample Report: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https://www.ssllabs.com/ssltest/analyze.html?d=demo.owasp-juice.shop&amp;s=81.169.145.156&amp;hideResults=on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512" y="1897650"/>
            <a:ext cx="3699226" cy="28330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" name="Google Shape;58;p13"/>
          <p:cNvSpPr txBox="1"/>
          <p:nvPr/>
        </p:nvSpPr>
        <p:spPr>
          <a:xfrm>
            <a:off x="252500" y="152225"/>
            <a:ext cx="8588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SSL Labs Report Analysis: </a:t>
            </a:r>
            <a:r>
              <a:rPr b="1" lang="en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demo.owasp-juice.shop</a:t>
            </a:r>
            <a:endParaRPr b="1" sz="15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075" y="3568050"/>
            <a:ext cx="3864726" cy="13052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075" y="666850"/>
            <a:ext cx="3864726" cy="2755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" name="Google Shape;65;p14"/>
          <p:cNvSpPr txBox="1"/>
          <p:nvPr/>
        </p:nvSpPr>
        <p:spPr>
          <a:xfrm>
            <a:off x="252500" y="152225"/>
            <a:ext cx="8588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Certificate Properties</a:t>
            </a:r>
            <a:endParaRPr b="1" sz="15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52500" y="666850"/>
            <a:ext cx="4194900" cy="42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Identifies the certificate owner’s distinguished name (domain and organization info).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Common Names: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Primary domain name the certificate is issued for.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Alternative Names: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Additional domains covered by the same certificate (SANs).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Serial Number: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Unique ID for the certificate assigned by the Certificate Authority.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Valid From: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Date when the certificate becomes active.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Valid Until: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Expiration date after which the certificate becomes invalid.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Key: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Type and size of public key used (e.g., RSA 2048, ECDSA).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Weak Key (Debian):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Detects if the key is affected by known Debian OpenSSL vulnerability.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Issuer: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Name of the Certificate Authority that issued the certificate.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Signature Algorithm: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used to sign the certificate (e.g., SHA256withRSA).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Extended Validation: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Indicates if the certificate has EV status for added trust (legal entity validation).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Certificate Transparency: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Confirms if the cert is logged in public CT logs to detect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mis issuance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OCSP Must Staple: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Requires stapled OCSP response for faster and reliable revocation checks.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Revocation Information: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links to check if the certificate is revoked (OCSP/CRL).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Revocation Status: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Indicates whether the certificate is currently revoked or not.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DNS CAA: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Restricts which CAs can issue certificates for the domain.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Char char="●"/>
            </a:pPr>
            <a:r>
              <a:rPr b="1"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Trusted: </a:t>
            </a:r>
            <a:r>
              <a:rPr lang="en" sz="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Confirms if the certificate chain is trusted by browsers.</a:t>
            </a:r>
            <a:endParaRPr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575" y="486419"/>
            <a:ext cx="5633300" cy="13753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575" y="2715775"/>
            <a:ext cx="5633300" cy="21930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5"/>
          <p:cNvSpPr txBox="1"/>
          <p:nvPr/>
        </p:nvSpPr>
        <p:spPr>
          <a:xfrm>
            <a:off x="252500" y="152225"/>
            <a:ext cx="8588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Protocols &amp; Cipher Suites</a:t>
            </a:r>
            <a:endParaRPr b="1" sz="15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52500" y="486425"/>
            <a:ext cx="2991300" cy="3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Cipher Suite is set of algorithms used in an SSL/TLS connection: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Key Exchange: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how the session key is shared (e.g., RSA, ECDHE).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Authentication: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how the server (and sometimes client) proves its identity (e.g., RSA, ECDSA).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Encryption: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how the data is scrambled so attackers can’t read it (e.g., AES, ChaCha20).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Integrity/Hashing: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how to ensure data isn’t tampered with (e.g., SHA-256, Poly1305).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TLS_ECDHE_RSA_WITH_AES_256_GCM_SHA384</a:t>
            </a:r>
            <a:endParaRPr b="1"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TLS: Protocol version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ECDHE: Key exchange (forward secrecy)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RSA: Authentication method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AES_256_GCM: Encryption algorithm + mode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SHA384: Integrity hash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Cipher Suites for TLS Protocols:</a:t>
            </a:r>
            <a:endParaRPr b="1"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https://ciphersuite.info/cs/?tls=xtls13&amp;singlepage=true&amp;page=3&amp;sort=sec-desc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344525" y="1861800"/>
            <a:ext cx="5633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SSL 2.0 / 3.0:</a:t>
            </a: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Outdated and insecure protocols; must be disabled.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TLS 1.0 / 1.1:</a:t>
            </a: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Weak and deprecated; vulnerable to known attacks (e.g., BEAST, POODLE).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TLS 1.2:</a:t>
            </a: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Still widely used and secure when paired with strong ciphers.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TLS 1.3:</a:t>
            </a:r>
            <a:r>
              <a:rPr lang="en" sz="1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Latest and most secure protocol with faster handshakes and modern encryption.</a:t>
            </a:r>
            <a:endParaRPr sz="1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425" y="152400"/>
            <a:ext cx="4083430" cy="48386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6"/>
          <p:cNvSpPr txBox="1"/>
          <p:nvPr/>
        </p:nvSpPr>
        <p:spPr>
          <a:xfrm>
            <a:off x="252500" y="152225"/>
            <a:ext cx="8588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Protocol Details</a:t>
            </a:r>
            <a:endParaRPr b="1" sz="15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52500" y="486425"/>
            <a:ext cx="4472700" cy="4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Secure Renegotiation: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Prevents man-in-the-middle during renegotiation; must be supported.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Secure Client-Initiated Renegotiation: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Stops clients from forcing extra renegotiations; safe when disabled.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Insecure Client-Initiated Renegotiation: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Legacy unsafe renegotiation; should always be disabled.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BEAST attack: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Old TLS 1.0 flaw; safe if mitigated or TLS 1.0 disabled.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POODLE (SSLv3):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Exploit of SSLv3; safe if SSLv3 disabled.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POODLE (TLS):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Rare padding attack on TLS; should be blocked.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Zombie POODLE / GOLDENDOODLE / Sleeping POODLE: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Variants of TLS padding attacks; safe if modern ciphers used.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OpenSSL 0-Length: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Exploit of empty fragments; safe if patched.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Downgrade attack prevention: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TLS_FALLBACK_SCSV prevents forced downgrade; must be enabled.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SSL/TLS compression: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Disables CRIME attack risk; must be off.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RC4: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Insecure cipher; must be disabled.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Heartbeat (extension):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Needed only for keepalive; disabled avoids Heartbleed risk.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Heartbleed (Vulnerability):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OpenSSL memory leak bug; safe if patched.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Ticketbleed (Vulnerability):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Session ticket bug; safe if patched.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OpenSSL CCS vuln. (CVE-2014-0224):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Critical OpenSSL flaw; safe if patched.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OpenSSL Padding Oracle vuln. (CVE-2016-2107):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Padding check bug; safe if patched.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ROBOT (Vulnerability):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Old RSA padding attack; safe if RSA not vulnerable.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Forward Secrecy: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Ensures past sessions stay safe if keys are stolen; must be enabled.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425" y="152400"/>
            <a:ext cx="4083430" cy="48386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7"/>
          <p:cNvSpPr txBox="1"/>
          <p:nvPr/>
        </p:nvSpPr>
        <p:spPr>
          <a:xfrm>
            <a:off x="252500" y="152225"/>
            <a:ext cx="85887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Protocol Details</a:t>
            </a:r>
            <a:endParaRPr b="1" sz="15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52500" y="486425"/>
            <a:ext cx="4472700" cy="4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ALPN: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Lets server pick HTTP/2 or HTTP/1.1; modern and required.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NPN: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Old protocol negotiation method; should be off.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Session resumption (caching):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Improves performance by reusing sessions.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Session resumption (tickets):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Fast reconnects using session tickets.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OCSP stapling: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Speeds up certificate revocation checks; recommended.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Strict Transport Security (HSTS):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Forces HTTPS use by browsers; should be enabled.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HSTS Preloading: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Hard-codes HTTPS enforcement in browsers; increases safety.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Public Key Pinning (HPKP):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Deprecated pinning mechanism; now avoided.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Long handshake intolerance: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Checks for handshake failures; none means safe.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TLS extension intolerance: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Tests if server rejects TLS extensions; none is safe.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TLS version intolerance: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Tests if server rejects newer versions; none is safe.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Incorrect SNI alerts: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Warns of SNI mismatch; none means safe.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Uses common DH primes: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Weak shared parameters in DH; avoided if not supported.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DH public server param reuse: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Reusing DH keys weakens secrecy; must not be reused.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ECDH public server param reuse: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Same check for ECDH; must not be reused.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Supported Named Groups: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Lists elliptic curves supported (x25519, P-256, etc.).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SSL 2 handshake compatibility: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Legacy SSL2 handshake; must be off.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Trebuchet MS"/>
              <a:buChar char="●"/>
            </a:pPr>
            <a:r>
              <a:rPr b="1"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0-RTT enabled:</a:t>
            </a:r>
            <a:r>
              <a:rPr lang="en" sz="9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TLS 1.3 early data; fast but replays possible; safe if off.</a:t>
            </a:r>
            <a:endParaRPr sz="9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