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66" r:id="rId5"/>
    <p:sldId id="258" r:id="rId6"/>
    <p:sldId id="260" r:id="rId7"/>
    <p:sldId id="259" r:id="rId8"/>
    <p:sldId id="261" r:id="rId9"/>
    <p:sldId id="262" r:id="rId10"/>
    <p:sldId id="263" r:id="rId11"/>
    <p:sldId id="268" r:id="rId12"/>
    <p:sldId id="270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4" y="-7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C05A8-58C2-4925-8CBA-DDB308FF7963}" type="doc">
      <dgm:prSet loTypeId="urn:microsoft.com/office/officeart/2005/8/layout/chevron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51203DF-DF41-41B7-844B-93E4A8EBA6E5}">
      <dgm:prSet phldrT="[Text]"/>
      <dgm:spPr/>
      <dgm:t>
        <a:bodyPr/>
        <a:lstStyle/>
        <a:p>
          <a:r>
            <a:rPr lang="en-IN" dirty="0" smtClean="0"/>
            <a:t>ML </a:t>
          </a:r>
        </a:p>
        <a:p>
          <a:r>
            <a:rPr lang="en-IN" dirty="0" err="1" smtClean="0"/>
            <a:t>Hackathon</a:t>
          </a:r>
          <a:endParaRPr lang="en-IN" dirty="0"/>
        </a:p>
      </dgm:t>
    </dgm:pt>
    <dgm:pt modelId="{01D6D672-E0E0-41C8-97E9-82BB0DDD5DE8}" type="parTrans" cxnId="{E701C24A-C8DA-48C4-8825-5A3739EDDE18}">
      <dgm:prSet/>
      <dgm:spPr/>
      <dgm:t>
        <a:bodyPr/>
        <a:lstStyle/>
        <a:p>
          <a:endParaRPr lang="en-IN"/>
        </a:p>
      </dgm:t>
    </dgm:pt>
    <dgm:pt modelId="{4C0C512D-8F37-408A-BCBB-5ACF9C67E2B5}" type="sibTrans" cxnId="{E701C24A-C8DA-48C4-8825-5A3739EDDE18}">
      <dgm:prSet/>
      <dgm:spPr/>
      <dgm:t>
        <a:bodyPr/>
        <a:lstStyle/>
        <a:p>
          <a:endParaRPr lang="en-IN"/>
        </a:p>
      </dgm:t>
    </dgm:pt>
    <dgm:pt modelId="{11CB0F8B-E550-450B-948A-5BB402EDE82D}">
      <dgm:prSet phldrT="[Text]"/>
      <dgm:spPr/>
      <dgm:t>
        <a:bodyPr/>
        <a:lstStyle/>
        <a:p>
          <a:r>
            <a:rPr lang="en-IN" dirty="0" smtClean="0"/>
            <a:t>PRODUCT ANALYSIS</a:t>
          </a:r>
          <a:endParaRPr lang="en-IN" dirty="0"/>
        </a:p>
      </dgm:t>
    </dgm:pt>
    <dgm:pt modelId="{8BDBCF93-63DC-4586-A717-78BC86767622}" type="parTrans" cxnId="{4E746A0F-A55E-4E0F-970E-01C21CFA5A02}">
      <dgm:prSet/>
      <dgm:spPr/>
      <dgm:t>
        <a:bodyPr/>
        <a:lstStyle/>
        <a:p>
          <a:endParaRPr lang="en-IN"/>
        </a:p>
      </dgm:t>
    </dgm:pt>
    <dgm:pt modelId="{2DED6634-7FAD-46F6-8C4A-72FD310F8D27}" type="sibTrans" cxnId="{4E746A0F-A55E-4E0F-970E-01C21CFA5A02}">
      <dgm:prSet/>
      <dgm:spPr/>
      <dgm:t>
        <a:bodyPr/>
        <a:lstStyle/>
        <a:p>
          <a:endParaRPr lang="en-IN"/>
        </a:p>
      </dgm:t>
    </dgm:pt>
    <dgm:pt modelId="{13E8A634-A32D-47D9-A57C-C4C7984190C3}">
      <dgm:prSet phldrT="[Text]"/>
      <dgm:spPr/>
      <dgm:t>
        <a:bodyPr/>
        <a:lstStyle/>
        <a:p>
          <a:r>
            <a:rPr lang="en-IN" dirty="0" smtClean="0"/>
            <a:t>By</a:t>
          </a:r>
          <a:endParaRPr lang="en-IN" dirty="0"/>
        </a:p>
      </dgm:t>
    </dgm:pt>
    <dgm:pt modelId="{FC0C5FD2-D1C3-4E2E-B683-927B1A0597F3}" type="parTrans" cxnId="{3F464F13-9375-4A86-ABE5-0A530F55F7FB}">
      <dgm:prSet/>
      <dgm:spPr/>
      <dgm:t>
        <a:bodyPr/>
        <a:lstStyle/>
        <a:p>
          <a:endParaRPr lang="en-IN"/>
        </a:p>
      </dgm:t>
    </dgm:pt>
    <dgm:pt modelId="{51958E86-9F3B-414C-BCCE-01882B6D46D2}" type="sibTrans" cxnId="{3F464F13-9375-4A86-ABE5-0A530F55F7FB}">
      <dgm:prSet/>
      <dgm:spPr/>
      <dgm:t>
        <a:bodyPr/>
        <a:lstStyle/>
        <a:p>
          <a:endParaRPr lang="en-IN"/>
        </a:p>
      </dgm:t>
    </dgm:pt>
    <dgm:pt modelId="{8DA8DBB0-C00F-4EAF-8D70-0C24A08137CD}">
      <dgm:prSet phldrT="[Text]"/>
      <dgm:spPr/>
      <dgm:t>
        <a:bodyPr/>
        <a:lstStyle/>
        <a:p>
          <a:r>
            <a:rPr lang="en-IN" dirty="0" err="1" smtClean="0"/>
            <a:t>P.Roopa</a:t>
          </a:r>
          <a:endParaRPr lang="en-IN" dirty="0"/>
        </a:p>
      </dgm:t>
    </dgm:pt>
    <dgm:pt modelId="{8B5862AC-82EA-43D1-A5E6-558AAF3D8A98}" type="sibTrans" cxnId="{811B9C67-27A2-4F70-9695-93549E5B7ABF}">
      <dgm:prSet/>
      <dgm:spPr/>
    </dgm:pt>
    <dgm:pt modelId="{664F6F52-86EC-48A2-AF2D-72AB599EAF28}" type="parTrans" cxnId="{811B9C67-27A2-4F70-9695-93549E5B7ABF}">
      <dgm:prSet/>
      <dgm:spPr/>
    </dgm:pt>
    <dgm:pt modelId="{9BDFCCBA-5CE7-4B54-853A-E02C65537C31}" type="pres">
      <dgm:prSet presAssocID="{A52C05A8-58C2-4925-8CBA-DDB308FF7963}" presName="linearFlow" presStyleCnt="0">
        <dgm:presLayoutVars>
          <dgm:dir/>
          <dgm:animLvl val="lvl"/>
          <dgm:resizeHandles val="exact"/>
        </dgm:presLayoutVars>
      </dgm:prSet>
      <dgm:spPr/>
    </dgm:pt>
    <dgm:pt modelId="{98D0D618-8CD0-4394-BDA1-371072FA1839}" type="pres">
      <dgm:prSet presAssocID="{E51203DF-DF41-41B7-844B-93E4A8EBA6E5}" presName="composite" presStyleCnt="0"/>
      <dgm:spPr/>
    </dgm:pt>
    <dgm:pt modelId="{B3B54B6B-1C2C-43DF-B1E2-153A1973CD69}" type="pres">
      <dgm:prSet presAssocID="{E51203DF-DF41-41B7-844B-93E4A8EBA6E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7367E29-B4EB-49C2-85AA-C3F1835B25D4}" type="pres">
      <dgm:prSet presAssocID="{E51203DF-DF41-41B7-844B-93E4A8EBA6E5}" presName="descendantText" presStyleLbl="alignAcc1" presStyleIdx="0" presStyleCnt="2" custLinFactNeighborX="3746" custLinFactNeighborY="735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C34165-08B8-4FC5-B40C-8EC4125BE5F5}" type="pres">
      <dgm:prSet presAssocID="{4C0C512D-8F37-408A-BCBB-5ACF9C67E2B5}" presName="sp" presStyleCnt="0"/>
      <dgm:spPr/>
    </dgm:pt>
    <dgm:pt modelId="{CF8DBDEE-D1D0-456E-A7E1-A59B7C21A635}" type="pres">
      <dgm:prSet presAssocID="{13E8A634-A32D-47D9-A57C-C4C7984190C3}" presName="composite" presStyleCnt="0"/>
      <dgm:spPr/>
    </dgm:pt>
    <dgm:pt modelId="{B039B54F-2574-4F4E-99FC-BDEFF5312E12}" type="pres">
      <dgm:prSet presAssocID="{13E8A634-A32D-47D9-A57C-C4C7984190C3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D505189-F2F6-407F-A2EE-AD207B20D56C}" type="pres">
      <dgm:prSet presAssocID="{13E8A634-A32D-47D9-A57C-C4C7984190C3}" presName="descendantText" presStyleLbl="alignAcc1" presStyleIdx="1" presStyleCnt="2" custLinFactNeighborX="-674" custLinFactNeighborY="45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06FEBFA-072C-45DC-9D00-D5A99F5BB6AF}" type="presOf" srcId="{11CB0F8B-E550-450B-948A-5BB402EDE82D}" destId="{07367E29-B4EB-49C2-85AA-C3F1835B25D4}" srcOrd="0" destOrd="0" presId="urn:microsoft.com/office/officeart/2005/8/layout/chevron2"/>
    <dgm:cxn modelId="{4E746A0F-A55E-4E0F-970E-01C21CFA5A02}" srcId="{E51203DF-DF41-41B7-844B-93E4A8EBA6E5}" destId="{11CB0F8B-E550-450B-948A-5BB402EDE82D}" srcOrd="0" destOrd="0" parTransId="{8BDBCF93-63DC-4586-A717-78BC86767622}" sibTransId="{2DED6634-7FAD-46F6-8C4A-72FD310F8D27}"/>
    <dgm:cxn modelId="{E701C24A-C8DA-48C4-8825-5A3739EDDE18}" srcId="{A52C05A8-58C2-4925-8CBA-DDB308FF7963}" destId="{E51203DF-DF41-41B7-844B-93E4A8EBA6E5}" srcOrd="0" destOrd="0" parTransId="{01D6D672-E0E0-41C8-97E9-82BB0DDD5DE8}" sibTransId="{4C0C512D-8F37-408A-BCBB-5ACF9C67E2B5}"/>
    <dgm:cxn modelId="{912456EF-7243-484B-BE9A-4292D9295D80}" type="presOf" srcId="{13E8A634-A32D-47D9-A57C-C4C7984190C3}" destId="{B039B54F-2574-4F4E-99FC-BDEFF5312E12}" srcOrd="0" destOrd="0" presId="urn:microsoft.com/office/officeart/2005/8/layout/chevron2"/>
    <dgm:cxn modelId="{F8BE5FB5-84F3-476F-8E2D-A07FE331E555}" type="presOf" srcId="{E51203DF-DF41-41B7-844B-93E4A8EBA6E5}" destId="{B3B54B6B-1C2C-43DF-B1E2-153A1973CD69}" srcOrd="0" destOrd="0" presId="urn:microsoft.com/office/officeart/2005/8/layout/chevron2"/>
    <dgm:cxn modelId="{3F464F13-9375-4A86-ABE5-0A530F55F7FB}" srcId="{A52C05A8-58C2-4925-8CBA-DDB308FF7963}" destId="{13E8A634-A32D-47D9-A57C-C4C7984190C3}" srcOrd="1" destOrd="0" parTransId="{FC0C5FD2-D1C3-4E2E-B683-927B1A0597F3}" sibTransId="{51958E86-9F3B-414C-BCCE-01882B6D46D2}"/>
    <dgm:cxn modelId="{5D992D2D-0025-4CCD-83D0-FA9AFA55DA10}" type="presOf" srcId="{A52C05A8-58C2-4925-8CBA-DDB308FF7963}" destId="{9BDFCCBA-5CE7-4B54-853A-E02C65537C31}" srcOrd="0" destOrd="0" presId="urn:microsoft.com/office/officeart/2005/8/layout/chevron2"/>
    <dgm:cxn modelId="{811B9C67-27A2-4F70-9695-93549E5B7ABF}" srcId="{13E8A634-A32D-47D9-A57C-C4C7984190C3}" destId="{8DA8DBB0-C00F-4EAF-8D70-0C24A08137CD}" srcOrd="0" destOrd="0" parTransId="{664F6F52-86EC-48A2-AF2D-72AB599EAF28}" sibTransId="{8B5862AC-82EA-43D1-A5E6-558AAF3D8A98}"/>
    <dgm:cxn modelId="{25234830-DA20-4C39-8D9C-62BF6966C04D}" type="presOf" srcId="{8DA8DBB0-C00F-4EAF-8D70-0C24A08137CD}" destId="{4D505189-F2F6-407F-A2EE-AD207B20D56C}" srcOrd="0" destOrd="0" presId="urn:microsoft.com/office/officeart/2005/8/layout/chevron2"/>
    <dgm:cxn modelId="{678B77B5-FE70-476B-84A7-4A7FADB0EE79}" type="presParOf" srcId="{9BDFCCBA-5CE7-4B54-853A-E02C65537C31}" destId="{98D0D618-8CD0-4394-BDA1-371072FA1839}" srcOrd="0" destOrd="0" presId="urn:microsoft.com/office/officeart/2005/8/layout/chevron2"/>
    <dgm:cxn modelId="{1F2EF015-BD29-494A-B039-5059FCC92F89}" type="presParOf" srcId="{98D0D618-8CD0-4394-BDA1-371072FA1839}" destId="{B3B54B6B-1C2C-43DF-B1E2-153A1973CD69}" srcOrd="0" destOrd="0" presId="urn:microsoft.com/office/officeart/2005/8/layout/chevron2"/>
    <dgm:cxn modelId="{50056347-6922-47D5-8502-FCC5AC4E5129}" type="presParOf" srcId="{98D0D618-8CD0-4394-BDA1-371072FA1839}" destId="{07367E29-B4EB-49C2-85AA-C3F1835B25D4}" srcOrd="1" destOrd="0" presId="urn:microsoft.com/office/officeart/2005/8/layout/chevron2"/>
    <dgm:cxn modelId="{3EE910DD-F187-4624-B2B1-94166890BD16}" type="presParOf" srcId="{9BDFCCBA-5CE7-4B54-853A-E02C65537C31}" destId="{E9C34165-08B8-4FC5-B40C-8EC4125BE5F5}" srcOrd="1" destOrd="0" presId="urn:microsoft.com/office/officeart/2005/8/layout/chevron2"/>
    <dgm:cxn modelId="{645AEDB2-C9A8-4D59-AF8B-BD4A391CCF30}" type="presParOf" srcId="{9BDFCCBA-5CE7-4B54-853A-E02C65537C31}" destId="{CF8DBDEE-D1D0-456E-A7E1-A59B7C21A635}" srcOrd="2" destOrd="0" presId="urn:microsoft.com/office/officeart/2005/8/layout/chevron2"/>
    <dgm:cxn modelId="{2BB4E13A-0CCD-4ED6-B4E4-00EE66F21969}" type="presParOf" srcId="{CF8DBDEE-D1D0-456E-A7E1-A59B7C21A635}" destId="{B039B54F-2574-4F4E-99FC-BDEFF5312E12}" srcOrd="0" destOrd="0" presId="urn:microsoft.com/office/officeart/2005/8/layout/chevron2"/>
    <dgm:cxn modelId="{A0BCE1AB-2E9A-4062-8B1F-C6EFCE11B434}" type="presParOf" srcId="{CF8DBDEE-D1D0-456E-A7E1-A59B7C21A635}" destId="{4D505189-F2F6-407F-A2EE-AD207B20D5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D1F0FB-BCEB-41F4-9E41-244516D7376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148926-0AA3-4745-ADDF-895CCE2E9333}">
      <dgm:prSet phldrT="[Text]"/>
      <dgm:spPr/>
      <dgm:t>
        <a:bodyPr/>
        <a:lstStyle/>
        <a:p>
          <a:r>
            <a:rPr lang="en-IN" dirty="0" smtClean="0"/>
            <a:t>User Entered Profit margin</a:t>
          </a:r>
          <a:endParaRPr lang="en-IN" dirty="0"/>
        </a:p>
      </dgm:t>
    </dgm:pt>
    <dgm:pt modelId="{6B531FC7-6582-4F3E-AF2E-05E870EFCC42}" type="parTrans" cxnId="{866D9DCC-3067-466B-969E-F4A35803BA11}">
      <dgm:prSet/>
      <dgm:spPr/>
      <dgm:t>
        <a:bodyPr/>
        <a:lstStyle/>
        <a:p>
          <a:endParaRPr lang="en-IN"/>
        </a:p>
      </dgm:t>
    </dgm:pt>
    <dgm:pt modelId="{EEC08700-76BB-45B1-BC63-ABA26337A07D}" type="sibTrans" cxnId="{866D9DCC-3067-466B-969E-F4A35803BA11}">
      <dgm:prSet/>
      <dgm:spPr/>
      <dgm:t>
        <a:bodyPr/>
        <a:lstStyle/>
        <a:p>
          <a:endParaRPr lang="en-IN"/>
        </a:p>
      </dgm:t>
    </dgm:pt>
    <dgm:pt modelId="{0878D18C-BD69-45CC-8470-FBA688A8DF72}">
      <dgm:prSet phldrT="[Text]"/>
      <dgm:spPr/>
      <dgm:t>
        <a:bodyPr/>
        <a:lstStyle/>
        <a:p>
          <a:r>
            <a:rPr lang="en-IN" dirty="0" smtClean="0"/>
            <a:t>Matches</a:t>
          </a:r>
          <a:endParaRPr lang="en-IN" dirty="0"/>
        </a:p>
      </dgm:t>
    </dgm:pt>
    <dgm:pt modelId="{03F0DAE2-DFAC-4DCD-BD36-93031A4E77CF}" type="parTrans" cxnId="{99449B01-ACBC-4F30-A207-F0A0BE7AB0D5}">
      <dgm:prSet/>
      <dgm:spPr/>
      <dgm:t>
        <a:bodyPr/>
        <a:lstStyle/>
        <a:p>
          <a:endParaRPr lang="en-IN"/>
        </a:p>
      </dgm:t>
    </dgm:pt>
    <dgm:pt modelId="{FDE3BAC6-D20F-494F-B55F-DC0F4B21A776}" type="sibTrans" cxnId="{99449B01-ACBC-4F30-A207-F0A0BE7AB0D5}">
      <dgm:prSet/>
      <dgm:spPr/>
      <dgm:t>
        <a:bodyPr/>
        <a:lstStyle/>
        <a:p>
          <a:endParaRPr lang="en-IN"/>
        </a:p>
      </dgm:t>
    </dgm:pt>
    <dgm:pt modelId="{DE0EB540-CEC2-4CB4-8AA9-790EB3AC4586}">
      <dgm:prSet phldrT="[Text]"/>
      <dgm:spPr/>
      <dgm:t>
        <a:bodyPr/>
        <a:lstStyle/>
        <a:p>
          <a:r>
            <a:rPr lang="en-IN" dirty="0" smtClean="0"/>
            <a:t>Gives product </a:t>
          </a:r>
          <a:r>
            <a:rPr lang="en-IN" dirty="0" err="1" smtClean="0"/>
            <a:t>id,selling</a:t>
          </a:r>
          <a:r>
            <a:rPr lang="en-IN" dirty="0" smtClean="0"/>
            <a:t> </a:t>
          </a:r>
          <a:r>
            <a:rPr lang="en-IN" dirty="0" err="1" smtClean="0"/>
            <a:t>cost,service</a:t>
          </a:r>
          <a:r>
            <a:rPr lang="en-IN" dirty="0" smtClean="0"/>
            <a:t> cost</a:t>
          </a:r>
          <a:endParaRPr lang="en-IN" dirty="0"/>
        </a:p>
      </dgm:t>
    </dgm:pt>
    <dgm:pt modelId="{5E43014B-608A-496C-BB12-8FDFFE678845}" type="parTrans" cxnId="{39583CC4-EBCD-45AB-B24C-DD27CACD3BE8}">
      <dgm:prSet/>
      <dgm:spPr/>
      <dgm:t>
        <a:bodyPr/>
        <a:lstStyle/>
        <a:p>
          <a:endParaRPr lang="en-IN"/>
        </a:p>
      </dgm:t>
    </dgm:pt>
    <dgm:pt modelId="{9B00507F-702F-4B73-9F42-AE05EC31F84A}" type="sibTrans" cxnId="{39583CC4-EBCD-45AB-B24C-DD27CACD3BE8}">
      <dgm:prSet/>
      <dgm:spPr/>
      <dgm:t>
        <a:bodyPr/>
        <a:lstStyle/>
        <a:p>
          <a:endParaRPr lang="en-IN"/>
        </a:p>
      </dgm:t>
    </dgm:pt>
    <dgm:pt modelId="{1B538672-8CF5-49B8-819F-DFA7148E69F8}">
      <dgm:prSet phldrT="[Text]"/>
      <dgm:spPr/>
      <dgm:t>
        <a:bodyPr/>
        <a:lstStyle/>
        <a:p>
          <a:r>
            <a:rPr lang="en-IN" dirty="0" smtClean="0"/>
            <a:t>Sorry,</a:t>
          </a:r>
        </a:p>
        <a:p>
          <a:r>
            <a:rPr lang="en-IN" dirty="0" smtClean="0"/>
            <a:t>Input did not match to any nearer margin</a:t>
          </a:r>
          <a:endParaRPr lang="en-IN" dirty="0"/>
        </a:p>
      </dgm:t>
    </dgm:pt>
    <dgm:pt modelId="{7A1A2308-4703-4B0C-B132-A3A474BF6BD8}" type="parTrans" cxnId="{322089D1-D18B-4944-8E9F-A2DAC72C61B0}">
      <dgm:prSet/>
      <dgm:spPr/>
      <dgm:t>
        <a:bodyPr/>
        <a:lstStyle/>
        <a:p>
          <a:endParaRPr lang="en-IN"/>
        </a:p>
      </dgm:t>
    </dgm:pt>
    <dgm:pt modelId="{B880066B-4AA1-4B9C-8FC8-DCDE91968C39}" type="sibTrans" cxnId="{322089D1-D18B-4944-8E9F-A2DAC72C61B0}">
      <dgm:prSet/>
      <dgm:spPr/>
      <dgm:t>
        <a:bodyPr/>
        <a:lstStyle/>
        <a:p>
          <a:endParaRPr lang="en-IN"/>
        </a:p>
      </dgm:t>
    </dgm:pt>
    <dgm:pt modelId="{2F81E7C7-2061-4EA8-A867-72189569B1AE}">
      <dgm:prSet phldrT="[Text]"/>
      <dgm:spPr/>
      <dgm:t>
        <a:bodyPr/>
        <a:lstStyle/>
        <a:p>
          <a:r>
            <a:rPr lang="en-IN" dirty="0" smtClean="0"/>
            <a:t>Did not match</a:t>
          </a:r>
          <a:endParaRPr lang="en-IN" dirty="0"/>
        </a:p>
      </dgm:t>
    </dgm:pt>
    <dgm:pt modelId="{8E3673A4-1C58-4CB2-B3B2-A3872E26567B}" type="sibTrans" cxnId="{CD0CA045-072F-4307-BF09-6C2667AC31AD}">
      <dgm:prSet/>
      <dgm:spPr/>
      <dgm:t>
        <a:bodyPr/>
        <a:lstStyle/>
        <a:p>
          <a:endParaRPr lang="en-IN"/>
        </a:p>
      </dgm:t>
    </dgm:pt>
    <dgm:pt modelId="{C2494B09-BF0A-451C-A314-169DED4F51E8}" type="parTrans" cxnId="{CD0CA045-072F-4307-BF09-6C2667AC31AD}">
      <dgm:prSet/>
      <dgm:spPr/>
      <dgm:t>
        <a:bodyPr/>
        <a:lstStyle/>
        <a:p>
          <a:endParaRPr lang="en-IN"/>
        </a:p>
      </dgm:t>
    </dgm:pt>
    <dgm:pt modelId="{7FFF24F9-857B-4112-AE1D-31E044403E81}" type="pres">
      <dgm:prSet presAssocID="{E5D1F0FB-BCEB-41F4-9E41-244516D7376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5B6F6EB-25CA-4544-9336-3A65D70174F8}" type="pres">
      <dgm:prSet presAssocID="{70148926-0AA3-4745-ADDF-895CCE2E9333}" presName="root1" presStyleCnt="0"/>
      <dgm:spPr/>
    </dgm:pt>
    <dgm:pt modelId="{D280B6EB-9AA9-4003-971D-1DEC8DD0092C}" type="pres">
      <dgm:prSet presAssocID="{70148926-0AA3-4745-ADDF-895CCE2E93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32BFFE5-DA2F-49F2-9738-5C853836CC14}" type="pres">
      <dgm:prSet presAssocID="{70148926-0AA3-4745-ADDF-895CCE2E9333}" presName="level2hierChild" presStyleCnt="0"/>
      <dgm:spPr/>
    </dgm:pt>
    <dgm:pt modelId="{6A6DFA42-C86B-4D12-BFD3-4CFB3FCDEE54}" type="pres">
      <dgm:prSet presAssocID="{03F0DAE2-DFAC-4DCD-BD36-93031A4E77CF}" presName="conn2-1" presStyleLbl="parChTrans1D2" presStyleIdx="0" presStyleCnt="2"/>
      <dgm:spPr/>
    </dgm:pt>
    <dgm:pt modelId="{3B29599A-79FC-4AC9-A4C3-3B9D6DEA1336}" type="pres">
      <dgm:prSet presAssocID="{03F0DAE2-DFAC-4DCD-BD36-93031A4E77CF}" presName="connTx" presStyleLbl="parChTrans1D2" presStyleIdx="0" presStyleCnt="2"/>
      <dgm:spPr/>
    </dgm:pt>
    <dgm:pt modelId="{160142C0-E942-422E-B4B4-54105F0ED56B}" type="pres">
      <dgm:prSet presAssocID="{0878D18C-BD69-45CC-8470-FBA688A8DF72}" presName="root2" presStyleCnt="0"/>
      <dgm:spPr/>
    </dgm:pt>
    <dgm:pt modelId="{D83238E3-B7BA-425C-BCA1-9017CC41CC50}" type="pres">
      <dgm:prSet presAssocID="{0878D18C-BD69-45CC-8470-FBA688A8DF72}" presName="LevelTwoTextNode" presStyleLbl="node2" presStyleIdx="0" presStyleCnt="2" custScaleY="96835" custLinFactNeighborX="-2959" custLinFactNeighborY="32590">
        <dgm:presLayoutVars>
          <dgm:chPref val="3"/>
        </dgm:presLayoutVars>
      </dgm:prSet>
      <dgm:spPr/>
    </dgm:pt>
    <dgm:pt modelId="{93C6978C-A097-4B80-8A4D-7C6E94FE191B}" type="pres">
      <dgm:prSet presAssocID="{0878D18C-BD69-45CC-8470-FBA688A8DF72}" presName="level3hierChild" presStyleCnt="0"/>
      <dgm:spPr/>
    </dgm:pt>
    <dgm:pt modelId="{A888711D-DFA2-47D7-8036-E8BEB4D0188A}" type="pres">
      <dgm:prSet presAssocID="{5E43014B-608A-496C-BB12-8FDFFE678845}" presName="conn2-1" presStyleLbl="parChTrans1D3" presStyleIdx="0" presStyleCnt="2"/>
      <dgm:spPr/>
    </dgm:pt>
    <dgm:pt modelId="{9A3BD97F-7FC4-454B-854E-55826BB214C8}" type="pres">
      <dgm:prSet presAssocID="{5E43014B-608A-496C-BB12-8FDFFE678845}" presName="connTx" presStyleLbl="parChTrans1D3" presStyleIdx="0" presStyleCnt="2"/>
      <dgm:spPr/>
    </dgm:pt>
    <dgm:pt modelId="{81811523-AFBF-41DF-B0BD-DD3DCBCFDB8C}" type="pres">
      <dgm:prSet presAssocID="{DE0EB540-CEC2-4CB4-8AA9-790EB3AC4586}" presName="root2" presStyleCnt="0"/>
      <dgm:spPr/>
    </dgm:pt>
    <dgm:pt modelId="{2EBF30EB-EFC0-4E94-A141-DF2460AD1F58}" type="pres">
      <dgm:prSet presAssocID="{DE0EB540-CEC2-4CB4-8AA9-790EB3AC458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B5AD0A4-1BF5-4E33-B97E-98C571E6B621}" type="pres">
      <dgm:prSet presAssocID="{DE0EB540-CEC2-4CB4-8AA9-790EB3AC4586}" presName="level3hierChild" presStyleCnt="0"/>
      <dgm:spPr/>
    </dgm:pt>
    <dgm:pt modelId="{E304D017-2328-4ECC-AD2B-CA8E36C95DA9}" type="pres">
      <dgm:prSet presAssocID="{C2494B09-BF0A-451C-A314-169DED4F51E8}" presName="conn2-1" presStyleLbl="parChTrans1D2" presStyleIdx="1" presStyleCnt="2"/>
      <dgm:spPr/>
    </dgm:pt>
    <dgm:pt modelId="{C14C555C-B6A1-40C1-9330-90743CFEBAEE}" type="pres">
      <dgm:prSet presAssocID="{C2494B09-BF0A-451C-A314-169DED4F51E8}" presName="connTx" presStyleLbl="parChTrans1D2" presStyleIdx="1" presStyleCnt="2"/>
      <dgm:spPr/>
    </dgm:pt>
    <dgm:pt modelId="{8BA51DC7-58BC-42A6-8A14-76A94ED4F3C8}" type="pres">
      <dgm:prSet presAssocID="{2F81E7C7-2061-4EA8-A867-72189569B1AE}" presName="root2" presStyleCnt="0"/>
      <dgm:spPr/>
    </dgm:pt>
    <dgm:pt modelId="{E35EF504-5A68-4121-8B36-2574779ECAE3}" type="pres">
      <dgm:prSet presAssocID="{2F81E7C7-2061-4EA8-A867-72189569B1AE}" presName="LevelTwoTextNode" presStyleLbl="node2" presStyleIdx="1" presStyleCnt="2" custLinFactNeighborX="5189" custLinFactNeighborY="572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E645704-43DE-415E-BF51-FD44441CBC5F}" type="pres">
      <dgm:prSet presAssocID="{2F81E7C7-2061-4EA8-A867-72189569B1AE}" presName="level3hierChild" presStyleCnt="0"/>
      <dgm:spPr/>
    </dgm:pt>
    <dgm:pt modelId="{B28CC67A-168E-4B28-A0F2-26ABE9BE338E}" type="pres">
      <dgm:prSet presAssocID="{7A1A2308-4703-4B0C-B132-A3A474BF6BD8}" presName="conn2-1" presStyleLbl="parChTrans1D3" presStyleIdx="1" presStyleCnt="2"/>
      <dgm:spPr/>
    </dgm:pt>
    <dgm:pt modelId="{10A984ED-64B2-4BD4-AF3D-9033662B78DA}" type="pres">
      <dgm:prSet presAssocID="{7A1A2308-4703-4B0C-B132-A3A474BF6BD8}" presName="connTx" presStyleLbl="parChTrans1D3" presStyleIdx="1" presStyleCnt="2"/>
      <dgm:spPr/>
    </dgm:pt>
    <dgm:pt modelId="{3A6AD643-697C-49A4-8601-A08FE4AC866A}" type="pres">
      <dgm:prSet presAssocID="{1B538672-8CF5-49B8-819F-DFA7148E69F8}" presName="root2" presStyleCnt="0"/>
      <dgm:spPr/>
    </dgm:pt>
    <dgm:pt modelId="{DD32457D-A21C-4C62-A475-9656BC71031A}" type="pres">
      <dgm:prSet presAssocID="{1B538672-8CF5-49B8-819F-DFA7148E69F8}" presName="LevelTwoTextNode" presStyleLbl="node3" presStyleIdx="1" presStyleCnt="2" custScaleX="101329" custLinFactNeighborX="621" custLinFactNeighborY="8245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4E1814A-65D5-43D9-90CF-E283CD914145}" type="pres">
      <dgm:prSet presAssocID="{1B538672-8CF5-49B8-819F-DFA7148E69F8}" presName="level3hierChild" presStyleCnt="0"/>
      <dgm:spPr/>
    </dgm:pt>
  </dgm:ptLst>
  <dgm:cxnLst>
    <dgm:cxn modelId="{2E512800-A037-4045-B688-70B898A126D4}" type="presOf" srcId="{7A1A2308-4703-4B0C-B132-A3A474BF6BD8}" destId="{10A984ED-64B2-4BD4-AF3D-9033662B78DA}" srcOrd="1" destOrd="0" presId="urn:microsoft.com/office/officeart/2005/8/layout/hierarchy2"/>
    <dgm:cxn modelId="{D6C51978-10BD-4156-82DF-1DC80C855EE2}" type="presOf" srcId="{70148926-0AA3-4745-ADDF-895CCE2E9333}" destId="{D280B6EB-9AA9-4003-971D-1DEC8DD0092C}" srcOrd="0" destOrd="0" presId="urn:microsoft.com/office/officeart/2005/8/layout/hierarchy2"/>
    <dgm:cxn modelId="{39583CC4-EBCD-45AB-B24C-DD27CACD3BE8}" srcId="{0878D18C-BD69-45CC-8470-FBA688A8DF72}" destId="{DE0EB540-CEC2-4CB4-8AA9-790EB3AC4586}" srcOrd="0" destOrd="0" parTransId="{5E43014B-608A-496C-BB12-8FDFFE678845}" sibTransId="{9B00507F-702F-4B73-9F42-AE05EC31F84A}"/>
    <dgm:cxn modelId="{B38F316C-9D8B-45DB-A545-C48B758E5E14}" type="presOf" srcId="{5E43014B-608A-496C-BB12-8FDFFE678845}" destId="{9A3BD97F-7FC4-454B-854E-55826BB214C8}" srcOrd="1" destOrd="0" presId="urn:microsoft.com/office/officeart/2005/8/layout/hierarchy2"/>
    <dgm:cxn modelId="{866D9DCC-3067-466B-969E-F4A35803BA11}" srcId="{E5D1F0FB-BCEB-41F4-9E41-244516D73768}" destId="{70148926-0AA3-4745-ADDF-895CCE2E9333}" srcOrd="0" destOrd="0" parTransId="{6B531FC7-6582-4F3E-AF2E-05E870EFCC42}" sibTransId="{EEC08700-76BB-45B1-BC63-ABA26337A07D}"/>
    <dgm:cxn modelId="{4257F0AA-D42D-4893-BA06-668C42927645}" type="presOf" srcId="{1B538672-8CF5-49B8-819F-DFA7148E69F8}" destId="{DD32457D-A21C-4C62-A475-9656BC71031A}" srcOrd="0" destOrd="0" presId="urn:microsoft.com/office/officeart/2005/8/layout/hierarchy2"/>
    <dgm:cxn modelId="{EFD82A31-A0CF-44FF-8C71-8782787E027A}" type="presOf" srcId="{03F0DAE2-DFAC-4DCD-BD36-93031A4E77CF}" destId="{3B29599A-79FC-4AC9-A4C3-3B9D6DEA1336}" srcOrd="1" destOrd="0" presId="urn:microsoft.com/office/officeart/2005/8/layout/hierarchy2"/>
    <dgm:cxn modelId="{09F3BC2D-8CF2-4F97-A09A-408B447FBB7A}" type="presOf" srcId="{2F81E7C7-2061-4EA8-A867-72189569B1AE}" destId="{E35EF504-5A68-4121-8B36-2574779ECAE3}" srcOrd="0" destOrd="0" presId="urn:microsoft.com/office/officeart/2005/8/layout/hierarchy2"/>
    <dgm:cxn modelId="{99449B01-ACBC-4F30-A207-F0A0BE7AB0D5}" srcId="{70148926-0AA3-4745-ADDF-895CCE2E9333}" destId="{0878D18C-BD69-45CC-8470-FBA688A8DF72}" srcOrd="0" destOrd="0" parTransId="{03F0DAE2-DFAC-4DCD-BD36-93031A4E77CF}" sibTransId="{FDE3BAC6-D20F-494F-B55F-DC0F4B21A776}"/>
    <dgm:cxn modelId="{18FFCFB9-785A-4E78-AD73-52C0DE3BBBA8}" type="presOf" srcId="{5E43014B-608A-496C-BB12-8FDFFE678845}" destId="{A888711D-DFA2-47D7-8036-E8BEB4D0188A}" srcOrd="0" destOrd="0" presId="urn:microsoft.com/office/officeart/2005/8/layout/hierarchy2"/>
    <dgm:cxn modelId="{CD0CA045-072F-4307-BF09-6C2667AC31AD}" srcId="{70148926-0AA3-4745-ADDF-895CCE2E9333}" destId="{2F81E7C7-2061-4EA8-A867-72189569B1AE}" srcOrd="1" destOrd="0" parTransId="{C2494B09-BF0A-451C-A314-169DED4F51E8}" sibTransId="{8E3673A4-1C58-4CB2-B3B2-A3872E26567B}"/>
    <dgm:cxn modelId="{BE24D9B4-970A-4A22-9C6E-CD964AF33035}" type="presOf" srcId="{C2494B09-BF0A-451C-A314-169DED4F51E8}" destId="{E304D017-2328-4ECC-AD2B-CA8E36C95DA9}" srcOrd="0" destOrd="0" presId="urn:microsoft.com/office/officeart/2005/8/layout/hierarchy2"/>
    <dgm:cxn modelId="{4386DC5F-1DA2-42C7-9BAA-35AAC2002FA0}" type="presOf" srcId="{03F0DAE2-DFAC-4DCD-BD36-93031A4E77CF}" destId="{6A6DFA42-C86B-4D12-BFD3-4CFB3FCDEE54}" srcOrd="0" destOrd="0" presId="urn:microsoft.com/office/officeart/2005/8/layout/hierarchy2"/>
    <dgm:cxn modelId="{0C431451-8632-421C-BDFC-3EB330B22680}" type="presOf" srcId="{E5D1F0FB-BCEB-41F4-9E41-244516D73768}" destId="{7FFF24F9-857B-4112-AE1D-31E044403E81}" srcOrd="0" destOrd="0" presId="urn:microsoft.com/office/officeart/2005/8/layout/hierarchy2"/>
    <dgm:cxn modelId="{0320BB18-0FE0-4412-946F-0F9D24FC1E0C}" type="presOf" srcId="{C2494B09-BF0A-451C-A314-169DED4F51E8}" destId="{C14C555C-B6A1-40C1-9330-90743CFEBAEE}" srcOrd="1" destOrd="0" presId="urn:microsoft.com/office/officeart/2005/8/layout/hierarchy2"/>
    <dgm:cxn modelId="{322089D1-D18B-4944-8E9F-A2DAC72C61B0}" srcId="{2F81E7C7-2061-4EA8-A867-72189569B1AE}" destId="{1B538672-8CF5-49B8-819F-DFA7148E69F8}" srcOrd="0" destOrd="0" parTransId="{7A1A2308-4703-4B0C-B132-A3A474BF6BD8}" sibTransId="{B880066B-4AA1-4B9C-8FC8-DCDE91968C39}"/>
    <dgm:cxn modelId="{3A726C29-D5E0-45E2-9463-DEC7465DB03B}" type="presOf" srcId="{7A1A2308-4703-4B0C-B132-A3A474BF6BD8}" destId="{B28CC67A-168E-4B28-A0F2-26ABE9BE338E}" srcOrd="0" destOrd="0" presId="urn:microsoft.com/office/officeart/2005/8/layout/hierarchy2"/>
    <dgm:cxn modelId="{C0BA7FA4-DFDE-4071-9BA9-9751B03F797D}" type="presOf" srcId="{0878D18C-BD69-45CC-8470-FBA688A8DF72}" destId="{D83238E3-B7BA-425C-BCA1-9017CC41CC50}" srcOrd="0" destOrd="0" presId="urn:microsoft.com/office/officeart/2005/8/layout/hierarchy2"/>
    <dgm:cxn modelId="{2DB3E8E6-0D00-444E-B932-7775068C6B92}" type="presOf" srcId="{DE0EB540-CEC2-4CB4-8AA9-790EB3AC4586}" destId="{2EBF30EB-EFC0-4E94-A141-DF2460AD1F58}" srcOrd="0" destOrd="0" presId="urn:microsoft.com/office/officeart/2005/8/layout/hierarchy2"/>
    <dgm:cxn modelId="{36AFBBC6-32C2-4B3E-B765-EB2BCEFC4ED7}" type="presParOf" srcId="{7FFF24F9-857B-4112-AE1D-31E044403E81}" destId="{65B6F6EB-25CA-4544-9336-3A65D70174F8}" srcOrd="0" destOrd="0" presId="urn:microsoft.com/office/officeart/2005/8/layout/hierarchy2"/>
    <dgm:cxn modelId="{A3263085-0C87-41AB-B30F-1DDFEFC09FA7}" type="presParOf" srcId="{65B6F6EB-25CA-4544-9336-3A65D70174F8}" destId="{D280B6EB-9AA9-4003-971D-1DEC8DD0092C}" srcOrd="0" destOrd="0" presId="urn:microsoft.com/office/officeart/2005/8/layout/hierarchy2"/>
    <dgm:cxn modelId="{C02134D8-4283-4F73-8087-9C9A85299FE8}" type="presParOf" srcId="{65B6F6EB-25CA-4544-9336-3A65D70174F8}" destId="{532BFFE5-DA2F-49F2-9738-5C853836CC14}" srcOrd="1" destOrd="0" presId="urn:microsoft.com/office/officeart/2005/8/layout/hierarchy2"/>
    <dgm:cxn modelId="{41DEC32C-763D-4879-988C-723A45F5CB67}" type="presParOf" srcId="{532BFFE5-DA2F-49F2-9738-5C853836CC14}" destId="{6A6DFA42-C86B-4D12-BFD3-4CFB3FCDEE54}" srcOrd="0" destOrd="0" presId="urn:microsoft.com/office/officeart/2005/8/layout/hierarchy2"/>
    <dgm:cxn modelId="{6E55ECEA-6378-436F-A48E-626531996D46}" type="presParOf" srcId="{6A6DFA42-C86B-4D12-BFD3-4CFB3FCDEE54}" destId="{3B29599A-79FC-4AC9-A4C3-3B9D6DEA1336}" srcOrd="0" destOrd="0" presId="urn:microsoft.com/office/officeart/2005/8/layout/hierarchy2"/>
    <dgm:cxn modelId="{173E7025-9FC3-4392-BFFA-BECEC8A7175F}" type="presParOf" srcId="{532BFFE5-DA2F-49F2-9738-5C853836CC14}" destId="{160142C0-E942-422E-B4B4-54105F0ED56B}" srcOrd="1" destOrd="0" presId="urn:microsoft.com/office/officeart/2005/8/layout/hierarchy2"/>
    <dgm:cxn modelId="{2FC3FD59-0B5F-4D38-AC76-5AF9ED7A8672}" type="presParOf" srcId="{160142C0-E942-422E-B4B4-54105F0ED56B}" destId="{D83238E3-B7BA-425C-BCA1-9017CC41CC50}" srcOrd="0" destOrd="0" presId="urn:microsoft.com/office/officeart/2005/8/layout/hierarchy2"/>
    <dgm:cxn modelId="{3B55C9F8-A465-474A-93B8-C41D3D6335BF}" type="presParOf" srcId="{160142C0-E942-422E-B4B4-54105F0ED56B}" destId="{93C6978C-A097-4B80-8A4D-7C6E94FE191B}" srcOrd="1" destOrd="0" presId="urn:microsoft.com/office/officeart/2005/8/layout/hierarchy2"/>
    <dgm:cxn modelId="{E597B89E-ED30-4F55-980C-7111CAB03A8D}" type="presParOf" srcId="{93C6978C-A097-4B80-8A4D-7C6E94FE191B}" destId="{A888711D-DFA2-47D7-8036-E8BEB4D0188A}" srcOrd="0" destOrd="0" presId="urn:microsoft.com/office/officeart/2005/8/layout/hierarchy2"/>
    <dgm:cxn modelId="{5BB6E430-E00A-418F-B4CE-349F0822DA38}" type="presParOf" srcId="{A888711D-DFA2-47D7-8036-E8BEB4D0188A}" destId="{9A3BD97F-7FC4-454B-854E-55826BB214C8}" srcOrd="0" destOrd="0" presId="urn:microsoft.com/office/officeart/2005/8/layout/hierarchy2"/>
    <dgm:cxn modelId="{3777A7CD-937E-4583-979C-38ECDD3EB089}" type="presParOf" srcId="{93C6978C-A097-4B80-8A4D-7C6E94FE191B}" destId="{81811523-AFBF-41DF-B0BD-DD3DCBCFDB8C}" srcOrd="1" destOrd="0" presId="urn:microsoft.com/office/officeart/2005/8/layout/hierarchy2"/>
    <dgm:cxn modelId="{BB990B67-FAB9-4EF9-AF97-0E5B185ED024}" type="presParOf" srcId="{81811523-AFBF-41DF-B0BD-DD3DCBCFDB8C}" destId="{2EBF30EB-EFC0-4E94-A141-DF2460AD1F58}" srcOrd="0" destOrd="0" presId="urn:microsoft.com/office/officeart/2005/8/layout/hierarchy2"/>
    <dgm:cxn modelId="{1D7331FA-D06C-472A-9D73-02F56C497856}" type="presParOf" srcId="{81811523-AFBF-41DF-B0BD-DD3DCBCFDB8C}" destId="{2B5AD0A4-1BF5-4E33-B97E-98C571E6B621}" srcOrd="1" destOrd="0" presId="urn:microsoft.com/office/officeart/2005/8/layout/hierarchy2"/>
    <dgm:cxn modelId="{47362B8B-322F-4092-8C6A-83E5067054AA}" type="presParOf" srcId="{532BFFE5-DA2F-49F2-9738-5C853836CC14}" destId="{E304D017-2328-4ECC-AD2B-CA8E36C95DA9}" srcOrd="2" destOrd="0" presId="urn:microsoft.com/office/officeart/2005/8/layout/hierarchy2"/>
    <dgm:cxn modelId="{3E39E9DD-D8E9-4626-8856-98D2DD1C7880}" type="presParOf" srcId="{E304D017-2328-4ECC-AD2B-CA8E36C95DA9}" destId="{C14C555C-B6A1-40C1-9330-90743CFEBAEE}" srcOrd="0" destOrd="0" presId="urn:microsoft.com/office/officeart/2005/8/layout/hierarchy2"/>
    <dgm:cxn modelId="{56488293-9CC0-4623-AF60-B23F192F70E4}" type="presParOf" srcId="{532BFFE5-DA2F-49F2-9738-5C853836CC14}" destId="{8BA51DC7-58BC-42A6-8A14-76A94ED4F3C8}" srcOrd="3" destOrd="0" presId="urn:microsoft.com/office/officeart/2005/8/layout/hierarchy2"/>
    <dgm:cxn modelId="{0F073544-D4AE-4372-8F4D-2DFFCCB2B123}" type="presParOf" srcId="{8BA51DC7-58BC-42A6-8A14-76A94ED4F3C8}" destId="{E35EF504-5A68-4121-8B36-2574779ECAE3}" srcOrd="0" destOrd="0" presId="urn:microsoft.com/office/officeart/2005/8/layout/hierarchy2"/>
    <dgm:cxn modelId="{C5CC939B-BF1A-4116-B130-425D0E2A0A6C}" type="presParOf" srcId="{8BA51DC7-58BC-42A6-8A14-76A94ED4F3C8}" destId="{1E645704-43DE-415E-BF51-FD44441CBC5F}" srcOrd="1" destOrd="0" presId="urn:microsoft.com/office/officeart/2005/8/layout/hierarchy2"/>
    <dgm:cxn modelId="{3955FB5D-6CCD-4E54-94FD-CEEF8E76CB48}" type="presParOf" srcId="{1E645704-43DE-415E-BF51-FD44441CBC5F}" destId="{B28CC67A-168E-4B28-A0F2-26ABE9BE338E}" srcOrd="0" destOrd="0" presId="urn:microsoft.com/office/officeart/2005/8/layout/hierarchy2"/>
    <dgm:cxn modelId="{7B6B64DA-056A-4BC2-809F-DD31A67EDB13}" type="presParOf" srcId="{B28CC67A-168E-4B28-A0F2-26ABE9BE338E}" destId="{10A984ED-64B2-4BD4-AF3D-9033662B78DA}" srcOrd="0" destOrd="0" presId="urn:microsoft.com/office/officeart/2005/8/layout/hierarchy2"/>
    <dgm:cxn modelId="{13191695-E779-43C7-8D8E-4396278C8084}" type="presParOf" srcId="{1E645704-43DE-415E-BF51-FD44441CBC5F}" destId="{3A6AD643-697C-49A4-8601-A08FE4AC866A}" srcOrd="1" destOrd="0" presId="urn:microsoft.com/office/officeart/2005/8/layout/hierarchy2"/>
    <dgm:cxn modelId="{8FFB3248-140C-4240-A2F8-EF49D4900A86}" type="presParOf" srcId="{3A6AD643-697C-49A4-8601-A08FE4AC866A}" destId="{DD32457D-A21C-4C62-A475-9656BC71031A}" srcOrd="0" destOrd="0" presId="urn:microsoft.com/office/officeart/2005/8/layout/hierarchy2"/>
    <dgm:cxn modelId="{37816A5F-D7A5-4A85-B50A-13FDC53AA219}" type="presParOf" srcId="{3A6AD643-697C-49A4-8601-A08FE4AC866A}" destId="{74E1814A-65D5-43D9-90CF-E283CD91414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B54B6B-1C2C-43DF-B1E2-153A1973CD69}">
      <dsp:nvSpPr>
        <dsp:cNvPr id="0" name=""/>
        <dsp:cNvSpPr/>
      </dsp:nvSpPr>
      <dsp:spPr>
        <a:xfrm rot="5400000">
          <a:off x="-357022" y="359303"/>
          <a:ext cx="2380147" cy="1666103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ML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err="1" smtClean="0"/>
            <a:t>Hackathon</a:t>
          </a:r>
          <a:endParaRPr lang="en-IN" sz="2100" kern="1200" dirty="0"/>
        </a:p>
      </dsp:txBody>
      <dsp:txXfrm rot="5400000">
        <a:off x="-357022" y="359303"/>
        <a:ext cx="2380147" cy="1666103"/>
      </dsp:txXfrm>
    </dsp:sp>
    <dsp:sp modelId="{07367E29-B4EB-49C2-85AA-C3F1835B25D4}">
      <dsp:nvSpPr>
        <dsp:cNvPr id="0" name=""/>
        <dsp:cNvSpPr/>
      </dsp:nvSpPr>
      <dsp:spPr>
        <a:xfrm rot="5400000">
          <a:off x="3419712" y="-1637538"/>
          <a:ext cx="1547095" cy="5054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0" tIns="31750" rIns="31750" bIns="31750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0" kern="1200" dirty="0" smtClean="0"/>
            <a:t>PRODUCT ANALYSIS</a:t>
          </a:r>
          <a:endParaRPr lang="en-IN" sz="5000" kern="1200" dirty="0"/>
        </a:p>
      </dsp:txBody>
      <dsp:txXfrm rot="5400000">
        <a:off x="3419712" y="-1637538"/>
        <a:ext cx="1547095" cy="5054313"/>
      </dsp:txXfrm>
    </dsp:sp>
    <dsp:sp modelId="{B039B54F-2574-4F4E-99FC-BDEFF5312E12}">
      <dsp:nvSpPr>
        <dsp:cNvPr id="0" name=""/>
        <dsp:cNvSpPr/>
      </dsp:nvSpPr>
      <dsp:spPr>
        <a:xfrm rot="5400000">
          <a:off x="-357022" y="2454871"/>
          <a:ext cx="2380147" cy="1666103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By</a:t>
          </a:r>
          <a:endParaRPr lang="en-IN" sz="2100" kern="1200" dirty="0"/>
        </a:p>
      </dsp:txBody>
      <dsp:txXfrm rot="5400000">
        <a:off x="-357022" y="2454871"/>
        <a:ext cx="2380147" cy="1666103"/>
      </dsp:txXfrm>
    </dsp:sp>
    <dsp:sp modelId="{4D505189-F2F6-407F-A2EE-AD207B20D56C}">
      <dsp:nvSpPr>
        <dsp:cNvPr id="0" name=""/>
        <dsp:cNvSpPr/>
      </dsp:nvSpPr>
      <dsp:spPr>
        <a:xfrm rot="5400000">
          <a:off x="3385646" y="414524"/>
          <a:ext cx="1547095" cy="5054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0" tIns="31750" rIns="31750" bIns="31750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0" kern="1200" dirty="0" err="1" smtClean="0"/>
            <a:t>P.Roopa</a:t>
          </a:r>
          <a:endParaRPr lang="en-IN" sz="5000" kern="1200" dirty="0"/>
        </a:p>
      </dsp:txBody>
      <dsp:txXfrm rot="5400000">
        <a:off x="3385646" y="414524"/>
        <a:ext cx="1547095" cy="50543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80B6EB-9AA9-4003-971D-1DEC8DD0092C}">
      <dsp:nvSpPr>
        <dsp:cNvPr id="0" name=""/>
        <dsp:cNvSpPr/>
      </dsp:nvSpPr>
      <dsp:spPr>
        <a:xfrm>
          <a:off x="2517" y="1806844"/>
          <a:ext cx="1761046" cy="880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User Entered Profit margin</a:t>
          </a:r>
          <a:endParaRPr lang="en-IN" sz="1400" kern="1200" dirty="0"/>
        </a:p>
      </dsp:txBody>
      <dsp:txXfrm>
        <a:off x="2517" y="1806844"/>
        <a:ext cx="1761046" cy="880523"/>
      </dsp:txXfrm>
    </dsp:sp>
    <dsp:sp modelId="{6A6DFA42-C86B-4D12-BFD3-4CFB3FCDEE54}">
      <dsp:nvSpPr>
        <dsp:cNvPr id="0" name=""/>
        <dsp:cNvSpPr/>
      </dsp:nvSpPr>
      <dsp:spPr>
        <a:xfrm rot="20452009">
          <a:off x="1744493" y="2116265"/>
          <a:ext cx="690450" cy="35375"/>
        </a:xfrm>
        <a:custGeom>
          <a:avLst/>
          <a:gdLst/>
          <a:ahLst/>
          <a:cxnLst/>
          <a:rect l="0" t="0" r="0" b="0"/>
          <a:pathLst>
            <a:path>
              <a:moveTo>
                <a:pt x="0" y="17687"/>
              </a:moveTo>
              <a:lnTo>
                <a:pt x="690450" y="17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20452009">
        <a:off x="2072457" y="2116692"/>
        <a:ext cx="34522" cy="34522"/>
      </dsp:txXfrm>
    </dsp:sp>
    <dsp:sp modelId="{D83238E3-B7BA-425C-BCA1-9017CC41CC50}">
      <dsp:nvSpPr>
        <dsp:cNvPr id="0" name=""/>
        <dsp:cNvSpPr/>
      </dsp:nvSpPr>
      <dsp:spPr>
        <a:xfrm>
          <a:off x="2415873" y="1594473"/>
          <a:ext cx="1761046" cy="852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Matches</a:t>
          </a:r>
          <a:endParaRPr lang="en-IN" sz="1400" kern="1200" dirty="0"/>
        </a:p>
      </dsp:txBody>
      <dsp:txXfrm>
        <a:off x="2415873" y="1594473"/>
        <a:ext cx="1761046" cy="852654"/>
      </dsp:txXfrm>
    </dsp:sp>
    <dsp:sp modelId="{A888711D-DFA2-47D7-8036-E8BEB4D0188A}">
      <dsp:nvSpPr>
        <dsp:cNvPr id="0" name=""/>
        <dsp:cNvSpPr/>
      </dsp:nvSpPr>
      <dsp:spPr>
        <a:xfrm rot="20353650">
          <a:off x="4150622" y="1859631"/>
          <a:ext cx="809124" cy="35375"/>
        </a:xfrm>
        <a:custGeom>
          <a:avLst/>
          <a:gdLst/>
          <a:ahLst/>
          <a:cxnLst/>
          <a:rect l="0" t="0" r="0" b="0"/>
          <a:pathLst>
            <a:path>
              <a:moveTo>
                <a:pt x="0" y="17687"/>
              </a:moveTo>
              <a:lnTo>
                <a:pt x="809124" y="176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20353650">
        <a:off x="4534956" y="1857091"/>
        <a:ext cx="40456" cy="40456"/>
      </dsp:txXfrm>
    </dsp:sp>
    <dsp:sp modelId="{2EBF30EB-EFC0-4E94-A141-DF2460AD1F58}">
      <dsp:nvSpPr>
        <dsp:cNvPr id="0" name=""/>
        <dsp:cNvSpPr/>
      </dsp:nvSpPr>
      <dsp:spPr>
        <a:xfrm>
          <a:off x="4933448" y="1293576"/>
          <a:ext cx="1761046" cy="880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Gives product </a:t>
          </a:r>
          <a:r>
            <a:rPr lang="en-IN" sz="1400" kern="1200" dirty="0" err="1" smtClean="0"/>
            <a:t>id,selling</a:t>
          </a:r>
          <a:r>
            <a:rPr lang="en-IN" sz="1400" kern="1200" dirty="0" smtClean="0"/>
            <a:t> </a:t>
          </a:r>
          <a:r>
            <a:rPr lang="en-IN" sz="1400" kern="1200" dirty="0" err="1" smtClean="0"/>
            <a:t>cost,service</a:t>
          </a:r>
          <a:r>
            <a:rPr lang="en-IN" sz="1400" kern="1200" dirty="0" smtClean="0"/>
            <a:t> cost</a:t>
          </a:r>
          <a:endParaRPr lang="en-IN" sz="1400" kern="1200" dirty="0"/>
        </a:p>
      </dsp:txBody>
      <dsp:txXfrm>
        <a:off x="4933448" y="1293576"/>
        <a:ext cx="1761046" cy="880523"/>
      </dsp:txXfrm>
    </dsp:sp>
    <dsp:sp modelId="{E304D017-2328-4ECC-AD2B-CA8E36C95DA9}">
      <dsp:nvSpPr>
        <dsp:cNvPr id="0" name=""/>
        <dsp:cNvSpPr/>
      </dsp:nvSpPr>
      <dsp:spPr>
        <a:xfrm rot="3094430">
          <a:off x="1521244" y="2730971"/>
          <a:ext cx="1280438" cy="35375"/>
        </a:xfrm>
        <a:custGeom>
          <a:avLst/>
          <a:gdLst/>
          <a:ahLst/>
          <a:cxnLst/>
          <a:rect l="0" t="0" r="0" b="0"/>
          <a:pathLst>
            <a:path>
              <a:moveTo>
                <a:pt x="0" y="17687"/>
              </a:moveTo>
              <a:lnTo>
                <a:pt x="1280438" y="17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3094430">
        <a:off x="2129453" y="2716649"/>
        <a:ext cx="64021" cy="64021"/>
      </dsp:txXfrm>
    </dsp:sp>
    <dsp:sp modelId="{E35EF504-5A68-4121-8B36-2574779ECAE3}">
      <dsp:nvSpPr>
        <dsp:cNvPr id="0" name=""/>
        <dsp:cNvSpPr/>
      </dsp:nvSpPr>
      <dsp:spPr>
        <a:xfrm>
          <a:off x="2559363" y="2809952"/>
          <a:ext cx="1761046" cy="880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Did not match</a:t>
          </a:r>
          <a:endParaRPr lang="en-IN" sz="1400" kern="1200" dirty="0"/>
        </a:p>
      </dsp:txBody>
      <dsp:txXfrm>
        <a:off x="2559363" y="2809952"/>
        <a:ext cx="1761046" cy="880523"/>
      </dsp:txXfrm>
    </dsp:sp>
    <dsp:sp modelId="{B28CC67A-168E-4B28-A0F2-26ABE9BE338E}">
      <dsp:nvSpPr>
        <dsp:cNvPr id="0" name=""/>
        <dsp:cNvSpPr/>
      </dsp:nvSpPr>
      <dsp:spPr>
        <a:xfrm rot="1191290">
          <a:off x="4300958" y="3343665"/>
          <a:ext cx="654459" cy="35375"/>
        </a:xfrm>
        <a:custGeom>
          <a:avLst/>
          <a:gdLst/>
          <a:ahLst/>
          <a:cxnLst/>
          <a:rect l="0" t="0" r="0" b="0"/>
          <a:pathLst>
            <a:path>
              <a:moveTo>
                <a:pt x="0" y="17687"/>
              </a:moveTo>
              <a:lnTo>
                <a:pt x="654459" y="176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191290">
        <a:off x="4611826" y="3344991"/>
        <a:ext cx="32722" cy="32722"/>
      </dsp:txXfrm>
    </dsp:sp>
    <dsp:sp modelId="{DD32457D-A21C-4C62-A475-9656BC71031A}">
      <dsp:nvSpPr>
        <dsp:cNvPr id="0" name=""/>
        <dsp:cNvSpPr/>
      </dsp:nvSpPr>
      <dsp:spPr>
        <a:xfrm>
          <a:off x="4935965" y="3032231"/>
          <a:ext cx="1784451" cy="880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Sorry,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Input did not match to any nearer margin</a:t>
          </a:r>
          <a:endParaRPr lang="en-IN" sz="1400" kern="1200" dirty="0"/>
        </a:p>
      </dsp:txBody>
      <dsp:txXfrm>
        <a:off x="4935965" y="3032231"/>
        <a:ext cx="1784451" cy="880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FA398D-BA6F-4778-931F-70FB0C1616CF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 cstate="print"/>
          <a:stretch/>
        </p:blipFill>
        <p:spPr>
          <a:xfrm>
            <a:off x="360" y="0"/>
            <a:ext cx="10076400" cy="755532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680104" y="1539698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48000" y="72000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47640" y="903240"/>
            <a:ext cx="7766640" cy="11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5"/>
          <p:cNvPicPr/>
          <p:nvPr/>
        </p:nvPicPr>
        <p:blipFill>
          <a:blip r:embed="rId2" cstate="print"/>
          <a:stretch/>
        </p:blipFill>
        <p:spPr>
          <a:xfrm>
            <a:off x="1008000" y="2376000"/>
            <a:ext cx="8312040" cy="1859760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3" name="Picture 122"/>
          <p:cNvPicPr/>
          <p:nvPr/>
        </p:nvPicPr>
        <p:blipFill>
          <a:blip r:embed="rId3" cstate="print"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Screenshot (104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3807" y="683493"/>
            <a:ext cx="9576817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48000" y="72000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47640" y="903240"/>
            <a:ext cx="7766640" cy="11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5"/>
          <p:cNvPicPr/>
          <p:nvPr/>
        </p:nvPicPr>
        <p:blipFill>
          <a:blip r:embed="rId2" cstate="print"/>
          <a:stretch/>
        </p:blipFill>
        <p:spPr>
          <a:xfrm>
            <a:off x="1008000" y="2376000"/>
            <a:ext cx="8312040" cy="1859760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3" name="Picture 122"/>
          <p:cNvPicPr/>
          <p:nvPr/>
        </p:nvPicPr>
        <p:blipFill>
          <a:blip r:embed="rId3" cstate="print"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47640" y="903240"/>
            <a:ext cx="7766640" cy="11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 of Products using Machine learning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 cstate="print"/>
          <a:stretch/>
        </p:blipFill>
        <p:spPr>
          <a:xfrm>
            <a:off x="3888000" y="6710400"/>
            <a:ext cx="2013480" cy="48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4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Technology stack</a:t>
            </a:r>
          </a:p>
          <a:p>
            <a:r>
              <a:rPr lang="en-IN" sz="4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Language used-R</a:t>
            </a:r>
          </a:p>
          <a:p>
            <a:pPr>
              <a:buFont typeface="Arial" pitchFamily="34" charset="0"/>
              <a:buChar char="•"/>
            </a:pPr>
            <a:r>
              <a:rPr lang="en-IN" sz="4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R Studio </a:t>
            </a:r>
          </a:p>
          <a:p>
            <a:pPr>
              <a:buFont typeface="Arial" pitchFamily="34" charset="0"/>
              <a:buChar char="•"/>
            </a:pPr>
            <a:r>
              <a:rPr lang="en-IN" sz="4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Shiny for web interface using R</a:t>
            </a:r>
            <a:endParaRPr lang="en-IN" sz="4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23888" y="1187549"/>
            <a:ext cx="7766640" cy="11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 cstate="print"/>
          <a:stretch/>
        </p:blipFill>
        <p:spPr>
          <a:xfrm>
            <a:off x="3888000" y="6710400"/>
            <a:ext cx="2013480" cy="48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75816" y="899517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47640" y="903239"/>
            <a:ext cx="7766640" cy="46767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variant </a:t>
            </a:r>
            <a:r>
              <a:rPr lang="en-IN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a product </a:t>
            </a:r>
            <a:r>
              <a:rPr lang="en-IN" sz="3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whick</a:t>
            </a: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yield profit to company</a:t>
            </a:r>
          </a:p>
          <a:p>
            <a:pPr>
              <a:buFont typeface="Arial" pitchFamily="34" charset="0"/>
              <a:buChar char="•"/>
            </a:pPr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3600" dirty="0" smtClean="0">
                <a:solidFill>
                  <a:schemeClr val="bg1"/>
                </a:solidFill>
              </a:rPr>
              <a:t>selling cost of this new variant of a product </a:t>
            </a:r>
          </a:p>
          <a:p>
            <a:pPr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bg1"/>
                </a:solidFill>
              </a:rPr>
              <a:t>  Fixed service charges</a:t>
            </a:r>
          </a:p>
          <a:p>
            <a:pPr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bg1"/>
                </a:solidFill>
              </a:rPr>
              <a:t>Estimated service cost</a:t>
            </a:r>
            <a:endParaRPr lang="en-IN" sz="3200" dirty="0" smtClean="0">
              <a:solidFill>
                <a:schemeClr val="bg1"/>
              </a:solidFill>
            </a:endParaRPr>
          </a:p>
          <a:p>
            <a:endParaRPr lang="en-IN" dirty="0"/>
          </a:p>
          <a:p>
            <a:r>
              <a:rPr lang="en-IN" dirty="0"/>
              <a:t> 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 cstate="print"/>
          <a:stretch/>
        </p:blipFill>
        <p:spPr>
          <a:xfrm>
            <a:off x="3888000" y="6710400"/>
            <a:ext cx="2013480" cy="48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47824" y="899517"/>
            <a:ext cx="8784976" cy="468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</a:t>
            </a:r>
          </a:p>
          <a:p>
            <a:pPr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K-Nearest Neighbour  </a:t>
            </a:r>
          </a:p>
          <a:p>
            <a:pPr algn="just">
              <a:lnSpc>
                <a:spcPct val="100000"/>
              </a:lnSpc>
            </a:pPr>
            <a:r>
              <a:rPr lang="en-IN" sz="3600" dirty="0" smtClean="0">
                <a:solidFill>
                  <a:schemeClr val="bg1"/>
                </a:solidFill>
              </a:rPr>
              <a:t> </a:t>
            </a:r>
            <a:r>
              <a:rPr lang="en-IN" sz="3600" dirty="0">
                <a:solidFill>
                  <a:schemeClr val="bg1"/>
                </a:solidFill>
              </a:rPr>
              <a:t>supervised learning algorithm, where the destination is known, but the path to the destination is not. Understanding nearest </a:t>
            </a:r>
            <a:r>
              <a:rPr lang="en-IN" sz="3600" dirty="0" err="1">
                <a:solidFill>
                  <a:schemeClr val="bg1"/>
                </a:solidFill>
              </a:rPr>
              <a:t>neighbors</a:t>
            </a:r>
            <a:r>
              <a:rPr lang="en-IN" sz="3600" dirty="0">
                <a:solidFill>
                  <a:schemeClr val="bg1"/>
                </a:solidFill>
              </a:rPr>
              <a:t> forms the quintessence of machine learning. </a:t>
            </a:r>
            <a:endParaRPr lang="en-IN" sz="3600" b="1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 cstate="print"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7640" y="903240"/>
            <a:ext cx="7766640" cy="11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 level solution Architecture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 cstate="print"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Model - Page 1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516" y="323453"/>
            <a:ext cx="9783109" cy="755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 IN IMPLEMENTED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 User Profit Margin is got through Shiny Web APP.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background Values are calculated using k-Means.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32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 cstate="print"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Diagram 4"/>
          <p:cNvGraphicFramePr/>
          <p:nvPr/>
        </p:nvGraphicFramePr>
        <p:xfrm>
          <a:off x="1680104" y="1539698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47640" y="903239"/>
            <a:ext cx="8929176" cy="338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Challenges </a:t>
            </a:r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faced</a:t>
            </a:r>
          </a:p>
          <a:p>
            <a:pPr>
              <a:lnSpc>
                <a:spcPct val="100000"/>
              </a:lnSpc>
            </a:pPr>
            <a:endParaRPr lang="en-IN" sz="36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Choosing the best Algorithm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Minimizing error value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 cstate="print"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75816" y="755501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791840" y="971525"/>
            <a:ext cx="7766640" cy="14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Possible Improvement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826280" y="2334240"/>
            <a:ext cx="369072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26280" y="2691000"/>
            <a:ext cx="68806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 flipH="1">
            <a:off x="858240" y="2334240"/>
            <a:ext cx="862200" cy="72036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0AA2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"/>
          <p:cNvSpPr/>
          <p:nvPr/>
        </p:nvSpPr>
        <p:spPr>
          <a:xfrm flipH="1">
            <a:off x="858240" y="4096800"/>
            <a:ext cx="862200" cy="72000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ED7B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IN" sz="2800" dirty="0" smtClean="0">
                <a:solidFill>
                  <a:schemeClr val="bg1"/>
                </a:solidFill>
              </a:rPr>
              <a:t>02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997560" y="2303640"/>
            <a:ext cx="108756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-2592536" y="5292005"/>
            <a:ext cx="778320" cy="53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1826280" y="2691000"/>
            <a:ext cx="68806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1826280" y="2334240"/>
            <a:ext cx="369072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 PREFERENCE CAN BE  INCLUDED FOR  ACHIEVING MORE PROFIT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1826280" y="2334240"/>
            <a:ext cx="369072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1841760" y="4103640"/>
            <a:ext cx="369072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VISUALIZED OUTPUT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150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78</cp:revision>
  <dcterms:modified xsi:type="dcterms:W3CDTF">2018-02-16T16:43:58Z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