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1250-B859-43FE-B381-D0980414EA38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778B-0C13-499B-AC68-8833E831320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OTHER ALGORITHMS APPLIED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P.ROOPA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8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404664"/>
            <a:ext cx="9144000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9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332656"/>
            <a:ext cx="9144000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0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404664"/>
            <a:ext cx="9144000" cy="626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1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2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OTHER ALGORITHMS APPLIED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2</cp:revision>
  <dcterms:created xsi:type="dcterms:W3CDTF">2018-02-16T16:40:50Z</dcterms:created>
  <dcterms:modified xsi:type="dcterms:W3CDTF">2018-02-16T16:42:42Z</dcterms:modified>
</cp:coreProperties>
</file>