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1" autoAdjust="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32443"/>
            <a:ext cx="11216640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4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Arial"/>
                <a:cs typeface="Arial"/>
              </a:rPr>
              <a:t>OLA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ANALYSIS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2" y="4648201"/>
            <a:ext cx="374713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rebuchet MS"/>
                <a:cs typeface="Trebuchet MS"/>
              </a:rPr>
              <a:t>Name:</a:t>
            </a:r>
            <a:r>
              <a:rPr sz="2800" spc="-340" dirty="0">
                <a:latin typeface="Trebuchet MS"/>
                <a:cs typeface="Trebuchet MS"/>
              </a:rPr>
              <a:t> </a:t>
            </a:r>
            <a:r>
              <a:rPr lang="en-US" sz="2800" spc="-135" dirty="0" smtClean="0">
                <a:latin typeface="Trebuchet MS"/>
                <a:cs typeface="Trebuchet MS"/>
              </a:rPr>
              <a:t>Roopa Saradar </a:t>
            </a:r>
            <a:r>
              <a:rPr sz="2800" spc="-145" dirty="0" smtClean="0">
                <a:latin typeface="Trebuchet MS"/>
                <a:cs typeface="Trebuchet MS"/>
              </a:rPr>
              <a:t>Department</a:t>
            </a:r>
            <a:r>
              <a:rPr sz="2800" spc="-145" dirty="0">
                <a:latin typeface="Trebuchet MS"/>
                <a:cs typeface="Trebuchet MS"/>
              </a:rPr>
              <a:t>:</a:t>
            </a:r>
            <a:r>
              <a:rPr sz="2800" spc="-33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MCA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(BCU) </a:t>
            </a:r>
            <a:r>
              <a:rPr sz="2800" spc="-50" dirty="0">
                <a:latin typeface="Trebuchet MS"/>
                <a:cs typeface="Trebuchet MS"/>
              </a:rPr>
              <a:t>Semester:Third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rebuchet MS"/>
                <a:cs typeface="Trebuchet MS"/>
              </a:rPr>
              <a:t>USN: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0" dirty="0" smtClean="0">
                <a:latin typeface="Trebuchet MS"/>
                <a:cs typeface="Trebuchet MS"/>
              </a:rPr>
              <a:t>P18BR23S1260</a:t>
            </a:r>
            <a:r>
              <a:rPr lang="en-US" sz="2800" spc="-10" dirty="0" smtClean="0">
                <a:latin typeface="Trebuchet MS"/>
                <a:cs typeface="Trebuchet MS"/>
              </a:rPr>
              <a:t>01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8" y="417017"/>
            <a:ext cx="3799204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32130" algn="l"/>
              </a:tabLst>
            </a:pPr>
            <a:r>
              <a:rPr sz="3200" spc="-175" dirty="0">
                <a:latin typeface="Trebuchet MS"/>
                <a:cs typeface="Trebuchet MS"/>
              </a:rPr>
              <a:t>Title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50" dirty="0">
                <a:latin typeface="Trebuchet MS"/>
                <a:cs typeface="Trebuchet MS"/>
              </a:rPr>
              <a:t>Problem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0" dirty="0">
                <a:latin typeface="Trebuchet MS"/>
                <a:cs typeface="Trebuchet MS"/>
              </a:rPr>
              <a:t>Proposed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5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2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Output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8"/>
            <a:ext cx="11470005" cy="4632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data to uncover patterns, trends, and insights that can improve operational efficiency and enhance user experience. 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examine key aspects such as ride demand patterns, peak usage times, geographical trip distributions, and fare structures.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9905" indent="-457200">
              <a:lnSpc>
                <a:spcPct val="100000"/>
              </a:lnSpc>
              <a:buFont typeface="Wingdings"/>
              <a:buChar char=""/>
              <a:tabLst>
                <a:tab pos="469900" algn="l"/>
              </a:tabLst>
            </a:pPr>
            <a:r>
              <a:rPr lang="en-US"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preprocessing,</a:t>
            </a:r>
            <a:r>
              <a:rPr lang="en-US" sz="32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</a:t>
            </a:r>
            <a:r>
              <a:rPr lang="en-US" sz="3200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evaluation, </a:t>
            </a:r>
            <a:r>
              <a:rPr lang="en-US"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lang="en-US"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</a:t>
            </a:r>
            <a:r>
              <a:rPr lang="en-US"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</a:t>
            </a:r>
            <a:r>
              <a:rPr lang="en-US"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8"/>
            <a:ext cx="11572875" cy="409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demand for ride-hailing services like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challenges in optimizing operational efficiency, meeting customer expectations, and ensuring equitable driver distribution.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peak demand periods and high-demand locations.</a:t>
            </a: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customer wait times and improving driver allocation.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14400" y="1472201"/>
            <a:ext cx="9677399" cy="4264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4" dirty="0">
                <a:latin typeface="Times New Roman" pitchFamily="18" charset="0"/>
                <a:cs typeface="Times New Roman" pitchFamily="18" charset="0"/>
              </a:rPr>
              <a:t>explore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</a:t>
            </a:r>
            <a:r>
              <a:rPr lang="en-US"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marL="355600">
              <a:lnSpc>
                <a:spcPct val="100000"/>
              </a:lnSpc>
            </a:pPr>
            <a:r>
              <a:rPr lang="en-US"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IN" sz="2000" dirty="0"/>
              <a:t>Handle missing values.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2000" dirty="0" smtClean="0"/>
              <a:t>coded </a:t>
            </a:r>
            <a:r>
              <a:rPr lang="en-IN" sz="2000" dirty="0"/>
              <a:t>categorical variables.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IN" sz="2000" dirty="0"/>
              <a:t>Address any class imbalance.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lang="en-US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lang="en-US" sz="20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lang="en-US" sz="20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0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US" sz="2000" spc="-3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lang="en-US"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lang="en-US"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lang="en-US"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69066"/>
            <a:ext cx="8153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Proposed</a:t>
            </a:r>
            <a:r>
              <a:rPr sz="2800" spc="155" dirty="0"/>
              <a:t> </a:t>
            </a:r>
            <a:r>
              <a:rPr sz="2800" spc="-10" dirty="0"/>
              <a:t>Solution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 smtClean="0">
                <a:latin typeface="Trebuchet MS"/>
                <a:cs typeface="Trebuchet MS"/>
              </a:rPr>
              <a:t>Implementation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2400" y="2895600"/>
            <a:ext cx="4443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https://github.com/RoopaSaradar</a:t>
            </a:r>
            <a:endParaRPr lang="en-US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C9535EF-645D-6ADF-C891-08C61BFC28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838201"/>
            <a:ext cx="4229583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80BD838-3C09-0AD7-0EEE-A3A96E7367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2"/>
            <a:ext cx="4343400" cy="2435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815DECC-763E-D772-A001-2594BF5365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93" y="2436743"/>
            <a:ext cx="4701209" cy="2590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</TotalTime>
  <Words>214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OLA ANALYSIS</vt:lpstr>
      <vt:lpstr>Slide 2</vt:lpstr>
      <vt:lpstr>Slide 3</vt:lpstr>
      <vt:lpstr>Slide 4</vt:lpstr>
      <vt:lpstr>Proposed Solution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roopa</cp:lastModifiedBy>
  <cp:revision>3</cp:revision>
  <dcterms:created xsi:type="dcterms:W3CDTF">2025-01-27T13:20:27Z</dcterms:created>
  <dcterms:modified xsi:type="dcterms:W3CDTF">2025-01-31T09:28:25Z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2025-01-27T00:00:00Z</vt:filetime>
  </property>
  <property fmtid="{D5CDD505-2E9C-101B-9397-08002B2CF9AE}" pid="5" name="Producer">
    <vt:lpwstr>Microsoft® PowerPoint® 2016</vt:lpwstr>
  </property>
</Properties>
</file>