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57" r:id="rId6"/>
    <p:sldId id="260" r:id="rId7"/>
    <p:sldId id="261" r:id="rId8"/>
    <p:sldId id="259" r:id="rId9"/>
    <p:sldId id="258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D82-5B83-43A1-A8FE-58785C6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1BFE5-4F2E-4456-92C4-AFA45AF5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7E0-AD34-477B-85B6-2F98864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8E713-1056-431F-8A3D-A5BB709A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2AD8-56C1-419F-8358-8550D9F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3F371-1481-4BB1-A790-7404AAF9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2615-D9FE-4AC1-B6E7-A7A06FE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09527-6DEC-4329-BFB1-0C1FDD6A2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1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5FB3-4480-4D48-8928-B3111B7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717F1-178D-4C36-A941-8480330E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990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23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16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 to Python</a:t>
            </a:r>
          </a:p>
          <a:p>
            <a:r>
              <a:rPr lang="en-IN" dirty="0"/>
              <a:t>Installation of Python and getting started with python</a:t>
            </a:r>
          </a:p>
          <a:p>
            <a:r>
              <a:rPr lang="en-IN" dirty="0"/>
              <a:t>Introduction to IDE and Installation of </a:t>
            </a:r>
            <a:r>
              <a:rPr lang="en-IN" dirty="0" err="1"/>
              <a:t>Pycharm</a:t>
            </a:r>
            <a:endParaRPr lang="en-IN" dirty="0"/>
          </a:p>
          <a:p>
            <a:r>
              <a:rPr lang="en-IN" dirty="0"/>
              <a:t>Features of Python </a:t>
            </a:r>
          </a:p>
          <a:p>
            <a:r>
              <a:rPr lang="en-IN" dirty="0"/>
              <a:t>Object Orientation</a:t>
            </a:r>
          </a:p>
          <a:p>
            <a:r>
              <a:rPr lang="en-IN" dirty="0"/>
              <a:t>File Operations</a:t>
            </a:r>
          </a:p>
          <a:p>
            <a:r>
              <a:rPr lang="en-IN" dirty="0"/>
              <a:t>Networked Programs</a:t>
            </a:r>
          </a:p>
          <a:p>
            <a:r>
              <a:rPr lang="en-IN" dirty="0"/>
              <a:t>Using Webservices</a:t>
            </a:r>
          </a:p>
          <a:p>
            <a:r>
              <a:rPr lang="en-IN" dirty="0"/>
              <a:t>Using Database and 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Python</a:t>
            </a:r>
          </a:p>
          <a:p>
            <a:r>
              <a:rPr lang="en-IN" dirty="0"/>
              <a:t>Understand the usages of Python</a:t>
            </a:r>
          </a:p>
          <a:p>
            <a:r>
              <a:rPr lang="en-IN" dirty="0"/>
              <a:t>Understand the applications built on Python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CD45C-40DD-4332-AB27-09085D56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83239" cy="65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78C-0533-4804-9652-261BD4B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AE212-0326-43C9-8615-8EC8809F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8AFAD-7696-4C1C-A862-0DB0FE2E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0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CC5F-34A3-4E80-B6CC-8E660B9D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32424-4B80-45C4-8D3B-67F8873F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2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7FC-A349-4435-A850-85D7DCA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D046E-20A5-4B9C-81AF-3426A67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143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</vt:lpstr>
      <vt:lpstr>Introduction</vt:lpstr>
      <vt:lpstr>Course Outline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Thinkpad</cp:lastModifiedBy>
  <cp:revision>39</cp:revision>
  <dcterms:created xsi:type="dcterms:W3CDTF">2018-01-28T06:02:15Z</dcterms:created>
  <dcterms:modified xsi:type="dcterms:W3CDTF">2019-02-14T09:24:19Z</dcterms:modified>
</cp:coreProperties>
</file>