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70" r:id="rId6"/>
    <p:sldId id="260" r:id="rId7"/>
    <p:sldId id="261" r:id="rId8"/>
    <p:sldId id="259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differences-between-pyc-pyd-and-pyo-python-fi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28F9-EB76-4835-93F3-8C3327126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A9C85-917A-43F5-8B98-0AEC756F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2F039-BB1E-4C55-B97F-D3445E0D2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3213E-5B6D-4C65-9B43-E372F91D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09527-6DEC-4329-BFB1-0C1FDD6A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BF735-4F62-4268-B8D7-E9BBEB79C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43529-8F71-4942-AC4D-ECD09984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07883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DE3DB-89E6-4609-A81A-FE5B936F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07883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</a:t>
            </a:r>
            <a:r>
              <a:rPr lang="en-IN"/>
              <a:t>of Anaconda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r>
              <a:rPr lang="en-IN" dirty="0"/>
              <a:t>Networked Programs</a:t>
            </a:r>
          </a:p>
          <a:p>
            <a:r>
              <a:rPr lang="en-IN" dirty="0"/>
              <a:t>Using Webservices</a:t>
            </a:r>
          </a:p>
          <a:p>
            <a:r>
              <a:rPr lang="en-IN" dirty="0"/>
              <a:t>Using Database and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12ABF-7B0C-4A91-B2A8-38E3D19FA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90" y="465680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FCAE-6EE0-4E54-A4D7-699B46D1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6C2-9FCE-4F17-B8D2-62ACCA3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.</a:t>
            </a:r>
            <a:r>
              <a:rPr lang="en-IN" dirty="0" err="1"/>
              <a:t>py</a:t>
            </a:r>
            <a:r>
              <a:rPr lang="en-IN" dirty="0"/>
              <a:t> – This is normally the input source code that you have written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pyc</a:t>
            </a:r>
            <a:r>
              <a:rPr lang="en-IN" dirty="0"/>
              <a:t> – This is the compiled </a:t>
            </a:r>
            <a:r>
              <a:rPr lang="en-IN" dirty="0" err="1"/>
              <a:t>bytecode.If</a:t>
            </a:r>
            <a:r>
              <a:rPr lang="en-IN" dirty="0"/>
              <a:t> you import a </a:t>
            </a:r>
            <a:r>
              <a:rPr lang="en-IN" dirty="0" err="1"/>
              <a:t>module,python</a:t>
            </a:r>
            <a:r>
              <a:rPr lang="en-IN" dirty="0"/>
              <a:t> will build a *.</a:t>
            </a:r>
            <a:r>
              <a:rPr lang="en-IN" dirty="0" err="1"/>
              <a:t>pyc</a:t>
            </a:r>
            <a:r>
              <a:rPr lang="en-IN" dirty="0"/>
              <a:t> file that contains the bytecode to make importing it again later easier (and faster)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pyo</a:t>
            </a:r>
            <a:r>
              <a:rPr lang="en-IN" dirty="0"/>
              <a:t> – This is a *.</a:t>
            </a:r>
            <a:r>
              <a:rPr lang="en-IN" dirty="0" err="1"/>
              <a:t>pyc</a:t>
            </a:r>
            <a:r>
              <a:rPr lang="en-IN" dirty="0"/>
              <a:t> file that was created with optimizations (-O) was on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pyd</a:t>
            </a:r>
            <a:r>
              <a:rPr lang="en-IN" dirty="0"/>
              <a:t> – This is basically a windows </a:t>
            </a:r>
            <a:r>
              <a:rPr lang="en-IN" dirty="0" err="1"/>
              <a:t>dll</a:t>
            </a:r>
            <a:r>
              <a:rPr lang="en-IN" dirty="0"/>
              <a:t>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https://stackabuse.com/differences-between-pyc-pyd-and-pyo-python-files/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3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AE212-0326-43C9-8615-8EC8809F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ABDD3-2B4A-4195-A0B7-F3505206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AFAD-7696-4C1C-A862-0DB0FE2E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00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35AC7-FB9F-4546-B950-92C6BE90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ED871-78B5-41A0-BF6A-C2B19B90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27AFF-576F-40D9-8A7E-7C57CB239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152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Course Outline</vt:lpstr>
      <vt:lpstr>Objectives</vt:lpstr>
      <vt:lpstr>PowerPoint Presentation</vt:lpstr>
      <vt:lpstr>Python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32</cp:revision>
  <dcterms:created xsi:type="dcterms:W3CDTF">2018-01-28T06:02:15Z</dcterms:created>
  <dcterms:modified xsi:type="dcterms:W3CDTF">2018-09-01T12:27:18Z</dcterms:modified>
</cp:coreProperties>
</file>