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198" y="276225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348923" y="43324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4" y="5229225"/>
            <a:ext cx="1390361" cy="123825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17253" y="6314701"/>
            <a:ext cx="214214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5B426-85AB-AF44-8F29-7815D55A8C51}"/>
              </a:ext>
            </a:extLst>
          </p:cNvPr>
          <p:cNvSpPr txBox="1"/>
          <p:nvPr/>
        </p:nvSpPr>
        <p:spPr>
          <a:xfrm>
            <a:off x="3538249" y="2518063"/>
            <a:ext cx="5302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>
                <a:effectLst/>
              </a:rPr>
              <a:t>NAME: Roopadharsini.R.J </a:t>
            </a:r>
            <a:br>
              <a:rPr lang="en-GB" sz="2400"/>
            </a:br>
            <a:r>
              <a:rPr lang="en-GB" sz="2400">
                <a:effectLst/>
              </a:rPr>
              <a:t>DEPARTMENT: BTech.IT</a:t>
            </a:r>
            <a:br>
              <a:rPr lang="en-GB" sz="2400"/>
            </a:br>
            <a:r>
              <a:rPr lang="en-GB" sz="2400">
                <a:effectLst/>
              </a:rPr>
              <a:t>COLLEGE NAME: Meenakshi Sundararajan Engineering College </a:t>
            </a:r>
            <a:br>
              <a:rPr lang="en-GB" sz="2400"/>
            </a:br>
            <a:r>
              <a:rPr lang="en-GB" sz="2400">
                <a:effectLst/>
              </a:rPr>
              <a:t>EMAIL.ID: roopakiruba@gmail.com 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906225" y="5985311"/>
            <a:ext cx="5611784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2000" u="sng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https://github.com/Roopadharshini/TNSDC-Generative-AI.git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79726-3DED-3643-83B9-F6C3A4E04712}"/>
              </a:ext>
            </a:extLst>
          </p:cNvPr>
          <p:cNvSpPr txBox="1"/>
          <p:nvPr/>
        </p:nvSpPr>
        <p:spPr>
          <a:xfrm>
            <a:off x="748001" y="1507806"/>
            <a:ext cx="61052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>
                <a:solidFill>
                  <a:schemeClr val="tx1"/>
                </a:solidFill>
                <a:effectLst/>
                <a:latin typeface="Söhne"/>
              </a:rPr>
              <a:t>During training, the autoencoder's loss is printed at regular intervals to monitor its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>
                <a:solidFill>
                  <a:schemeClr val="tx1"/>
                </a:solidFill>
                <a:effectLst/>
                <a:latin typeface="Söhne"/>
              </a:rPr>
              <a:t>Additionally, reconstructed images are generated and saved periodically to visualize the quality of reconstruction over epochs.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934E97-13BC-2249-AD2C-52BD5598DB3D}"/>
              </a:ext>
            </a:extLst>
          </p:cNvPr>
          <p:cNvSpPr txBox="1"/>
          <p:nvPr/>
        </p:nvSpPr>
        <p:spPr>
          <a:xfrm>
            <a:off x="748001" y="5591175"/>
            <a:ext cx="610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Github link: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HANDWRITTEN RECOGNITION USING CIFAR-10 DATASET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GB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A771E-3F6D-4944-B437-3166CF52A791}"/>
              </a:ext>
            </a:extLst>
          </p:cNvPr>
          <p:cNvSpPr txBox="1"/>
          <p:nvPr/>
        </p:nvSpPr>
        <p:spPr>
          <a:xfrm>
            <a:off x="793415" y="2486531"/>
            <a:ext cx="64854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/>
              <a:t>HANDWRITTEN RECOGNITION USING CIFAR-10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D75CAE-5E8F-BA49-AEC4-29220EF471CE}"/>
              </a:ext>
            </a:extLst>
          </p:cNvPr>
          <p:cNvSpPr txBox="1"/>
          <p:nvPr/>
        </p:nvSpPr>
        <p:spPr>
          <a:xfrm>
            <a:off x="3107246" y="1311144"/>
            <a:ext cx="4743450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GB" sz="3200">
                <a:effectLst/>
              </a:rPr>
              <a:t>1. Problem statement </a:t>
            </a:r>
            <a:br>
              <a:rPr lang="en-GB" sz="3200"/>
            </a:br>
            <a:r>
              <a:rPr lang="en-GB" sz="3200">
                <a:effectLst/>
              </a:rPr>
              <a:t>2. Project overview </a:t>
            </a:r>
            <a:br>
              <a:rPr lang="en-GB" sz="3200"/>
            </a:br>
            <a:r>
              <a:rPr lang="en-GB" sz="3200">
                <a:effectLst/>
              </a:rPr>
              <a:t>3. Who are the end users?</a:t>
            </a:r>
            <a:br>
              <a:rPr lang="en-GB" sz="3200"/>
            </a:br>
            <a:r>
              <a:rPr lang="en-GB" sz="3200">
                <a:effectLst/>
              </a:rPr>
              <a:t>4. Solutions and its prepositions </a:t>
            </a:r>
            <a:br>
              <a:rPr lang="en-GB" sz="3200"/>
            </a:br>
            <a:r>
              <a:rPr lang="en-GB" sz="3200">
                <a:effectLst/>
              </a:rPr>
              <a:t>5. The wow in your solutions </a:t>
            </a:r>
            <a:br>
              <a:rPr lang="en-GB" sz="3200"/>
            </a:br>
            <a:r>
              <a:rPr lang="en-GB" sz="3200">
                <a:effectLst/>
              </a:rPr>
              <a:t>6. Modelling </a:t>
            </a:r>
            <a:br>
              <a:rPr lang="en-GB" sz="3200"/>
            </a:br>
            <a:r>
              <a:rPr lang="en-GB" sz="3200">
                <a:effectLst/>
              </a:rPr>
              <a:t>7. Results</a:t>
            </a:r>
            <a:endParaRPr lang="en-US" sz="3200" baseline="30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8ED01-2FED-3B47-96AC-F3FDCA76B6FD}"/>
              </a:ext>
            </a:extLst>
          </p:cNvPr>
          <p:cNvSpPr txBox="1"/>
          <p:nvPr/>
        </p:nvSpPr>
        <p:spPr>
          <a:xfrm>
            <a:off x="750455" y="2632727"/>
            <a:ext cx="66808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>
                <a:solidFill>
                  <a:schemeClr val="tx1"/>
                </a:solidFill>
                <a:effectLst/>
                <a:latin typeface="Söhne"/>
              </a:rPr>
              <a:t>The problem is to reconstruct images from the CIFAR-10 dataset using an autoencoder, which is a type of neural network capable of learning efficient representations of data.</a:t>
            </a:r>
            <a:endParaRPr 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2F26C-4D1D-1040-9574-2CCBC4693BA9}"/>
              </a:ext>
            </a:extLst>
          </p:cNvPr>
          <p:cNvSpPr txBox="1"/>
          <p:nvPr/>
        </p:nvSpPr>
        <p:spPr>
          <a:xfrm>
            <a:off x="748001" y="2448060"/>
            <a:ext cx="61052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>
                <a:solidFill>
                  <a:schemeClr val="tx1"/>
                </a:solidFill>
                <a:effectLst/>
                <a:latin typeface="Söhne"/>
              </a:rPr>
              <a:t>The project involves loading the CIFAR-10 dataset, preprocessing the images, building an autoencoder neural network architecture, training the model to reconstruct images, and evaluating the performance of the autoencoder.</a:t>
            </a: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DF3FD-6333-7D47-BA35-180C277AE746}"/>
              </a:ext>
            </a:extLst>
          </p:cNvPr>
          <p:cNvSpPr txBox="1"/>
          <p:nvPr/>
        </p:nvSpPr>
        <p:spPr>
          <a:xfrm>
            <a:off x="603077" y="2419234"/>
            <a:ext cx="61052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>
                <a:solidFill>
                  <a:schemeClr val="tx1"/>
                </a:solidFill>
                <a:effectLst/>
                <a:latin typeface="Söhne"/>
              </a:rPr>
              <a:t>The end users of this project could be researchers, developers, or anyone interested in image processing and neural networks.</a:t>
            </a:r>
            <a:endParaRPr 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249093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AC73D-BDE6-7C4A-B758-4DFB7D4E7FD8}"/>
              </a:ext>
            </a:extLst>
          </p:cNvPr>
          <p:cNvSpPr txBox="1"/>
          <p:nvPr/>
        </p:nvSpPr>
        <p:spPr>
          <a:xfrm>
            <a:off x="3043382" y="2086264"/>
            <a:ext cx="61052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>
                <a:solidFill>
                  <a:schemeClr val="tx1"/>
                </a:solidFill>
                <a:effectLst/>
                <a:latin typeface="Söhne"/>
              </a:rPr>
              <a:t>The solution involves using an autoencoder neural network to learn a compressed representation of the input images and then reconstruct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>
                <a:solidFill>
                  <a:schemeClr val="tx1"/>
                </a:solidFill>
                <a:effectLst/>
                <a:latin typeface="Söhne"/>
              </a:rPr>
              <a:t>Value propositions include: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b="0" i="0">
                <a:solidFill>
                  <a:schemeClr val="tx1"/>
                </a:solidFill>
                <a:effectLst/>
                <a:latin typeface="Söhne"/>
              </a:rPr>
              <a:t>Efficient compression and reconstruction of image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b="0" i="0">
                <a:solidFill>
                  <a:schemeClr val="tx1"/>
                </a:solidFill>
                <a:effectLst/>
                <a:latin typeface="Söhne"/>
              </a:rPr>
              <a:t>Potential applications in image denoising, dimensionality reduction, and feature extraction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72" y="2169829"/>
            <a:ext cx="3069359" cy="439939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75DCD-2183-714E-931D-7E4B60C9EF27}"/>
              </a:ext>
            </a:extLst>
          </p:cNvPr>
          <p:cNvSpPr txBox="1"/>
          <p:nvPr/>
        </p:nvSpPr>
        <p:spPr>
          <a:xfrm>
            <a:off x="3248314" y="2206944"/>
            <a:ext cx="61052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>
                <a:solidFill>
                  <a:schemeClr val="tx1"/>
                </a:solidFill>
                <a:effectLst/>
                <a:latin typeface="Söhne"/>
              </a:rPr>
              <a:t>The "wow" factor in this solution lies in the ability of the autoencoder to effectively learn and reconstruct complex visual patterns from the CIFAR-10 dataset.</a:t>
            </a:r>
            <a:endParaRPr 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697F0-E679-F84A-AD60-87BE078E720B}"/>
              </a:ext>
            </a:extLst>
          </p:cNvPr>
          <p:cNvSpPr txBox="1"/>
          <p:nvPr/>
        </p:nvSpPr>
        <p:spPr>
          <a:xfrm>
            <a:off x="687648" y="1343526"/>
            <a:ext cx="595976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>
                <a:solidFill>
                  <a:schemeClr val="tx1"/>
                </a:solidFill>
                <a:effectLst/>
                <a:latin typeface="Söhne"/>
              </a:rPr>
              <a:t>The model architecture consists of multiple dense layers with LeakyReLU activation functions and batch normalization.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>
                <a:solidFill>
                  <a:schemeClr val="tx1"/>
                </a:solidFill>
                <a:effectLst/>
                <a:latin typeface="Söhne"/>
              </a:rPr>
              <a:t>It includes a bottleneck layer that learns a compressed representation of the input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>
                <a:solidFill>
                  <a:schemeClr val="tx1"/>
                </a:solidFill>
                <a:effectLst/>
                <a:latin typeface="Söhne"/>
              </a:rPr>
              <a:t>The autoencoder is trained using mean squared error (MSE) loss and the Adam optimizer.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Unknown User</cp:lastModifiedBy>
  <cp:revision>2</cp:revision>
  <dcterms:created xsi:type="dcterms:W3CDTF">2024-04-05T08:28:27Z</dcterms:created>
  <dcterms:modified xsi:type="dcterms:W3CDTF">2024-04-05T09:40:52Z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