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913" r:id="rId3"/>
  </p:sldMasterIdLst>
  <p:notesMasterIdLst>
    <p:notesMasterId r:id="rId21"/>
  </p:notesMasterIdLst>
  <p:sldIdLst>
    <p:sldId id="256" r:id="rId4"/>
    <p:sldId id="257" r:id="rId5"/>
    <p:sldId id="258" r:id="rId6"/>
    <p:sldId id="262" r:id="rId7"/>
    <p:sldId id="267" r:id="rId8"/>
    <p:sldId id="264" r:id="rId9"/>
    <p:sldId id="266" r:id="rId10"/>
    <p:sldId id="265" r:id="rId11"/>
    <p:sldId id="268" r:id="rId12"/>
    <p:sldId id="269" r:id="rId13"/>
    <p:sldId id="271" r:id="rId14"/>
    <p:sldId id="272" r:id="rId15"/>
    <p:sldId id="273" r:id="rId16"/>
    <p:sldId id="275" r:id="rId17"/>
    <p:sldId id="274" r:id="rId18"/>
    <p:sldId id="276" r:id="rId19"/>
    <p:sldId id="259"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6" d="100"/>
          <a:sy n="86" d="100"/>
        </p:scale>
        <p:origin x="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3CDFE6C-EA33-4BA4-8E92-B5CB3EFDB6F3}" type="datetimeFigureOut">
              <a:rPr lang="en-IN"/>
              <a:pPr>
                <a:defRPr/>
              </a:pPr>
              <a:t>24-07-2019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955D580-1DDD-4331-B2EA-233B668AD67B}" type="slidenum">
              <a:rPr lang="en-IN"/>
              <a:pPr>
                <a:defRPr/>
              </a:pPr>
              <a:t>‹#›</a:t>
            </a:fld>
            <a:endParaRPr lang="en-IN"/>
          </a:p>
        </p:txBody>
      </p:sp>
    </p:spTree>
    <p:extLst>
      <p:ext uri="{BB962C8B-B14F-4D97-AF65-F5344CB8AC3E}">
        <p14:creationId xmlns:p14="http://schemas.microsoft.com/office/powerpoint/2010/main" val="1692639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8196"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DEA3074-744C-48CB-9500-B8C1FFBA355D}" type="slidenum">
              <a:rPr lang="en-IN" smtClean="0"/>
              <a:pPr fontAlgn="base">
                <a:spcBef>
                  <a:spcPct val="0"/>
                </a:spcBef>
                <a:spcAft>
                  <a:spcPct val="0"/>
                </a:spcAft>
                <a:defRPr/>
              </a:pPr>
              <a:t>1</a:t>
            </a:fld>
            <a:endParaRPr lang="en-IN"/>
          </a:p>
        </p:txBody>
      </p:sp>
    </p:spTree>
    <p:extLst>
      <p:ext uri="{BB962C8B-B14F-4D97-AF65-F5344CB8AC3E}">
        <p14:creationId xmlns:p14="http://schemas.microsoft.com/office/powerpoint/2010/main" val="1385463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9220"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163F22F-B3BD-4C96-A774-2BF731BC5A8E}" type="slidenum">
              <a:rPr lang="en-IN" smtClean="0"/>
              <a:pPr fontAlgn="base">
                <a:spcBef>
                  <a:spcPct val="0"/>
                </a:spcBef>
                <a:spcAft>
                  <a:spcPct val="0"/>
                </a:spcAft>
                <a:defRPr/>
              </a:pPr>
              <a:t>17</a:t>
            </a:fld>
            <a:endParaRPr lang="en-IN"/>
          </a:p>
        </p:txBody>
      </p:sp>
    </p:spTree>
    <p:extLst>
      <p:ext uri="{BB962C8B-B14F-4D97-AF65-F5344CB8AC3E}">
        <p14:creationId xmlns:p14="http://schemas.microsoft.com/office/powerpoint/2010/main" val="1750654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Website_Logo.png"/>
          <p:cNvPicPr>
            <a:picLocks noChangeAspect="1"/>
          </p:cNvPicPr>
          <p:nvPr userDrawn="1"/>
        </p:nvPicPr>
        <p:blipFill>
          <a:blip r:embed="rId2" cstate="print"/>
          <a:stretch>
            <a:fillRect/>
          </a:stretch>
        </p:blipFill>
        <p:spPr>
          <a:xfrm>
            <a:off x="251520" y="260648"/>
            <a:ext cx="1944216" cy="593216"/>
          </a:xfrm>
          <a:prstGeom prst="rect">
            <a:avLst/>
          </a:prstGeom>
        </p:spPr>
      </p:pic>
      <p:pic>
        <p:nvPicPr>
          <p:cNvPr id="4" name="Picture 4"/>
          <p:cNvPicPr>
            <a:picLocks noChangeAspect="1"/>
          </p:cNvPicPr>
          <p:nvPr userDrawn="1"/>
        </p:nvPicPr>
        <p:blipFill>
          <a:blip r:embed="rId3" cstate="print"/>
          <a:srcRect r="49112" b="-4631"/>
          <a:stretch>
            <a:fillRect/>
          </a:stretch>
        </p:blipFill>
        <p:spPr bwMode="auto">
          <a:xfrm>
            <a:off x="7812360" y="188913"/>
            <a:ext cx="1152797" cy="647799"/>
          </a:xfrm>
          <a:prstGeom prst="rect">
            <a:avLst/>
          </a:prstGeom>
          <a:noFill/>
          <a:ln w="9525">
            <a:noFill/>
            <a:miter lim="800000"/>
            <a:headEnd/>
            <a:tailEnd/>
          </a:ln>
        </p:spPr>
      </p:pic>
      <p:sp>
        <p:nvSpPr>
          <p:cNvPr id="5" name="Slide Number Placeholder 9"/>
          <p:cNvSpPr>
            <a:spLocks noGrp="1"/>
          </p:cNvSpPr>
          <p:nvPr userDrawn="1">
            <p:ph type="sldNum" sz="quarter" idx="4294967295"/>
          </p:nvPr>
        </p:nvSpPr>
        <p:spPr>
          <a:xfrm>
            <a:off x="6553200" y="6356350"/>
            <a:ext cx="2133600" cy="365125"/>
          </a:xfrm>
        </p:spPr>
        <p:txBody>
          <a:bodyPr/>
          <a:lstStyle/>
          <a:p>
            <a:pPr>
              <a:defRPr/>
            </a:pPr>
            <a:fld id="{184A31A4-8F8A-4DEB-B7DC-8D05D2EEC676}"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D73EEA2B-E756-4B92-A9C3-DAEEEBCAD370}" type="datetime1">
              <a:rPr lang="en-IN"/>
              <a:pPr>
                <a:defRPr/>
              </a:pPr>
              <a:t>24-07-2019</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05AC888-9B60-45A2-8BEE-4DFDE2619E9B}"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55FF01D3-6E19-4CD1-948A-E7556579D3B4}" type="datetime1">
              <a:rPr lang="en-IN"/>
              <a:pPr>
                <a:defRPr/>
              </a:pPr>
              <a:t>24-07-2019</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CD2FBA90-DB21-4C1E-AC4B-35F4409B9A36}" type="slidenum">
              <a:rPr lang="en-IN"/>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Website_Logo.png"/>
          <p:cNvPicPr>
            <a:picLocks noChangeAspect="1"/>
          </p:cNvPicPr>
          <p:nvPr userDrawn="1"/>
        </p:nvPicPr>
        <p:blipFill>
          <a:blip r:embed="rId2" cstate="print"/>
          <a:stretch>
            <a:fillRect/>
          </a:stretch>
        </p:blipFill>
        <p:spPr>
          <a:xfrm>
            <a:off x="251520" y="260648"/>
            <a:ext cx="1944216" cy="593216"/>
          </a:xfrm>
          <a:prstGeom prst="rect">
            <a:avLst/>
          </a:prstGeom>
        </p:spPr>
      </p:pic>
      <p:pic>
        <p:nvPicPr>
          <p:cNvPr id="4" name="Picture 4"/>
          <p:cNvPicPr>
            <a:picLocks noChangeAspect="1"/>
          </p:cNvPicPr>
          <p:nvPr userDrawn="1"/>
        </p:nvPicPr>
        <p:blipFill>
          <a:blip r:embed="rId3" cstate="print"/>
          <a:srcRect r="49112" b="-4631"/>
          <a:stretch>
            <a:fillRect/>
          </a:stretch>
        </p:blipFill>
        <p:spPr bwMode="auto">
          <a:xfrm>
            <a:off x="7812360" y="188913"/>
            <a:ext cx="1152797" cy="647799"/>
          </a:xfrm>
          <a:prstGeom prst="rect">
            <a:avLst/>
          </a:prstGeom>
          <a:noFill/>
          <a:ln w="9525">
            <a:noFill/>
            <a:miter lim="800000"/>
            <a:headEnd/>
            <a:tailEnd/>
          </a:ln>
        </p:spPr>
      </p:pic>
      <p:sp>
        <p:nvSpPr>
          <p:cNvPr id="5" name="Slide Number Placeholder 9"/>
          <p:cNvSpPr>
            <a:spLocks noGrp="1"/>
          </p:cNvSpPr>
          <p:nvPr userDrawn="1">
            <p:ph type="sldNum" sz="quarter" idx="4294967295"/>
          </p:nvPr>
        </p:nvSpPr>
        <p:spPr>
          <a:xfrm>
            <a:off x="6553200" y="6356350"/>
            <a:ext cx="2133600" cy="365125"/>
          </a:xfrm>
        </p:spPr>
        <p:txBody>
          <a:bodyPr/>
          <a:lstStyle/>
          <a:p>
            <a:pPr>
              <a:defRPr/>
            </a:pPr>
            <a:fld id="{184A31A4-8F8A-4DEB-B7DC-8D05D2EEC676}" type="slidenum">
              <a:rPr lang="en-IN"/>
              <a:pPr>
                <a:defRPr/>
              </a:pPr>
              <a:t>‹#›</a:t>
            </a:fld>
            <a:endParaRPr lang="en-IN"/>
          </a:p>
        </p:txBody>
      </p:sp>
    </p:spTree>
    <p:extLst>
      <p:ext uri="{BB962C8B-B14F-4D97-AF65-F5344CB8AC3E}">
        <p14:creationId xmlns:p14="http://schemas.microsoft.com/office/powerpoint/2010/main" val="3027839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c">
    <p:spTree>
      <p:nvGrpSpPr>
        <p:cNvPr id="1" name=""/>
        <p:cNvGrpSpPr/>
        <p:nvPr/>
      </p:nvGrpSpPr>
      <p:grpSpPr>
        <a:xfrm>
          <a:off x="0" y="0"/>
          <a:ext cx="0" cy="0"/>
          <a:chOff x="0" y="0"/>
          <a:chExt cx="0" cy="0"/>
        </a:xfrm>
      </p:grpSpPr>
      <p:pic>
        <p:nvPicPr>
          <p:cNvPr id="3" name="Picture 2" descr="Website_Logo.png"/>
          <p:cNvPicPr>
            <a:picLocks noChangeAspect="1"/>
          </p:cNvPicPr>
          <p:nvPr userDrawn="1"/>
        </p:nvPicPr>
        <p:blipFill>
          <a:blip r:embed="rId2" cstate="print"/>
          <a:stretch>
            <a:fillRect/>
          </a:stretch>
        </p:blipFill>
        <p:spPr>
          <a:xfrm>
            <a:off x="251520" y="260648"/>
            <a:ext cx="1944216" cy="593216"/>
          </a:xfrm>
          <a:prstGeom prst="rect">
            <a:avLst/>
          </a:prstGeom>
        </p:spPr>
      </p:pic>
      <p:pic>
        <p:nvPicPr>
          <p:cNvPr id="4" name="Picture 4"/>
          <p:cNvPicPr>
            <a:picLocks noChangeAspect="1"/>
          </p:cNvPicPr>
          <p:nvPr userDrawn="1"/>
        </p:nvPicPr>
        <p:blipFill>
          <a:blip r:embed="rId3" cstate="print"/>
          <a:srcRect r="49112" b="-4631"/>
          <a:stretch>
            <a:fillRect/>
          </a:stretch>
        </p:blipFill>
        <p:spPr bwMode="auto">
          <a:xfrm>
            <a:off x="7812360" y="188913"/>
            <a:ext cx="1152797" cy="647799"/>
          </a:xfrm>
          <a:prstGeom prst="rect">
            <a:avLst/>
          </a:prstGeom>
          <a:noFill/>
          <a:ln w="9525">
            <a:noFill/>
            <a:miter lim="800000"/>
            <a:headEnd/>
            <a:tailEnd/>
          </a:ln>
        </p:spPr>
      </p:pic>
      <p:sp>
        <p:nvSpPr>
          <p:cNvPr id="5" name="TextBox 6"/>
          <p:cNvSpPr txBox="1">
            <a:spLocks noChangeArrowheads="1"/>
          </p:cNvSpPr>
          <p:nvPr userDrawn="1"/>
        </p:nvSpPr>
        <p:spPr bwMode="auto">
          <a:xfrm>
            <a:off x="250825" y="1331913"/>
            <a:ext cx="1368425" cy="368300"/>
          </a:xfrm>
          <a:prstGeom prst="rect">
            <a:avLst/>
          </a:prstGeom>
          <a:noFill/>
          <a:ln w="9525">
            <a:noFill/>
            <a:miter lim="800000"/>
            <a:headEnd/>
            <a:tailEnd/>
          </a:ln>
        </p:spPr>
        <p:txBody>
          <a:bodyPr>
            <a:spAutoFit/>
          </a:bodyPr>
          <a:lstStyle/>
          <a:p>
            <a:r>
              <a:rPr lang="en-US" b="1" dirty="0">
                <a:latin typeface="Arial" charset="0"/>
              </a:rPr>
              <a:t>Abstract</a:t>
            </a:r>
            <a:endParaRPr lang="en-IN" b="1" dirty="0">
              <a:latin typeface="Arial" charset="0"/>
            </a:endParaRPr>
          </a:p>
        </p:txBody>
      </p:sp>
    </p:spTree>
    <p:extLst>
      <p:ext uri="{BB962C8B-B14F-4D97-AF65-F5344CB8AC3E}">
        <p14:creationId xmlns:p14="http://schemas.microsoft.com/office/powerpoint/2010/main" val="1534295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descr="Website_Logo.png"/>
          <p:cNvPicPr>
            <a:picLocks noChangeAspect="1"/>
          </p:cNvPicPr>
          <p:nvPr userDrawn="1"/>
        </p:nvPicPr>
        <p:blipFill>
          <a:blip r:embed="rId2" cstate="print"/>
          <a:stretch>
            <a:fillRect/>
          </a:stretch>
        </p:blipFill>
        <p:spPr>
          <a:xfrm>
            <a:off x="251520" y="260648"/>
            <a:ext cx="1944216" cy="593216"/>
          </a:xfrm>
          <a:prstGeom prst="rect">
            <a:avLst/>
          </a:prstGeom>
        </p:spPr>
      </p:pic>
      <p:pic>
        <p:nvPicPr>
          <p:cNvPr id="4" name="Picture 4"/>
          <p:cNvPicPr>
            <a:picLocks noChangeAspect="1"/>
          </p:cNvPicPr>
          <p:nvPr userDrawn="1"/>
        </p:nvPicPr>
        <p:blipFill>
          <a:blip r:embed="rId3" cstate="print"/>
          <a:srcRect r="49112" b="-4631"/>
          <a:stretch>
            <a:fillRect/>
          </a:stretch>
        </p:blipFill>
        <p:spPr bwMode="auto">
          <a:xfrm>
            <a:off x="7812360" y="188913"/>
            <a:ext cx="1152797" cy="647799"/>
          </a:xfrm>
          <a:prstGeom prst="rect">
            <a:avLst/>
          </a:prstGeom>
          <a:noFill/>
          <a:ln w="9525">
            <a:noFill/>
            <a:miter lim="800000"/>
            <a:headEnd/>
            <a:tailEnd/>
          </a:ln>
        </p:spPr>
      </p:pic>
      <p:sp>
        <p:nvSpPr>
          <p:cNvPr id="5" name="Slide Number Placeholder 9"/>
          <p:cNvSpPr>
            <a:spLocks noGrp="1"/>
          </p:cNvSpPr>
          <p:nvPr userDrawn="1">
            <p:ph type="sldNum" sz="quarter" idx="4294967295"/>
          </p:nvPr>
        </p:nvSpPr>
        <p:spPr>
          <a:xfrm>
            <a:off x="6553200" y="6356350"/>
            <a:ext cx="2133600" cy="365125"/>
          </a:xfrm>
        </p:spPr>
        <p:txBody>
          <a:bodyPr/>
          <a:lstStyle/>
          <a:p>
            <a:pPr>
              <a:defRPr/>
            </a:pPr>
            <a:fld id="{184A31A4-8F8A-4DEB-B7DC-8D05D2EEC676}" type="slidenum">
              <a:rPr lang="en-IN"/>
              <a:pPr>
                <a:defRPr/>
              </a:pPr>
              <a:t>‹#›</a:t>
            </a:fld>
            <a:endParaRPr lang="en-IN"/>
          </a:p>
        </p:txBody>
      </p:sp>
    </p:spTree>
    <p:extLst>
      <p:ext uri="{BB962C8B-B14F-4D97-AF65-F5344CB8AC3E}">
        <p14:creationId xmlns:p14="http://schemas.microsoft.com/office/powerpoint/2010/main" val="182682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7" name="Picture 6" descr="Website_Logo.png"/>
          <p:cNvPicPr>
            <a:picLocks noChangeAspect="1"/>
          </p:cNvPicPr>
          <p:nvPr userDrawn="1"/>
        </p:nvPicPr>
        <p:blipFill>
          <a:blip r:embed="rId2" cstate="print"/>
          <a:stretch>
            <a:fillRect/>
          </a:stretch>
        </p:blipFill>
        <p:spPr>
          <a:xfrm>
            <a:off x="251520" y="260648"/>
            <a:ext cx="1944216" cy="593216"/>
          </a:xfrm>
          <a:prstGeom prst="rect">
            <a:avLst/>
          </a:prstGeom>
        </p:spPr>
      </p:pic>
      <p:pic>
        <p:nvPicPr>
          <p:cNvPr id="4" name="Picture 4"/>
          <p:cNvPicPr>
            <a:picLocks noChangeAspect="1"/>
          </p:cNvPicPr>
          <p:nvPr userDrawn="1"/>
        </p:nvPicPr>
        <p:blipFill>
          <a:blip r:embed="rId3" cstate="print"/>
          <a:srcRect r="49112" b="-4631"/>
          <a:stretch>
            <a:fillRect/>
          </a:stretch>
        </p:blipFill>
        <p:spPr bwMode="auto">
          <a:xfrm>
            <a:off x="7812360" y="188913"/>
            <a:ext cx="1152797" cy="647799"/>
          </a:xfrm>
          <a:prstGeom prst="rect">
            <a:avLst/>
          </a:prstGeom>
          <a:noFill/>
          <a:ln w="9525">
            <a:noFill/>
            <a:miter lim="800000"/>
            <a:headEnd/>
            <a:tailEnd/>
          </a:ln>
        </p:spPr>
      </p:pic>
      <p:sp>
        <p:nvSpPr>
          <p:cNvPr id="5" name="Slide Number Placeholder 9"/>
          <p:cNvSpPr>
            <a:spLocks noGrp="1"/>
          </p:cNvSpPr>
          <p:nvPr userDrawn="1">
            <p:ph type="sldNum" sz="quarter" idx="4294967295"/>
          </p:nvPr>
        </p:nvSpPr>
        <p:spPr>
          <a:xfrm>
            <a:off x="6553200" y="6356350"/>
            <a:ext cx="2133600" cy="365125"/>
          </a:xfrm>
        </p:spPr>
        <p:txBody>
          <a:bodyPr/>
          <a:lstStyle/>
          <a:p>
            <a:pPr>
              <a:defRPr/>
            </a:pPr>
            <a:fld id="{184A31A4-8F8A-4DEB-B7DC-8D05D2EEC676}" type="slidenum">
              <a:rPr lang="en-IN"/>
              <a:pPr>
                <a:defRPr/>
              </a:pPr>
              <a:t>‹#›</a:t>
            </a:fld>
            <a:endParaRPr lang="en-IN"/>
          </a:p>
        </p:txBody>
      </p:sp>
    </p:spTree>
    <p:extLst>
      <p:ext uri="{BB962C8B-B14F-4D97-AF65-F5344CB8AC3E}">
        <p14:creationId xmlns:p14="http://schemas.microsoft.com/office/powerpoint/2010/main" val="1510529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7" name="Picture 6" descr="Website_Logo.png"/>
          <p:cNvPicPr>
            <a:picLocks noChangeAspect="1"/>
          </p:cNvPicPr>
          <p:nvPr userDrawn="1"/>
        </p:nvPicPr>
        <p:blipFill>
          <a:blip r:embed="rId2" cstate="print"/>
          <a:stretch>
            <a:fillRect/>
          </a:stretch>
        </p:blipFill>
        <p:spPr>
          <a:xfrm>
            <a:off x="251520" y="260648"/>
            <a:ext cx="1944216" cy="593216"/>
          </a:xfrm>
          <a:prstGeom prst="rect">
            <a:avLst/>
          </a:prstGeom>
        </p:spPr>
      </p:pic>
      <p:pic>
        <p:nvPicPr>
          <p:cNvPr id="4" name="Picture 4"/>
          <p:cNvPicPr>
            <a:picLocks noChangeAspect="1"/>
          </p:cNvPicPr>
          <p:nvPr userDrawn="1"/>
        </p:nvPicPr>
        <p:blipFill>
          <a:blip r:embed="rId3" cstate="print"/>
          <a:srcRect r="49112" b="-4631"/>
          <a:stretch>
            <a:fillRect/>
          </a:stretch>
        </p:blipFill>
        <p:spPr bwMode="auto">
          <a:xfrm>
            <a:off x="7812360" y="188913"/>
            <a:ext cx="1152797" cy="647799"/>
          </a:xfrm>
          <a:prstGeom prst="rect">
            <a:avLst/>
          </a:prstGeom>
          <a:noFill/>
          <a:ln w="9525">
            <a:noFill/>
            <a:miter lim="800000"/>
            <a:headEnd/>
            <a:tailEnd/>
          </a:ln>
        </p:spPr>
      </p:pic>
      <p:sp>
        <p:nvSpPr>
          <p:cNvPr id="5" name="Slide Number Placeholder 9"/>
          <p:cNvSpPr>
            <a:spLocks noGrp="1"/>
          </p:cNvSpPr>
          <p:nvPr userDrawn="1">
            <p:ph type="sldNum" sz="quarter" idx="4294967295"/>
          </p:nvPr>
        </p:nvSpPr>
        <p:spPr>
          <a:xfrm>
            <a:off x="6553200" y="6356350"/>
            <a:ext cx="2133600" cy="365125"/>
          </a:xfrm>
        </p:spPr>
        <p:txBody>
          <a:bodyPr/>
          <a:lstStyle/>
          <a:p>
            <a:pPr>
              <a:defRPr/>
            </a:pPr>
            <a:fld id="{184A31A4-8F8A-4DEB-B7DC-8D05D2EEC676}" type="slidenum">
              <a:rPr lang="en-IN"/>
              <a:pPr>
                <a:defRPr/>
              </a:pPr>
              <a:t>‹#›</a:t>
            </a:fld>
            <a:endParaRPr lang="en-IN"/>
          </a:p>
        </p:txBody>
      </p:sp>
    </p:spTree>
    <p:extLst>
      <p:ext uri="{BB962C8B-B14F-4D97-AF65-F5344CB8AC3E}">
        <p14:creationId xmlns:p14="http://schemas.microsoft.com/office/powerpoint/2010/main" val="3830416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7" name="Picture 6" descr="Website_Logo.png"/>
          <p:cNvPicPr>
            <a:picLocks noChangeAspect="1"/>
          </p:cNvPicPr>
          <p:nvPr userDrawn="1"/>
        </p:nvPicPr>
        <p:blipFill>
          <a:blip r:embed="rId2" cstate="print"/>
          <a:stretch>
            <a:fillRect/>
          </a:stretch>
        </p:blipFill>
        <p:spPr>
          <a:xfrm>
            <a:off x="251520" y="260648"/>
            <a:ext cx="1944216" cy="593216"/>
          </a:xfrm>
          <a:prstGeom prst="rect">
            <a:avLst/>
          </a:prstGeom>
        </p:spPr>
      </p:pic>
      <p:pic>
        <p:nvPicPr>
          <p:cNvPr id="4" name="Picture 4"/>
          <p:cNvPicPr>
            <a:picLocks noChangeAspect="1"/>
          </p:cNvPicPr>
          <p:nvPr userDrawn="1"/>
        </p:nvPicPr>
        <p:blipFill>
          <a:blip r:embed="rId3" cstate="print"/>
          <a:srcRect r="49112" b="-4631"/>
          <a:stretch>
            <a:fillRect/>
          </a:stretch>
        </p:blipFill>
        <p:spPr bwMode="auto">
          <a:xfrm>
            <a:off x="7812360" y="188913"/>
            <a:ext cx="1152797" cy="647799"/>
          </a:xfrm>
          <a:prstGeom prst="rect">
            <a:avLst/>
          </a:prstGeom>
          <a:noFill/>
          <a:ln w="9525">
            <a:noFill/>
            <a:miter lim="800000"/>
            <a:headEnd/>
            <a:tailEnd/>
          </a:ln>
        </p:spPr>
      </p:pic>
      <p:sp>
        <p:nvSpPr>
          <p:cNvPr id="5" name="Slide Number Placeholder 9"/>
          <p:cNvSpPr>
            <a:spLocks noGrp="1"/>
          </p:cNvSpPr>
          <p:nvPr userDrawn="1">
            <p:ph type="sldNum" sz="quarter" idx="4294967295"/>
          </p:nvPr>
        </p:nvSpPr>
        <p:spPr>
          <a:xfrm>
            <a:off x="6553200" y="6356350"/>
            <a:ext cx="2133600" cy="365125"/>
          </a:xfrm>
        </p:spPr>
        <p:txBody>
          <a:bodyPr/>
          <a:lstStyle/>
          <a:p>
            <a:pPr>
              <a:defRPr/>
            </a:pPr>
            <a:fld id="{184A31A4-8F8A-4DEB-B7DC-8D05D2EEC676}" type="slidenum">
              <a:rPr lang="en-IN"/>
              <a:pPr>
                <a:defRPr/>
              </a:pPr>
              <a:t>‹#›</a:t>
            </a:fld>
            <a:endParaRPr lang="en-IN"/>
          </a:p>
        </p:txBody>
      </p:sp>
    </p:spTree>
    <p:extLst>
      <p:ext uri="{BB962C8B-B14F-4D97-AF65-F5344CB8AC3E}">
        <p14:creationId xmlns:p14="http://schemas.microsoft.com/office/powerpoint/2010/main" val="1685564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bc">
    <p:spTree>
      <p:nvGrpSpPr>
        <p:cNvPr id="1" name=""/>
        <p:cNvGrpSpPr/>
        <p:nvPr/>
      </p:nvGrpSpPr>
      <p:grpSpPr>
        <a:xfrm>
          <a:off x="0" y="0"/>
          <a:ext cx="0" cy="0"/>
          <a:chOff x="0" y="0"/>
          <a:chExt cx="0" cy="0"/>
        </a:xfrm>
      </p:grpSpPr>
      <p:pic>
        <p:nvPicPr>
          <p:cNvPr id="3" name="Picture 2" descr="Website_Logo.png"/>
          <p:cNvPicPr>
            <a:picLocks noChangeAspect="1"/>
          </p:cNvPicPr>
          <p:nvPr userDrawn="1"/>
        </p:nvPicPr>
        <p:blipFill>
          <a:blip r:embed="rId2" cstate="print"/>
          <a:stretch>
            <a:fillRect/>
          </a:stretch>
        </p:blipFill>
        <p:spPr>
          <a:xfrm>
            <a:off x="251520" y="260648"/>
            <a:ext cx="1944216" cy="593216"/>
          </a:xfrm>
          <a:prstGeom prst="rect">
            <a:avLst/>
          </a:prstGeom>
        </p:spPr>
      </p:pic>
      <p:pic>
        <p:nvPicPr>
          <p:cNvPr id="4" name="Picture 4"/>
          <p:cNvPicPr>
            <a:picLocks noChangeAspect="1"/>
          </p:cNvPicPr>
          <p:nvPr userDrawn="1"/>
        </p:nvPicPr>
        <p:blipFill>
          <a:blip r:embed="rId3" cstate="print"/>
          <a:srcRect r="49112" b="-4631"/>
          <a:stretch>
            <a:fillRect/>
          </a:stretch>
        </p:blipFill>
        <p:spPr bwMode="auto">
          <a:xfrm>
            <a:off x="7812360" y="188913"/>
            <a:ext cx="1152797" cy="647799"/>
          </a:xfrm>
          <a:prstGeom prst="rect">
            <a:avLst/>
          </a:prstGeom>
          <a:noFill/>
          <a:ln w="9525">
            <a:noFill/>
            <a:miter lim="800000"/>
            <a:headEnd/>
            <a:tailEnd/>
          </a:ln>
        </p:spPr>
      </p:pic>
      <p:sp>
        <p:nvSpPr>
          <p:cNvPr id="5" name="TextBox 6"/>
          <p:cNvSpPr txBox="1">
            <a:spLocks noChangeArrowheads="1"/>
          </p:cNvSpPr>
          <p:nvPr userDrawn="1"/>
        </p:nvSpPr>
        <p:spPr bwMode="auto">
          <a:xfrm>
            <a:off x="250825" y="1331913"/>
            <a:ext cx="1368425" cy="368300"/>
          </a:xfrm>
          <a:prstGeom prst="rect">
            <a:avLst/>
          </a:prstGeom>
          <a:noFill/>
          <a:ln w="9525">
            <a:noFill/>
            <a:miter lim="800000"/>
            <a:headEnd/>
            <a:tailEnd/>
          </a:ln>
        </p:spPr>
        <p:txBody>
          <a:bodyPr>
            <a:spAutoFit/>
          </a:bodyPr>
          <a:lstStyle/>
          <a:p>
            <a:r>
              <a:rPr lang="en-US" b="1" dirty="0">
                <a:latin typeface="Arial" charset="0"/>
              </a:rPr>
              <a:t>Abstract</a:t>
            </a:r>
            <a:endParaRPr lang="en-IN" b="1" dirty="0">
              <a:latin typeface="Arial" charset="0"/>
            </a:endParaRPr>
          </a:p>
        </p:txBody>
      </p:sp>
    </p:spTree>
    <p:extLst>
      <p:ext uri="{BB962C8B-B14F-4D97-AF65-F5344CB8AC3E}">
        <p14:creationId xmlns:p14="http://schemas.microsoft.com/office/powerpoint/2010/main" val="2852972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81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51890A07-5B4E-437B-B247-89633DE687E8}" type="datetime1">
              <a:rPr lang="en-IN"/>
              <a:pPr>
                <a:defRPr/>
              </a:pPr>
              <a:t>24-07-2019</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876F02F-C176-4EA0-9BAC-EF6B2657CF7E}" type="slidenum">
              <a:rPr lang="en-IN"/>
              <a:pPr>
                <a:defRPr/>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348F1B80-F36C-4348-8A6B-787B01480467}" type="datetime1">
              <a:rPr lang="en-IN" smtClean="0"/>
              <a:pPr>
                <a:defRPr/>
              </a:pPr>
              <a:t>24-07-2019</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8BE64D89-CB54-4A4E-94AF-B47FEDBF5CDB}" type="slidenum">
              <a:rPr lang="en-IN" smtClean="0"/>
              <a:pPr>
                <a:defRPr/>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511972"/>
      </p:ext>
    </p:extLst>
  </p:cSld>
  <p:clrMapOvr>
    <a:masterClrMapping/>
  </p:clrMapOvr>
  <p:hf hdr="0" ftr="0" dt="0"/>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1890A07-5B4E-437B-B247-89633DE687E8}" type="datetime1">
              <a:rPr lang="en-IN" smtClean="0"/>
              <a:pPr>
                <a:defRPr/>
              </a:pPr>
              <a:t>24-07-2019</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2876F02F-C176-4EA0-9BAC-EF6B2657CF7E}" type="slidenum">
              <a:rPr lang="en-IN" smtClean="0"/>
              <a:pPr>
                <a:defRPr/>
              </a:pPr>
              <a:t>‹#›</a:t>
            </a:fld>
            <a:endParaRPr lang="en-IN"/>
          </a:p>
        </p:txBody>
      </p:sp>
    </p:spTree>
    <p:extLst>
      <p:ext uri="{BB962C8B-B14F-4D97-AF65-F5344CB8AC3E}">
        <p14:creationId xmlns:p14="http://schemas.microsoft.com/office/powerpoint/2010/main" val="2060480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BB8ECC5-4324-4641-89FB-20F230FC6A31}" type="datetime1">
              <a:rPr lang="en-IN" smtClean="0"/>
              <a:pPr>
                <a:defRPr/>
              </a:pPr>
              <a:t>24-07-2019</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E2925BF5-5633-4140-9C79-1DCC0DDF53CF}" type="slidenum">
              <a:rPr lang="en-IN" smtClean="0"/>
              <a:pPr>
                <a:defRPr/>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4272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3C8EA2B8-3CFB-430E-A38F-9007D22EB8F7}" type="datetime1">
              <a:rPr lang="en-IN" smtClean="0"/>
              <a:pPr>
                <a:defRPr/>
              </a:pPr>
              <a:t>24-07-2019</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9B20E7E2-A62D-449E-B03D-5778D4ECA51E}" type="slidenum">
              <a:rPr lang="en-IN" smtClean="0"/>
              <a:pPr>
                <a:defRPr/>
              </a:pPr>
              <a:t>‹#›</a:t>
            </a:fld>
            <a:endParaRPr lang="en-IN"/>
          </a:p>
        </p:txBody>
      </p:sp>
    </p:spTree>
    <p:extLst>
      <p:ext uri="{BB962C8B-B14F-4D97-AF65-F5344CB8AC3E}">
        <p14:creationId xmlns:p14="http://schemas.microsoft.com/office/powerpoint/2010/main" val="18056246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956CB81-A643-4624-962D-7A37F4685881}" type="datetime1">
              <a:rPr lang="en-IN" smtClean="0"/>
              <a:pPr>
                <a:defRPr/>
              </a:pPr>
              <a:t>24-07-2019</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FCA86784-C42B-4165-9349-537B3998566F}" type="slidenum">
              <a:rPr lang="en-IN" smtClean="0"/>
              <a:pPr>
                <a:defRPr/>
              </a:pPr>
              <a:t>‹#›</a:t>
            </a:fld>
            <a:endParaRPr lang="en-IN"/>
          </a:p>
        </p:txBody>
      </p:sp>
    </p:spTree>
    <p:extLst>
      <p:ext uri="{BB962C8B-B14F-4D97-AF65-F5344CB8AC3E}">
        <p14:creationId xmlns:p14="http://schemas.microsoft.com/office/powerpoint/2010/main" val="19063532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C7B4A0A-34E5-40AD-96BD-83B8A2B9B44D}" type="datetime1">
              <a:rPr lang="en-IN" smtClean="0"/>
              <a:pPr>
                <a:defRPr/>
              </a:pPr>
              <a:t>24-07-2019</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B1E99397-B0D5-42E8-A4A4-AB60D61CE536}" type="slidenum">
              <a:rPr lang="en-IN" smtClean="0"/>
              <a:pPr>
                <a:defRPr/>
              </a:pPr>
              <a:t>‹#›</a:t>
            </a:fld>
            <a:endParaRPr lang="en-IN"/>
          </a:p>
        </p:txBody>
      </p:sp>
    </p:spTree>
    <p:extLst>
      <p:ext uri="{BB962C8B-B14F-4D97-AF65-F5344CB8AC3E}">
        <p14:creationId xmlns:p14="http://schemas.microsoft.com/office/powerpoint/2010/main" val="3375322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23116B42-2CB9-4C1F-9C98-20F5FAE9FDBD}" type="datetime1">
              <a:rPr lang="en-IN" smtClean="0"/>
              <a:pPr>
                <a:defRPr/>
              </a:pPr>
              <a:t>24-07-2019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IN"/>
          </a:p>
        </p:txBody>
      </p:sp>
      <p:sp>
        <p:nvSpPr>
          <p:cNvPr id="9" name="Slide Number Placeholder 8"/>
          <p:cNvSpPr>
            <a:spLocks noGrp="1"/>
          </p:cNvSpPr>
          <p:nvPr>
            <p:ph type="sldNum" sz="quarter" idx="12"/>
          </p:nvPr>
        </p:nvSpPr>
        <p:spPr/>
        <p:txBody>
          <a:bodyPr/>
          <a:lstStyle/>
          <a:p>
            <a:pPr>
              <a:defRPr/>
            </a:pPr>
            <a:fld id="{DB6CCB44-6F4E-4C12-84D8-1D86C2322EA7}" type="slidenum">
              <a:rPr lang="en-IN" smtClean="0"/>
              <a:pPr>
                <a:defRPr/>
              </a:pPr>
              <a:t>‹#›</a:t>
            </a:fld>
            <a:endParaRPr lang="en-IN"/>
          </a:p>
        </p:txBody>
      </p:sp>
    </p:spTree>
    <p:extLst>
      <p:ext uri="{BB962C8B-B14F-4D97-AF65-F5344CB8AC3E}">
        <p14:creationId xmlns:p14="http://schemas.microsoft.com/office/powerpoint/2010/main" val="309915299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262B80F9-C061-4B7C-BDF9-A73891C0706F}" type="datetime1">
              <a:rPr lang="en-IN" smtClean="0"/>
              <a:pPr>
                <a:defRPr/>
              </a:pPr>
              <a:t>24-07-2019</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6C6E023-2E00-40C7-986A-F9ED77F5A148}" type="slidenum">
              <a:rPr lang="en-IN" smtClean="0"/>
              <a:pPr>
                <a:defRPr/>
              </a:pPr>
              <a:t>‹#›</a:t>
            </a:fld>
            <a:endParaRPr lang="en-IN"/>
          </a:p>
        </p:txBody>
      </p:sp>
    </p:spTree>
    <p:extLst>
      <p:ext uri="{BB962C8B-B14F-4D97-AF65-F5344CB8AC3E}">
        <p14:creationId xmlns:p14="http://schemas.microsoft.com/office/powerpoint/2010/main" val="62607421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7FC6968-3AF9-4DBB-9A90-B2520F0186FF}" type="datetime1">
              <a:rPr lang="en-IN" smtClean="0"/>
              <a:pPr>
                <a:defRPr/>
              </a:pPr>
              <a:t>24-07-2019</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76D8A172-3EC1-427E-8806-E6AAE58E0ECA}" type="slidenum">
              <a:rPr lang="en-IN" smtClean="0"/>
              <a:pPr>
                <a:defRPr/>
              </a:pPr>
              <a:t>‹#›</a:t>
            </a:fld>
            <a:endParaRPr lang="en-IN"/>
          </a:p>
        </p:txBody>
      </p:sp>
    </p:spTree>
    <p:extLst>
      <p:ext uri="{BB962C8B-B14F-4D97-AF65-F5344CB8AC3E}">
        <p14:creationId xmlns:p14="http://schemas.microsoft.com/office/powerpoint/2010/main" val="2934645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73EEA2B-E756-4B92-A9C3-DAEEEBCAD370}" type="datetime1">
              <a:rPr lang="en-IN" smtClean="0"/>
              <a:pPr>
                <a:defRPr/>
              </a:pPr>
              <a:t>24-07-2019</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05AC888-9B60-45A2-8BEE-4DFDE2619E9B}" type="slidenum">
              <a:rPr lang="en-IN" smtClean="0"/>
              <a:pPr>
                <a:defRPr/>
              </a:pPr>
              <a:t>‹#›</a:t>
            </a:fld>
            <a:endParaRPr lang="en-IN"/>
          </a:p>
        </p:txBody>
      </p:sp>
    </p:spTree>
    <p:extLst>
      <p:ext uri="{BB962C8B-B14F-4D97-AF65-F5344CB8AC3E}">
        <p14:creationId xmlns:p14="http://schemas.microsoft.com/office/powerpoint/2010/main" val="168983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B8ECC5-4324-4641-89FB-20F230FC6A31}" type="datetime1">
              <a:rPr lang="en-IN"/>
              <a:pPr>
                <a:defRPr/>
              </a:pPr>
              <a:t>24-07-2019</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2925BF5-5633-4140-9C79-1DCC0DDF53CF}" type="slidenum">
              <a:rPr lang="en-IN"/>
              <a:pPr>
                <a:defRPr/>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5FF01D3-6E19-4CD1-948A-E7556579D3B4}" type="datetime1">
              <a:rPr lang="en-IN" smtClean="0"/>
              <a:pPr>
                <a:defRPr/>
              </a:pPr>
              <a:t>24-07-2019</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D2FBA90-DB21-4C1E-AC4B-35F4409B9A36}" type="slidenum">
              <a:rPr lang="en-IN" smtClean="0"/>
              <a:pPr>
                <a:defRPr/>
              </a:pPr>
              <a:t>‹#›</a:t>
            </a:fld>
            <a:endParaRPr lang="en-IN"/>
          </a:p>
        </p:txBody>
      </p:sp>
    </p:spTree>
    <p:extLst>
      <p:ext uri="{BB962C8B-B14F-4D97-AF65-F5344CB8AC3E}">
        <p14:creationId xmlns:p14="http://schemas.microsoft.com/office/powerpoint/2010/main" val="2846401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3C8EA2B8-3CFB-430E-A38F-9007D22EB8F7}" type="datetime1">
              <a:rPr lang="en-IN"/>
              <a:pPr>
                <a:defRPr/>
              </a:pPr>
              <a:t>24-07-2019</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9B20E7E2-A62D-449E-B03D-5778D4ECA51E}"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D956CB81-A643-4624-962D-7A37F4685881}" type="datetime1">
              <a:rPr lang="en-IN"/>
              <a:pPr>
                <a:defRPr/>
              </a:pPr>
              <a:t>24-07-2019</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FCA86784-C42B-4165-9349-537B3998566F}"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AC7B4A0A-34E5-40AD-96BD-83B8A2B9B44D}" type="datetime1">
              <a:rPr lang="en-IN"/>
              <a:pPr>
                <a:defRPr/>
              </a:pPr>
              <a:t>24-07-2019</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B1E99397-B0D5-42E8-A4A4-AB60D61CE536}"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3116B42-2CB9-4C1F-9C98-20F5FAE9FDBD}" type="datetime1">
              <a:rPr lang="en-IN"/>
              <a:pPr>
                <a:defRPr/>
              </a:pPr>
              <a:t>24-07-2019</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DB6CCB44-6F4E-4C12-84D8-1D86C2322EA7}"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62B80F9-C061-4B7C-BDF9-A73891C0706F}" type="datetime1">
              <a:rPr lang="en-IN"/>
              <a:pPr>
                <a:defRPr/>
              </a:pPr>
              <a:t>24-07-2019</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6C6E023-2E00-40C7-986A-F9ED77F5A148}"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FC6968-3AF9-4DBB-9A90-B2520F0186FF}" type="datetime1">
              <a:rPr lang="en-IN"/>
              <a:pPr>
                <a:defRPr/>
              </a:pPr>
              <a:t>24-07-2019</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6D8A172-3EC1-427E-8806-E6AAE58E0ECA}"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48F1B80-F36C-4348-8A6B-787B01480467}" type="datetime1">
              <a:rPr lang="en-IN"/>
              <a:pPr>
                <a:defRPr/>
              </a:pPr>
              <a:t>24-07-2019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BE64D89-CB54-4A4E-94AF-B47FEDBF5CDB}"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4" r:id="rId12"/>
    <p:sldLayoutId id="2147483705" r:id="rId13"/>
    <p:sldLayoutId id="2147483706" r:id="rId14"/>
    <p:sldLayoutId id="2147483707" r:id="rId15"/>
    <p:sldLayoutId id="2147483708" r:id="rId16"/>
    <p:sldLayoutId id="2147483709" r:id="rId17"/>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378844"/>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348F1B80-F36C-4348-8A6B-787B01480467}" type="datetime1">
              <a:rPr lang="en-IN" smtClean="0"/>
              <a:pPr>
                <a:defRPr/>
              </a:pPr>
              <a:t>24-07-2019</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8BE64D89-CB54-4A4E-94AF-B47FEDBF5CDB}" type="slidenum">
              <a:rPr lang="en-IN" smtClean="0"/>
              <a:pPr>
                <a:defRPr/>
              </a:pPr>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818919"/>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 Id="rId5" Type="http://schemas.openxmlformats.org/officeDocument/2006/relationships/image" Target="../media/image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64533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10</a:t>
            </a:fld>
            <a:endParaRPr lang="en-IN"/>
          </a:p>
        </p:txBody>
      </p:sp>
      <p:pic>
        <p:nvPicPr>
          <p:cNvPr id="4098" name="Picture 4" descr="image0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45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987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11</a:t>
            </a:fld>
            <a:endParaRPr lang="en-IN"/>
          </a:p>
        </p:txBody>
      </p:sp>
      <p:pic>
        <p:nvPicPr>
          <p:cNvPr id="5122" name="Picture 8" descr="image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507"/>
            <a:ext cx="9144000" cy="471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11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12</a:t>
            </a:fld>
            <a:endParaRPr lang="en-IN"/>
          </a:p>
        </p:txBody>
      </p:sp>
      <p:sp>
        <p:nvSpPr>
          <p:cNvPr id="3" name="Slide Number Placeholder 1"/>
          <p:cNvSpPr txBox="1">
            <a:spLocks/>
          </p:cNvSpPr>
          <p:nvPr/>
        </p:nvSpPr>
        <p:spPr>
          <a:xfrm>
            <a:off x="7425344" y="6459786"/>
            <a:ext cx="984019"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050" kern="1200">
                <a:solidFill>
                  <a:srgbClr val="FFFFFF"/>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fld id="{DB6CCB44-6F4E-4C12-84D8-1D86C2322EA7}" type="slidenum">
              <a:rPr lang="en-IN" smtClean="0"/>
              <a:pPr>
                <a:defRPr/>
              </a:pPr>
              <a:t>12</a:t>
            </a:fld>
            <a:endParaRPr lang="en-IN"/>
          </a:p>
        </p:txBody>
      </p:sp>
      <p:sp>
        <p:nvSpPr>
          <p:cNvPr id="4" name="Title 2"/>
          <p:cNvSpPr txBox="1">
            <a:spLocks/>
          </p:cNvSpPr>
          <p:nvPr/>
        </p:nvSpPr>
        <p:spPr>
          <a:xfrm>
            <a:off x="611560" y="563686"/>
            <a:ext cx="7543800" cy="4826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fontAlgn="auto">
              <a:spcAft>
                <a:spcPts val="0"/>
              </a:spcAft>
            </a:pPr>
            <a:r>
              <a:rPr lang="en-US" sz="2400" b="1" dirty="0">
                <a:latin typeface="Times New Roman" panose="02020603050405020304" pitchFamily="18" charset="0"/>
                <a:cs typeface="Times New Roman" panose="02020603050405020304" pitchFamily="18" charset="0"/>
              </a:rPr>
              <a:t>ERROR DETECTION</a:t>
            </a:r>
            <a:endParaRPr lang="en-US" sz="2400" dirty="0"/>
          </a:p>
        </p:txBody>
      </p:sp>
      <p:sp>
        <p:nvSpPr>
          <p:cNvPr id="5" name="Content Placeholder 3"/>
          <p:cNvSpPr txBox="1">
            <a:spLocks/>
          </p:cNvSpPr>
          <p:nvPr/>
        </p:nvSpPr>
        <p:spPr>
          <a:xfrm>
            <a:off x="611560" y="1556792"/>
            <a:ext cx="7920880" cy="45365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Find out the frequency of occurrence of error types  </a:t>
            </a:r>
          </a:p>
          <a:p>
            <a:pPr marL="0" indent="0" fontAlgn="auto">
              <a:lnSpc>
                <a:spcPct val="100000"/>
              </a:lnSpc>
              <a:buFont typeface="Calibri" panose="020F0502020204030204" pitchFamily="34" charset="0"/>
              <a:buNone/>
            </a:pPr>
            <a:r>
              <a:rPr lang="en-US" dirty="0">
                <a:latin typeface="Times New Roman" panose="02020603050405020304" pitchFamily="18" charset="0"/>
                <a:cs typeface="Times New Roman" panose="02020603050405020304" pitchFamily="18" charset="0"/>
              </a:rPr>
              <a:t>      and their origin</a:t>
            </a:r>
          </a:p>
          <a:p>
            <a:pPr fontAlgn="auto">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Obtain error data from the real time log files</a:t>
            </a:r>
          </a:p>
          <a:p>
            <a:pPr marL="0" indent="0" fontAlgn="auto">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logviewplus_setup_1.2.19.exe</a:t>
            </a:r>
          </a:p>
          <a:p>
            <a:pPr marL="0" indent="0" fontAlgn="auto">
              <a:buNone/>
            </a:pPr>
            <a:endParaRPr lang="en-US" dirty="0">
              <a:latin typeface="Times New Roman" panose="02020603050405020304" pitchFamily="18" charset="0"/>
              <a:cs typeface="Times New Roman" panose="02020603050405020304" pitchFamily="18" charset="0"/>
            </a:endParaRPr>
          </a:p>
          <a:p>
            <a:pPr fontAlgn="auto">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Beneficial in identifying the roadblocks in application</a:t>
            </a:r>
          </a:p>
          <a:p>
            <a:pPr fontAlgn="auto">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fontAlgn="auto">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Enhance the Dev &amp; QA processes from organizational perspective</a:t>
            </a:r>
          </a:p>
          <a:p>
            <a:pPr marL="0" indent="0" fontAlgn="auto">
              <a:buNone/>
            </a:pPr>
            <a:r>
              <a:rPr lang="en-US" dirty="0">
                <a:latin typeface="Times New Roman" panose="02020603050405020304" pitchFamily="18" charset="0"/>
                <a:cs typeface="Times New Roman" panose="02020603050405020304" pitchFamily="18" charset="0"/>
              </a:rPr>
              <a:t>       and also aids in customer training sessions</a:t>
            </a:r>
          </a:p>
        </p:txBody>
      </p:sp>
      <p:pic>
        <p:nvPicPr>
          <p:cNvPr id="11" name="Picture 10"/>
          <p:cNvPicPr>
            <a:picLocks noChangeAspect="1"/>
          </p:cNvPicPr>
          <p:nvPr/>
        </p:nvPicPr>
        <p:blipFill>
          <a:blip r:embed="rId2"/>
          <a:stretch>
            <a:fillRect/>
          </a:stretch>
        </p:blipFill>
        <p:spPr>
          <a:xfrm>
            <a:off x="6532215" y="1700808"/>
            <a:ext cx="1914525" cy="2390775"/>
          </a:xfrm>
          <a:prstGeom prst="rect">
            <a:avLst/>
          </a:prstGeom>
        </p:spPr>
      </p:pic>
    </p:spTree>
    <p:extLst>
      <p:ext uri="{BB962C8B-B14F-4D97-AF65-F5344CB8AC3E}">
        <p14:creationId xmlns:p14="http://schemas.microsoft.com/office/powerpoint/2010/main" val="273917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13</a:t>
            </a:fld>
            <a:endParaRPr lang="en-IN"/>
          </a:p>
        </p:txBody>
      </p:sp>
      <p:pic>
        <p:nvPicPr>
          <p:cNvPr id="15" name="Picture 14"/>
          <p:cNvPicPr>
            <a:picLocks noChangeAspect="1"/>
          </p:cNvPicPr>
          <p:nvPr/>
        </p:nvPicPr>
        <p:blipFill>
          <a:blip r:embed="rId2"/>
          <a:stretch>
            <a:fillRect/>
          </a:stretch>
        </p:blipFill>
        <p:spPr>
          <a:xfrm>
            <a:off x="-468560" y="0"/>
            <a:ext cx="9612560" cy="6381750"/>
          </a:xfrm>
          <a:prstGeom prst="rect">
            <a:avLst/>
          </a:prstGeom>
        </p:spPr>
      </p:pic>
      <p:pic>
        <p:nvPicPr>
          <p:cNvPr id="16" name="Picture 15"/>
          <p:cNvPicPr>
            <a:picLocks noChangeAspect="1"/>
          </p:cNvPicPr>
          <p:nvPr/>
        </p:nvPicPr>
        <p:blipFill>
          <a:blip r:embed="rId3"/>
          <a:stretch>
            <a:fillRect/>
          </a:stretch>
        </p:blipFill>
        <p:spPr>
          <a:xfrm>
            <a:off x="1763688" y="476672"/>
            <a:ext cx="1704975" cy="600075"/>
          </a:xfrm>
          <a:prstGeom prst="rect">
            <a:avLst/>
          </a:prstGeom>
        </p:spPr>
      </p:pic>
      <p:pic>
        <p:nvPicPr>
          <p:cNvPr id="17" name="Picture 16"/>
          <p:cNvPicPr>
            <a:picLocks noChangeAspect="1"/>
          </p:cNvPicPr>
          <p:nvPr/>
        </p:nvPicPr>
        <p:blipFill>
          <a:blip r:embed="rId4"/>
          <a:stretch>
            <a:fillRect/>
          </a:stretch>
        </p:blipFill>
        <p:spPr>
          <a:xfrm>
            <a:off x="3275856" y="4562078"/>
            <a:ext cx="1781175" cy="466725"/>
          </a:xfrm>
          <a:prstGeom prst="rect">
            <a:avLst/>
          </a:prstGeom>
        </p:spPr>
      </p:pic>
      <p:sp>
        <p:nvSpPr>
          <p:cNvPr id="19" name="Rectangle 18"/>
          <p:cNvSpPr/>
          <p:nvPr/>
        </p:nvSpPr>
        <p:spPr>
          <a:xfrm>
            <a:off x="4608430" y="1076747"/>
            <a:ext cx="1261884" cy="369332"/>
          </a:xfrm>
          <a:prstGeom prst="rect">
            <a:avLst/>
          </a:prstGeom>
        </p:spPr>
        <p:txBody>
          <a:bodyPr wrap="none">
            <a:spAutoFit/>
          </a:bodyPr>
          <a:lstStyle/>
          <a:p>
            <a:r>
              <a:rPr lang="en-US" b="1" dirty="0">
                <a:solidFill>
                  <a:srgbClr val="000000"/>
                </a:solidFill>
                <a:latin typeface="Times New Roman" panose="02020603050405020304" pitchFamily="18" charset="0"/>
              </a:rPr>
              <a:t>QUALITY</a:t>
            </a:r>
          </a:p>
        </p:txBody>
      </p:sp>
      <p:sp>
        <p:nvSpPr>
          <p:cNvPr id="20" name="Rectangle 19"/>
          <p:cNvSpPr/>
          <p:nvPr/>
        </p:nvSpPr>
        <p:spPr>
          <a:xfrm>
            <a:off x="4608430" y="1634449"/>
            <a:ext cx="2540100" cy="369332"/>
          </a:xfrm>
          <a:prstGeom prst="rect">
            <a:avLst/>
          </a:prstGeom>
        </p:spPr>
        <p:txBody>
          <a:bodyPr wrap="square">
            <a:spAutoFit/>
          </a:bodyPr>
          <a:lstStyle/>
          <a:p>
            <a:r>
              <a:rPr lang="en-US" b="1" dirty="0">
                <a:latin typeface="Times New Roman" panose="02020603050405020304" pitchFamily="18" charset="0"/>
              </a:rPr>
              <a:t>VALUE INNOVATION</a:t>
            </a:r>
          </a:p>
        </p:txBody>
      </p:sp>
      <p:sp>
        <p:nvSpPr>
          <p:cNvPr id="14" name="Rectangle 13"/>
          <p:cNvSpPr/>
          <p:nvPr/>
        </p:nvSpPr>
        <p:spPr>
          <a:xfrm>
            <a:off x="4608430" y="2192151"/>
            <a:ext cx="3172663" cy="369332"/>
          </a:xfrm>
          <a:prstGeom prst="rect">
            <a:avLst/>
          </a:prstGeom>
        </p:spPr>
        <p:txBody>
          <a:bodyPr wrap="none">
            <a:spAutoFit/>
          </a:bodyPr>
          <a:lstStyle/>
          <a:p>
            <a:r>
              <a:rPr lang="en-US" b="1" dirty="0">
                <a:latin typeface="Times New Roman" panose="02020603050405020304" pitchFamily="18" charset="0"/>
              </a:rPr>
              <a:t>RETURN ON INVESTMENT</a:t>
            </a:r>
          </a:p>
        </p:txBody>
      </p:sp>
      <p:pic>
        <p:nvPicPr>
          <p:cNvPr id="23" name="Picture 22"/>
          <p:cNvPicPr>
            <a:picLocks noChangeAspect="1"/>
          </p:cNvPicPr>
          <p:nvPr/>
        </p:nvPicPr>
        <p:blipFill>
          <a:blip r:embed="rId5"/>
          <a:stretch>
            <a:fillRect/>
          </a:stretch>
        </p:blipFill>
        <p:spPr>
          <a:xfrm>
            <a:off x="0" y="4653136"/>
            <a:ext cx="2124075" cy="466725"/>
          </a:xfrm>
          <a:prstGeom prst="rect">
            <a:avLst/>
          </a:prstGeom>
        </p:spPr>
      </p:pic>
    </p:spTree>
    <p:extLst>
      <p:ext uri="{BB962C8B-B14F-4D97-AF65-F5344CB8AC3E}">
        <p14:creationId xmlns:p14="http://schemas.microsoft.com/office/powerpoint/2010/main" val="295650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ppt_w</p:attrName>
                                        </p:attrNameLst>
                                      </p:cBhvr>
                                      <p:tavLst>
                                        <p:tav tm="0">
                                          <p:val>
                                            <p:fltVal val="0"/>
                                          </p:val>
                                        </p:tav>
                                        <p:tav tm="100000">
                                          <p:val>
                                            <p:strVal val="#ppt_w"/>
                                          </p:val>
                                        </p:tav>
                                      </p:tavLst>
                                    </p:anim>
                                    <p:anim calcmode="lin" valueType="num">
                                      <p:cBhvr>
                                        <p:cTn id="25" dur="500" fill="hold"/>
                                        <p:tgtEl>
                                          <p:spTgt spid="23"/>
                                        </p:tgtEl>
                                        <p:attrNameLst>
                                          <p:attrName>ppt_h</p:attrName>
                                        </p:attrNameLst>
                                      </p:cBhvr>
                                      <p:tavLst>
                                        <p:tav tm="0">
                                          <p:val>
                                            <p:fltVal val="0"/>
                                          </p:val>
                                        </p:tav>
                                        <p:tav tm="100000">
                                          <p:val>
                                            <p:strVal val="#ppt_h"/>
                                          </p:val>
                                        </p:tav>
                                      </p:tavLst>
                                    </p:anim>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14</a:t>
            </a:fld>
            <a:endParaRPr lang="en-IN"/>
          </a:p>
        </p:txBody>
      </p:sp>
      <p:sp>
        <p:nvSpPr>
          <p:cNvPr id="6" name="Title 5"/>
          <p:cNvSpPr>
            <a:spLocks noGrp="1"/>
          </p:cNvSpPr>
          <p:nvPr>
            <p:ph type="title" idx="4294967295"/>
          </p:nvPr>
        </p:nvSpPr>
        <p:spPr>
          <a:xfrm>
            <a:off x="539552" y="476672"/>
            <a:ext cx="7543800" cy="1196975"/>
          </a:xfrm>
        </p:spPr>
        <p:txBody>
          <a:bodyPr>
            <a:normAutofit/>
          </a:bodyPr>
          <a:lstStyle/>
          <a:p>
            <a:pPr algn="ctr"/>
            <a:r>
              <a:rPr lang="en-US" sz="2400" b="1" dirty="0">
                <a:latin typeface="Times New Roman" panose="02020603050405020304" pitchFamily="18" charset="0"/>
              </a:rPr>
              <a:t>QUALITY</a:t>
            </a:r>
            <a:br>
              <a:rPr lang="en-US" sz="2400" dirty="0"/>
            </a:br>
            <a:endParaRPr lang="en-US" sz="2400" dirty="0"/>
          </a:p>
        </p:txBody>
      </p:sp>
      <p:sp>
        <p:nvSpPr>
          <p:cNvPr id="7" name="Content Placeholder 6"/>
          <p:cNvSpPr>
            <a:spLocks noGrp="1"/>
          </p:cNvSpPr>
          <p:nvPr>
            <p:ph idx="4294967295"/>
          </p:nvPr>
        </p:nvSpPr>
        <p:spPr>
          <a:xfrm>
            <a:off x="841282" y="1844824"/>
            <a:ext cx="7543800" cy="4022725"/>
          </a:xfrm>
        </p:spPr>
        <p:txBody>
          <a:bodyPr/>
          <a:lstStyle/>
          <a:p>
            <a:endParaRPr lang="en-US" dirty="0"/>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Determine the intensity of modular testing required</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Test transition from QA perspective to more of Agent perspective</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Efficient utilization of time and team strength</a:t>
            </a:r>
            <a:endParaRPr lang="en-US" dirty="0"/>
          </a:p>
        </p:txBody>
      </p:sp>
    </p:spTree>
    <p:extLst>
      <p:ext uri="{BB962C8B-B14F-4D97-AF65-F5344CB8AC3E}">
        <p14:creationId xmlns:p14="http://schemas.microsoft.com/office/powerpoint/2010/main" val="316438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2"/>
          </p:nvPr>
        </p:nvSpPr>
        <p:spPr>
          <a:xfrm>
            <a:off x="7425344" y="6459786"/>
            <a:ext cx="984019" cy="365125"/>
          </a:xfrm>
        </p:spPr>
        <p:txBody>
          <a:bodyPr/>
          <a:lstStyle/>
          <a:p>
            <a:pPr>
              <a:defRPr/>
            </a:pPr>
            <a:fld id="{DB6CCB44-6F4E-4C12-84D8-1D86C2322EA7}" type="slidenum">
              <a:rPr lang="en-IN" smtClean="0"/>
              <a:pPr>
                <a:defRPr/>
              </a:pPr>
              <a:t>15</a:t>
            </a:fld>
            <a:endParaRPr lang="en-IN"/>
          </a:p>
        </p:txBody>
      </p:sp>
      <p:sp>
        <p:nvSpPr>
          <p:cNvPr id="10" name="Title 5"/>
          <p:cNvSpPr txBox="1">
            <a:spLocks/>
          </p:cNvSpPr>
          <p:nvPr/>
        </p:nvSpPr>
        <p:spPr>
          <a:xfrm>
            <a:off x="755576" y="476672"/>
            <a:ext cx="7543800" cy="119697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fontAlgn="auto">
              <a:spcAft>
                <a:spcPts val="0"/>
              </a:spcAft>
            </a:pPr>
            <a:endParaRPr lang="en-US" sz="2400" b="1" dirty="0">
              <a:latin typeface="Times New Roman" panose="02020603050405020304" pitchFamily="18" charset="0"/>
            </a:endParaRPr>
          </a:p>
          <a:p>
            <a:pPr algn="ctr" fontAlgn="auto">
              <a:spcAft>
                <a:spcPts val="0"/>
              </a:spcAft>
            </a:pPr>
            <a:endParaRPr lang="en-US" sz="2400" b="1" dirty="0">
              <a:latin typeface="Times New Roman" panose="02020603050405020304" pitchFamily="18" charset="0"/>
            </a:endParaRPr>
          </a:p>
          <a:p>
            <a:pPr algn="ctr" fontAlgn="auto">
              <a:spcAft>
                <a:spcPts val="0"/>
              </a:spcAft>
            </a:pPr>
            <a:r>
              <a:rPr lang="en-US" sz="2400" b="1" dirty="0">
                <a:latin typeface="Times New Roman" panose="02020603050405020304" pitchFamily="18" charset="0"/>
              </a:rPr>
              <a:t>VALUE INNOVATION</a:t>
            </a:r>
          </a:p>
          <a:p>
            <a:pPr algn="ctr" fontAlgn="auto">
              <a:spcAft>
                <a:spcPts val="0"/>
              </a:spcAft>
            </a:pPr>
            <a:br>
              <a:rPr lang="en-US" sz="2400" dirty="0"/>
            </a:br>
            <a:endParaRPr lang="en-US" sz="2400" dirty="0"/>
          </a:p>
        </p:txBody>
      </p:sp>
      <p:sp>
        <p:nvSpPr>
          <p:cNvPr id="11" name="Content Placeholder 6"/>
          <p:cNvSpPr txBox="1">
            <a:spLocks/>
          </p:cNvSpPr>
          <p:nvPr/>
        </p:nvSpPr>
        <p:spPr>
          <a:xfrm>
            <a:off x="841282" y="1484784"/>
            <a:ext cx="7543800" cy="438276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endParaRPr lang="en-US" dirty="0"/>
          </a:p>
          <a:p>
            <a:pPr fontAlgn="auto">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Enhance User experience based on preferences/market trends</a:t>
            </a:r>
          </a:p>
          <a:p>
            <a:pPr marL="0" indent="0" fontAlgn="auto">
              <a:buNone/>
            </a:pPr>
            <a:endParaRPr lang="en-US" dirty="0">
              <a:latin typeface="Times New Roman" panose="02020603050405020304" pitchFamily="18" charset="0"/>
              <a:cs typeface="Times New Roman" panose="02020603050405020304" pitchFamily="18" charset="0"/>
            </a:endParaRPr>
          </a:p>
          <a:p>
            <a:pPr fontAlgn="auto">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Enhance the turn around time</a:t>
            </a:r>
          </a:p>
          <a:p>
            <a:pPr marL="0" indent="0" fontAlgn="auto">
              <a:buNone/>
            </a:pPr>
            <a:endParaRPr lang="en-US" dirty="0">
              <a:latin typeface="Times New Roman" panose="02020603050405020304" pitchFamily="18" charset="0"/>
              <a:cs typeface="Times New Roman" panose="02020603050405020304" pitchFamily="18" charset="0"/>
            </a:endParaRPr>
          </a:p>
          <a:p>
            <a:pPr fontAlgn="auto">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Capture the market via continuous interaction </a:t>
            </a:r>
          </a:p>
          <a:p>
            <a:pPr marL="0" indent="0" fontAlgn="auto">
              <a:buNone/>
            </a:pPr>
            <a:r>
              <a:rPr lang="en-US" dirty="0">
                <a:latin typeface="Times New Roman" panose="02020603050405020304" pitchFamily="18" charset="0"/>
                <a:cs typeface="Times New Roman" panose="02020603050405020304" pitchFamily="18" charset="0"/>
              </a:rPr>
              <a:t>	Example: </a:t>
            </a:r>
            <a:r>
              <a:rPr lang="en-US" b="1" dirty="0">
                <a:latin typeface="Times New Roman" panose="02020603050405020304" pitchFamily="18" charset="0"/>
                <a:cs typeface="Times New Roman" panose="02020603050405020304" pitchFamily="18" charset="0"/>
              </a:rPr>
              <a:t>Titan</a:t>
            </a:r>
          </a:p>
          <a:p>
            <a:pPr marL="0" indent="0" fontAlgn="auto">
              <a:buNone/>
            </a:pPr>
            <a:endParaRPr lang="en-US" dirty="0">
              <a:latin typeface="Times New Roman" panose="02020603050405020304" pitchFamily="18" charset="0"/>
              <a:cs typeface="Times New Roman" panose="02020603050405020304" pitchFamily="18" charset="0"/>
            </a:endParaRPr>
          </a:p>
          <a:p>
            <a:pPr fontAlgn="auto">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Provide relevant feedback on our business requirements</a:t>
            </a:r>
            <a:endParaRPr lang="en-US" dirty="0"/>
          </a:p>
        </p:txBody>
      </p:sp>
    </p:spTree>
    <p:extLst>
      <p:ext uri="{BB962C8B-B14F-4D97-AF65-F5344CB8AC3E}">
        <p14:creationId xmlns:p14="http://schemas.microsoft.com/office/powerpoint/2010/main" val="327566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a:xfrm>
            <a:off x="7425344" y="6459786"/>
            <a:ext cx="984019" cy="365125"/>
          </a:xfrm>
        </p:spPr>
        <p:txBody>
          <a:bodyPr/>
          <a:lstStyle/>
          <a:p>
            <a:pPr>
              <a:defRPr/>
            </a:pPr>
            <a:fld id="{DB6CCB44-6F4E-4C12-84D8-1D86C2322EA7}" type="slidenum">
              <a:rPr lang="en-IN" smtClean="0"/>
              <a:pPr>
                <a:defRPr/>
              </a:pPr>
              <a:t>16</a:t>
            </a:fld>
            <a:endParaRPr lang="en-IN"/>
          </a:p>
        </p:txBody>
      </p:sp>
      <p:sp>
        <p:nvSpPr>
          <p:cNvPr id="8" name="Title 5"/>
          <p:cNvSpPr txBox="1">
            <a:spLocks/>
          </p:cNvSpPr>
          <p:nvPr/>
        </p:nvSpPr>
        <p:spPr>
          <a:xfrm>
            <a:off x="755576" y="476672"/>
            <a:ext cx="7543800" cy="11969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fontAlgn="auto">
              <a:spcAft>
                <a:spcPts val="0"/>
              </a:spcAft>
            </a:pPr>
            <a:r>
              <a:rPr lang="en-US" sz="2400" b="1" dirty="0">
                <a:latin typeface="Times New Roman" panose="02020603050405020304" pitchFamily="18" charset="0"/>
              </a:rPr>
              <a:t>RETURN ON INVESTMENT</a:t>
            </a:r>
            <a:br>
              <a:rPr lang="en-US" sz="2400" dirty="0"/>
            </a:br>
            <a:endParaRPr lang="en-US" sz="2400" dirty="0"/>
          </a:p>
        </p:txBody>
      </p:sp>
      <p:sp>
        <p:nvSpPr>
          <p:cNvPr id="9" name="Content Placeholder 6"/>
          <p:cNvSpPr txBox="1">
            <a:spLocks/>
          </p:cNvSpPr>
          <p:nvPr/>
        </p:nvSpPr>
        <p:spPr>
          <a:xfrm>
            <a:off x="841282" y="1673648"/>
            <a:ext cx="7543800" cy="36995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405188818"/>
              </p:ext>
            </p:extLst>
          </p:nvPr>
        </p:nvGraphicFramePr>
        <p:xfrm>
          <a:off x="1043608" y="1844824"/>
          <a:ext cx="6912768" cy="3372612"/>
        </p:xfrm>
        <a:graphic>
          <a:graphicData uri="http://schemas.openxmlformats.org/drawingml/2006/table">
            <a:tbl>
              <a:tblPr firstRow="1" firstCol="1" bandRow="1">
                <a:tableStyleId>{5C22544A-7EE6-4342-B048-85BDC9FD1C3A}</a:tableStyleId>
              </a:tblPr>
              <a:tblGrid>
                <a:gridCol w="151216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tblGrid>
              <a:tr h="914848">
                <a:tc>
                  <a:txBody>
                    <a:bodyPr/>
                    <a:lstStyle/>
                    <a:p>
                      <a:pPr marL="0" marR="0">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Conventional</a:t>
                      </a:r>
                      <a:r>
                        <a:rPr lang="en-US" sz="1400" baseline="0" dirty="0">
                          <a:effectLst/>
                          <a:latin typeface="Times New Roman" panose="02020603050405020304" pitchFamily="18" charset="0"/>
                          <a:ea typeface="Calibri" panose="020F0502020204030204" pitchFamily="34" charset="0"/>
                          <a:cs typeface="Times New Roman" panose="02020603050405020304" pitchFamily="18" charset="0"/>
                        </a:rPr>
                        <a:t> Process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Effort]</a:t>
                      </a: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Proposed </a:t>
                      </a:r>
                      <a:r>
                        <a:rPr lang="en-US" sz="1400" baseline="0" dirty="0">
                          <a:effectLst/>
                          <a:latin typeface="Times New Roman" panose="02020603050405020304" pitchFamily="18" charset="0"/>
                          <a:ea typeface="Calibri" panose="020F0502020204030204" pitchFamily="34" charset="0"/>
                          <a:cs typeface="Times New Roman" panose="02020603050405020304" pitchFamily="18" charset="0"/>
                        </a:rPr>
                        <a:t>Process [Effort]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Increment in</a:t>
                      </a:r>
                    </a:p>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Efficiency</a:t>
                      </a:r>
                    </a:p>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126752">
                <a:tc>
                  <a:txBody>
                    <a:bodyPr/>
                    <a:lstStyle/>
                    <a:p>
                      <a:pPr marL="0" marR="0" algn="l">
                        <a:lnSpc>
                          <a:spcPct val="150000"/>
                        </a:lnSpc>
                        <a:spcBef>
                          <a:spcPts val="0"/>
                        </a:spcBef>
                        <a:spcAft>
                          <a:spcPts val="0"/>
                        </a:spcAft>
                      </a:pPr>
                      <a:r>
                        <a:rPr lang="en-US" sz="1600" dirty="0">
                          <a:effectLst/>
                          <a:latin typeface="Times New Roman" panose="02020603050405020304" pitchFamily="18" charset="0"/>
                          <a:ea typeface="+mn-ea"/>
                          <a:cs typeface="Times New Roman" panose="02020603050405020304" pitchFamily="18" charset="0"/>
                        </a:rPr>
                        <a:t>QUALITY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mn-ea"/>
                          <a:cs typeface="+mn-cs"/>
                        </a:rPr>
                        <a:t>8D</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a:t>
                      </a:r>
                      <a:r>
                        <a:rPr lang="en-US" sz="1800" kern="1200" baseline="0" dirty="0">
                          <a:solidFill>
                            <a:schemeClr val="dk1"/>
                          </a:solidFill>
                          <a:effectLst/>
                          <a:latin typeface="+mn-lt"/>
                          <a:ea typeface="+mn-ea"/>
                          <a:cs typeface="+mn-cs"/>
                        </a:rPr>
                        <a:t> 5</a:t>
                      </a:r>
                      <a:r>
                        <a:rPr lang="en-US" sz="1800" kern="1200" dirty="0">
                          <a:solidFill>
                            <a:schemeClr val="dk1"/>
                          </a:solidFill>
                          <a:effectLst/>
                          <a:latin typeface="+mn-lt"/>
                          <a:ea typeface="+mn-ea"/>
                          <a:cs typeface="+mn-cs"/>
                        </a:rPr>
                        <a:t>M * 6H</a:t>
                      </a:r>
                    </a:p>
                    <a:p>
                      <a:pPr marL="0" marR="0" algn="ctr">
                        <a:lnSpc>
                          <a:spcPct val="150000"/>
                        </a:lnSpc>
                        <a:spcBef>
                          <a:spcPts val="0"/>
                        </a:spcBef>
                        <a:spcAft>
                          <a:spcPts val="0"/>
                        </a:spcAft>
                      </a:pPr>
                      <a:r>
                        <a:rPr lang="en-US" sz="1800" kern="1200" dirty="0">
                          <a:solidFill>
                            <a:schemeClr val="dk1"/>
                          </a:solidFill>
                          <a:effectLst/>
                          <a:latin typeface="+mn-lt"/>
                          <a:ea typeface="+mn-ea"/>
                          <a:cs typeface="+mn-cs"/>
                        </a:rPr>
                        <a:t>  =  240 MH</a:t>
                      </a:r>
                    </a:p>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1200" baseline="0" dirty="0">
                          <a:solidFill>
                            <a:schemeClr val="dk1"/>
                          </a:solidFill>
                          <a:effectLst/>
                          <a:latin typeface="+mn-lt"/>
                          <a:ea typeface="+mn-ea"/>
                          <a:cs typeface="+mn-cs"/>
                        </a:rPr>
                        <a:t>4D</a:t>
                      </a:r>
                      <a:r>
                        <a:rPr lang="en-US" sz="1800" kern="1200" dirty="0">
                          <a:solidFill>
                            <a:schemeClr val="dk1"/>
                          </a:solidFill>
                          <a:effectLst/>
                          <a:latin typeface="+mn-lt"/>
                          <a:ea typeface="+mn-ea"/>
                          <a:cs typeface="+mn-cs"/>
                        </a:rPr>
                        <a:t> * 4M * 6H</a:t>
                      </a:r>
                    </a:p>
                    <a:p>
                      <a:pPr marL="0" marR="0" algn="ctr">
                        <a:lnSpc>
                          <a:spcPct val="150000"/>
                        </a:lnSpc>
                        <a:spcBef>
                          <a:spcPts val="0"/>
                        </a:spcBef>
                        <a:spcAft>
                          <a:spcPts val="0"/>
                        </a:spcAft>
                      </a:pPr>
                      <a:r>
                        <a:rPr lang="en-US" sz="1800" kern="1200" dirty="0">
                          <a:solidFill>
                            <a:schemeClr val="dk1"/>
                          </a:solidFill>
                          <a:effectLst/>
                          <a:latin typeface="+mn-lt"/>
                          <a:ea typeface="+mn-ea"/>
                          <a:cs typeface="+mn-cs"/>
                        </a:rPr>
                        <a:t> </a:t>
                      </a:r>
                      <a:r>
                        <a:rPr lang="en-US" sz="1800" kern="1200" baseline="0" dirty="0">
                          <a:solidFill>
                            <a:schemeClr val="dk1"/>
                          </a:solidFill>
                          <a:effectLst/>
                          <a:latin typeface="+mn-lt"/>
                          <a:ea typeface="+mn-ea"/>
                          <a:cs typeface="+mn-cs"/>
                        </a:rPr>
                        <a:t>      = 96 MH</a:t>
                      </a:r>
                      <a:endParaRPr lang="en-US" sz="1800" kern="1200" dirty="0">
                        <a:solidFill>
                          <a:schemeClr val="dk1"/>
                        </a:solidFill>
                        <a:effectLst/>
                        <a:latin typeface="+mn-lt"/>
                        <a:ea typeface="+mn-ea"/>
                        <a:cs typeface="+mn-cs"/>
                      </a:endParaRPr>
                    </a:p>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150%</a:t>
                      </a:r>
                    </a:p>
                  </a:txBody>
                  <a:tcPr marL="68580" marR="68580" marT="0" marB="0"/>
                </a:tc>
                <a:extLst>
                  <a:ext uri="{0D108BD9-81ED-4DB2-BD59-A6C34878D82A}">
                    <a16:rowId xmlns:a16="http://schemas.microsoft.com/office/drawing/2014/main" val="10001"/>
                  </a:ext>
                </a:extLst>
              </a:tr>
              <a:tr h="1126752">
                <a:tc>
                  <a:txBody>
                    <a:bodyPr/>
                    <a:lstStyle/>
                    <a:p>
                      <a:pPr marL="0" marR="0" algn="l">
                        <a:lnSpc>
                          <a:spcPct val="150000"/>
                        </a:lnSpc>
                        <a:spcBef>
                          <a:spcPts val="0"/>
                        </a:spcBef>
                        <a:spcAft>
                          <a:spcPts val="0"/>
                        </a:spcAft>
                      </a:pPr>
                      <a:r>
                        <a:rPr lang="en-US" sz="1600" dirty="0">
                          <a:effectLst/>
                          <a:latin typeface="Times New Roman" panose="02020603050405020304" pitchFamily="18" charset="0"/>
                          <a:ea typeface="+mn-ea"/>
                          <a:cs typeface="Times New Roman" panose="02020603050405020304" pitchFamily="18" charset="0"/>
                        </a:rPr>
                        <a:t>TURN</a:t>
                      </a:r>
                      <a:r>
                        <a:rPr lang="en-US" sz="1600" baseline="0" dirty="0">
                          <a:effectLst/>
                          <a:latin typeface="Times New Roman" panose="02020603050405020304" pitchFamily="18" charset="0"/>
                          <a:ea typeface="+mn-ea"/>
                          <a:cs typeface="Times New Roman" panose="02020603050405020304" pitchFamily="18" charset="0"/>
                        </a:rPr>
                        <a:t> AROUND TIME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8T /</a:t>
                      </a:r>
                      <a:r>
                        <a:rPr lang="en-US" sz="1800" baseline="0" dirty="0">
                          <a:effectLst/>
                          <a:latin typeface="Times New Roman" panose="02020603050405020304" pitchFamily="18" charset="0"/>
                          <a:ea typeface="Calibri" panose="020F0502020204030204" pitchFamily="34" charset="0"/>
                          <a:cs typeface="Times New Roman" panose="02020603050405020304" pitchFamily="18" charset="0"/>
                        </a:rPr>
                        <a:t> Day</a:t>
                      </a:r>
                    </a:p>
                    <a:p>
                      <a:pPr marL="0" marR="0" algn="ctr">
                        <a:lnSpc>
                          <a:spcPct val="150000"/>
                        </a:lnSpc>
                        <a:spcBef>
                          <a:spcPts val="0"/>
                        </a:spcBef>
                        <a:spcAft>
                          <a:spcPts val="0"/>
                        </a:spcAft>
                      </a:pPr>
                      <a:r>
                        <a:rPr lang="en-US" sz="1800" baseline="0" dirty="0">
                          <a:effectLst/>
                          <a:latin typeface="Times New Roman" panose="02020603050405020304" pitchFamily="18" charset="0"/>
                          <a:ea typeface="Calibri" panose="020F0502020204030204" pitchFamily="34" charset="0"/>
                          <a:cs typeface="Times New Roman" panose="02020603050405020304" pitchFamily="18" charset="0"/>
                        </a:rPr>
                        <a:t>1T = 1 H</a:t>
                      </a:r>
                    </a:p>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16T / Day</a:t>
                      </a:r>
                    </a:p>
                    <a:p>
                      <a:pPr marL="0" marR="0" algn="ctr">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1T = 0.5 H</a:t>
                      </a:r>
                    </a:p>
                  </a:txBody>
                  <a:tcPr marL="68580" marR="68580" marT="0" marB="0"/>
                </a:tc>
                <a:tc>
                  <a:txBody>
                    <a:bodyPr/>
                    <a:lstStyle/>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100%</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000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pPr>
              <a:defRPr/>
            </a:pPr>
            <a:fld id="{2DD4C7B5-8B04-4F87-98B7-92E000B4D9E9}" type="slidenum">
              <a:rPr lang="en-IN"/>
              <a:pPr>
                <a:defRPr/>
              </a:pPr>
              <a:t>17</a:t>
            </a:fld>
            <a:endParaRPr lang="en-IN"/>
          </a:p>
        </p:txBody>
      </p:sp>
      <p:sp>
        <p:nvSpPr>
          <p:cNvPr id="7171" name="TextBox 10"/>
          <p:cNvSpPr txBox="1">
            <a:spLocks noChangeArrowheads="1"/>
          </p:cNvSpPr>
          <p:nvPr/>
        </p:nvSpPr>
        <p:spPr bwMode="auto">
          <a:xfrm>
            <a:off x="2268538" y="3136900"/>
            <a:ext cx="4391025" cy="523220"/>
          </a:xfrm>
          <a:prstGeom prst="rect">
            <a:avLst/>
          </a:prstGeom>
          <a:noFill/>
          <a:ln w="9525">
            <a:noFill/>
            <a:miter lim="800000"/>
            <a:headEnd/>
            <a:tailEnd/>
          </a:ln>
        </p:spPr>
        <p:txBody>
          <a:bodyPr>
            <a:spAutoFit/>
          </a:bodyPr>
          <a:lstStyle/>
          <a:p>
            <a:pPr algn="ctr"/>
            <a:r>
              <a:rPr lang="en-US" sz="28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275856" y="908720"/>
            <a:ext cx="2140330"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ABSTRACT</a:t>
            </a:r>
          </a:p>
        </p:txBody>
      </p:sp>
      <p:sp>
        <p:nvSpPr>
          <p:cNvPr id="10" name="Chevron 9"/>
          <p:cNvSpPr/>
          <p:nvPr/>
        </p:nvSpPr>
        <p:spPr>
          <a:xfrm>
            <a:off x="3945036" y="5238936"/>
            <a:ext cx="261031" cy="314303"/>
          </a:xfrm>
          <a:prstGeom prst="chevron">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solidFill>
                <a:schemeClr val="tx1"/>
              </a:solidFill>
            </a:endParaRPr>
          </a:p>
        </p:txBody>
      </p:sp>
      <p:sp>
        <p:nvSpPr>
          <p:cNvPr id="11" name="Chevron 10"/>
          <p:cNvSpPr/>
          <p:nvPr/>
        </p:nvSpPr>
        <p:spPr>
          <a:xfrm>
            <a:off x="4206067" y="5238936"/>
            <a:ext cx="261031" cy="314301"/>
          </a:xfrm>
          <a:prstGeom prst="chevron">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solidFill>
                <a:schemeClr val="tx1"/>
              </a:solidFill>
            </a:endParaRPr>
          </a:p>
        </p:txBody>
      </p:sp>
      <p:sp>
        <p:nvSpPr>
          <p:cNvPr id="9" name="Rectangle 8"/>
          <p:cNvSpPr/>
          <p:nvPr/>
        </p:nvSpPr>
        <p:spPr>
          <a:xfrm>
            <a:off x="435240" y="3150956"/>
            <a:ext cx="8208912" cy="1084015"/>
          </a:xfrm>
          <a:prstGeom prst="rect">
            <a:avLst/>
          </a:prstGeom>
          <a:solidFill>
            <a:schemeClr val="bg1">
              <a:lumMod val="95000"/>
            </a:schemeClr>
          </a:solidFill>
          <a:ln>
            <a:solidFill>
              <a:schemeClr val="accent2"/>
            </a:solidFill>
          </a:ln>
        </p:spPr>
        <p:txBody>
          <a:bodyPr wrap="square">
            <a:spAutoFit/>
          </a:bodyPr>
          <a:lstStyle/>
          <a:p>
            <a:pPr marR="0" algn="ctr">
              <a:lnSpc>
                <a:spcPct val="107000"/>
              </a:lnSpc>
              <a:spcBef>
                <a:spcPts val="0"/>
              </a:spcBef>
              <a:spcAft>
                <a:spcPts val="800"/>
              </a:spcAft>
            </a:pPr>
            <a:r>
              <a:rPr lang="en-US" dirty="0">
                <a:solidFill>
                  <a:srgbClr val="2B2B2B"/>
                </a:solidFill>
                <a:latin typeface="Times New Roman" panose="02020603050405020304" pitchFamily="18" charset="0"/>
                <a:ea typeface="Calibri" panose="020F0502020204030204" pitchFamily="34" charset="0"/>
                <a:cs typeface="Times New Roman" panose="02020603050405020304" pitchFamily="18" charset="0"/>
              </a:rPr>
              <a:t>This presentation gives an insight as to how Test strategy can be strengthened by incorporating </a:t>
            </a:r>
          </a:p>
          <a:p>
            <a:pPr marR="0" algn="ctr">
              <a:lnSpc>
                <a:spcPct val="107000"/>
              </a:lnSpc>
              <a:spcBef>
                <a:spcPts val="0"/>
              </a:spcBef>
              <a:spcAft>
                <a:spcPts val="800"/>
              </a:spcAft>
            </a:pPr>
            <a:r>
              <a:rPr lang="en-US" b="1" dirty="0">
                <a:solidFill>
                  <a:srgbClr val="2B2B2B"/>
                </a:solidFill>
                <a:latin typeface="Times New Roman" panose="02020603050405020304" pitchFamily="18" charset="0"/>
                <a:ea typeface="Calibri" panose="020F0502020204030204" pitchFamily="34" charset="0"/>
                <a:cs typeface="Times New Roman" panose="02020603050405020304" pitchFamily="18" charset="0"/>
              </a:rPr>
              <a:t>Machine Learning concepts and Algorithms into Software Testing.</a:t>
            </a:r>
          </a:p>
        </p:txBody>
      </p:sp>
      <p:pic>
        <p:nvPicPr>
          <p:cNvPr id="1026" name="Picture 2" descr="Image result for machine learn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495" y="4640001"/>
            <a:ext cx="2183919" cy="151216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66154" y="1843646"/>
            <a:ext cx="8062921" cy="981423"/>
          </a:xfrm>
          <a:prstGeom prst="rect">
            <a:avLst/>
          </a:prstGeom>
        </p:spPr>
        <p:txBody>
          <a:bodyPr wrap="square">
            <a:spAutoFit/>
          </a:bodyPr>
          <a:lstStyle/>
          <a:p>
            <a:pPr marR="0" algn="ctr">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With the adoption of Agile process in software development, time to market has improved drastically. In order to ensure the quality of deliverables, we need to upgrade our Test Strategy iteratively.</a:t>
            </a:r>
            <a:endParaRPr lang="en-US" dirty="0">
              <a:solidFill>
                <a:srgbClr val="2B2B2B"/>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Chevron 16"/>
          <p:cNvSpPr/>
          <p:nvPr/>
        </p:nvSpPr>
        <p:spPr>
          <a:xfrm>
            <a:off x="4467098" y="5238935"/>
            <a:ext cx="261031" cy="314301"/>
          </a:xfrm>
          <a:prstGeom prst="chevron">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solidFill>
                <a:schemeClr val="tx1"/>
              </a:solidFill>
            </a:endParaRPr>
          </a:p>
        </p:txBody>
      </p:sp>
      <p:sp>
        <p:nvSpPr>
          <p:cNvPr id="18" name="Chevron 17"/>
          <p:cNvSpPr/>
          <p:nvPr/>
        </p:nvSpPr>
        <p:spPr>
          <a:xfrm>
            <a:off x="4731728" y="5238935"/>
            <a:ext cx="261031" cy="314301"/>
          </a:xfrm>
          <a:prstGeom prst="chevron">
            <a:avLst/>
          </a:prstGeom>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solidFill>
                <a:schemeClr val="tx1"/>
              </a:solidFill>
            </a:endParaRPr>
          </a:p>
        </p:txBody>
      </p:sp>
      <p:pic>
        <p:nvPicPr>
          <p:cNvPr id="1032" name="Picture 8" descr="Image result for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4477166"/>
            <a:ext cx="1874853" cy="1801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E4BCF9-42CD-4D58-AE65-DB0AD268B22A}" type="slidenum">
              <a:rPr lang="en-IN" smtClean="0"/>
              <a:pPr/>
              <a:t>3</a:t>
            </a:fld>
            <a:endParaRPr lang="en-IN"/>
          </a:p>
        </p:txBody>
      </p:sp>
      <p:pic>
        <p:nvPicPr>
          <p:cNvPr id="5" name="Picture 4"/>
          <p:cNvPicPr>
            <a:picLocks noChangeAspect="1"/>
          </p:cNvPicPr>
          <p:nvPr/>
        </p:nvPicPr>
        <p:blipFill>
          <a:blip r:embed="rId2"/>
          <a:stretch>
            <a:fillRect/>
          </a:stretch>
        </p:blipFill>
        <p:spPr>
          <a:xfrm>
            <a:off x="-132819" y="0"/>
            <a:ext cx="9296400" cy="6381750"/>
          </a:xfrm>
          <a:prstGeom prst="rect">
            <a:avLst/>
          </a:prstGeom>
        </p:spPr>
      </p:pic>
      <p:pic>
        <p:nvPicPr>
          <p:cNvPr id="12" name="Picture 11"/>
          <p:cNvPicPr>
            <a:picLocks noChangeAspect="1"/>
          </p:cNvPicPr>
          <p:nvPr/>
        </p:nvPicPr>
        <p:blipFill>
          <a:blip r:embed="rId3"/>
          <a:stretch>
            <a:fillRect/>
          </a:stretch>
        </p:blipFill>
        <p:spPr>
          <a:xfrm>
            <a:off x="5275715" y="1340768"/>
            <a:ext cx="3152775" cy="1038225"/>
          </a:xfrm>
          <a:prstGeom prst="rect">
            <a:avLst/>
          </a:prstGeom>
        </p:spPr>
      </p:pic>
      <p:pic>
        <p:nvPicPr>
          <p:cNvPr id="13" name="Picture 12"/>
          <p:cNvPicPr>
            <a:picLocks noChangeAspect="1"/>
          </p:cNvPicPr>
          <p:nvPr/>
        </p:nvPicPr>
        <p:blipFill>
          <a:blip r:embed="rId4"/>
          <a:stretch>
            <a:fillRect/>
          </a:stretch>
        </p:blipFill>
        <p:spPr>
          <a:xfrm>
            <a:off x="323528" y="4437112"/>
            <a:ext cx="2124075" cy="466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84A31A4-8F8A-4DEB-B7DC-8D05D2EEC676}" type="slidenum">
              <a:rPr lang="en-IN" smtClean="0"/>
              <a:pPr>
                <a:defRPr/>
              </a:pPr>
              <a:t>4</a:t>
            </a:fld>
            <a:endParaRPr lang="en-IN"/>
          </a:p>
        </p:txBody>
      </p:sp>
      <p:sp>
        <p:nvSpPr>
          <p:cNvPr id="4" name="TextBox 6"/>
          <p:cNvSpPr txBox="1">
            <a:spLocks noChangeArrowheads="1"/>
          </p:cNvSpPr>
          <p:nvPr/>
        </p:nvSpPr>
        <p:spPr bwMode="auto">
          <a:xfrm>
            <a:off x="2339752" y="1052736"/>
            <a:ext cx="4320480" cy="523220"/>
          </a:xfrm>
          <a:prstGeom prst="rect">
            <a:avLst/>
          </a:prstGeom>
          <a:noFill/>
          <a:ln w="9525">
            <a:noFill/>
            <a:miter lim="800000"/>
            <a:headEnd/>
            <a:tailEnd/>
          </a:ln>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APPROACH</a:t>
            </a:r>
            <a:endParaRPr lang="en-IN"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15008" y="2060848"/>
            <a:ext cx="8928992" cy="4191000"/>
          </a:xfrm>
          <a:prstGeom prst="rect">
            <a:avLst/>
          </a:prstGeom>
        </p:spPr>
      </p:pic>
    </p:spTree>
    <p:extLst>
      <p:ext uri="{BB962C8B-B14F-4D97-AF65-F5344CB8AC3E}">
        <p14:creationId xmlns:p14="http://schemas.microsoft.com/office/powerpoint/2010/main" val="178777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5</a:t>
            </a:fld>
            <a:endParaRPr lang="en-IN"/>
          </a:p>
        </p:txBody>
      </p:sp>
      <p:sp>
        <p:nvSpPr>
          <p:cNvPr id="3" name="Title 2"/>
          <p:cNvSpPr>
            <a:spLocks noGrp="1"/>
          </p:cNvSpPr>
          <p:nvPr>
            <p:ph type="title" idx="4294967295"/>
          </p:nvPr>
        </p:nvSpPr>
        <p:spPr>
          <a:xfrm>
            <a:off x="611560" y="563686"/>
            <a:ext cx="7543800" cy="482600"/>
          </a:xfrm>
        </p:spPr>
        <p:txBody>
          <a:bodyPr>
            <a:normAutofit/>
          </a:bodyPr>
          <a:lstStyle/>
          <a:p>
            <a:pPr algn="ctr"/>
            <a:r>
              <a:rPr lang="en-US" sz="2400" b="1" dirty="0">
                <a:latin typeface="Times New Roman" panose="02020603050405020304" pitchFamily="18" charset="0"/>
                <a:cs typeface="Times New Roman" panose="02020603050405020304" pitchFamily="18" charset="0"/>
              </a:rPr>
              <a:t>REGRESSION TESTING</a:t>
            </a:r>
            <a:endParaRPr lang="en-US" sz="2400" dirty="0"/>
          </a:p>
        </p:txBody>
      </p:sp>
      <p:sp>
        <p:nvSpPr>
          <p:cNvPr id="4" name="Content Placeholder 3"/>
          <p:cNvSpPr>
            <a:spLocks noGrp="1"/>
          </p:cNvSpPr>
          <p:nvPr>
            <p:ph idx="4294967295"/>
          </p:nvPr>
        </p:nvSpPr>
        <p:spPr>
          <a:xfrm>
            <a:off x="611560" y="1556792"/>
            <a:ext cx="7920880" cy="4536504"/>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Find out User traces in the application </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Apply machine learning algorithm</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Obtain best possible flows traversed by real time agents</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Traces are categorized </a:t>
            </a:r>
          </a:p>
        </p:txBody>
      </p:sp>
      <p:pic>
        <p:nvPicPr>
          <p:cNvPr id="5" name="Picture 4"/>
          <p:cNvPicPr>
            <a:picLocks noChangeAspect="1"/>
          </p:cNvPicPr>
          <p:nvPr/>
        </p:nvPicPr>
        <p:blipFill>
          <a:blip r:embed="rId2"/>
          <a:stretch>
            <a:fillRect/>
          </a:stretch>
        </p:blipFill>
        <p:spPr>
          <a:xfrm>
            <a:off x="6084168" y="1378889"/>
            <a:ext cx="2441376" cy="176207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841272090"/>
              </p:ext>
            </p:extLst>
          </p:nvPr>
        </p:nvGraphicFramePr>
        <p:xfrm>
          <a:off x="3930906" y="4333334"/>
          <a:ext cx="4458307" cy="1768569"/>
        </p:xfrm>
        <a:graphic>
          <a:graphicData uri="http://schemas.openxmlformats.org/drawingml/2006/table">
            <a:tbl>
              <a:tblPr firstRow="1" firstCol="1" bandRow="1">
                <a:tableStyleId>{5C22544A-7EE6-4342-B048-85BDC9FD1C3A}</a:tableStyleId>
              </a:tblPr>
              <a:tblGrid>
                <a:gridCol w="1718079">
                  <a:extLst>
                    <a:ext uri="{9D8B030D-6E8A-4147-A177-3AD203B41FA5}">
                      <a16:colId xmlns:a16="http://schemas.microsoft.com/office/drawing/2014/main" val="20000"/>
                    </a:ext>
                  </a:extLst>
                </a:gridCol>
                <a:gridCol w="2740228">
                  <a:extLst>
                    <a:ext uri="{9D8B030D-6E8A-4147-A177-3AD203B41FA5}">
                      <a16:colId xmlns:a16="http://schemas.microsoft.com/office/drawing/2014/main" val="20001"/>
                    </a:ext>
                  </a:extLst>
                </a:gridCol>
              </a:tblGrid>
              <a:tr h="584671">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Trace 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BOPS, Jacket,</a:t>
                      </a:r>
                      <a:r>
                        <a:rPr lang="en-US" sz="1800" baseline="0" dirty="0">
                          <a:effectLst/>
                          <a:latin typeface="Times New Roman" panose="02020603050405020304" pitchFamily="18" charset="0"/>
                          <a:cs typeface="Times New Roman" panose="02020603050405020304" pitchFamily="18" charset="0"/>
                        </a:rPr>
                        <a:t> R&amp;F</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99227">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Trace 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SDN, CPL, R&amp;F</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84671">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Trace 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CPL, Jacket, R&amp;F</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4941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6</a:t>
            </a:fld>
            <a:endParaRPr lang="en-IN"/>
          </a:p>
        </p:txBody>
      </p:sp>
      <p:pic>
        <p:nvPicPr>
          <p:cNvPr id="2050"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175583"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1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7</a:t>
            </a:fld>
            <a:endParaRPr lang="en-IN"/>
          </a:p>
        </p:txBody>
      </p:sp>
      <p:sp>
        <p:nvSpPr>
          <p:cNvPr id="3" name="Title 2"/>
          <p:cNvSpPr>
            <a:spLocks noGrp="1"/>
          </p:cNvSpPr>
          <p:nvPr>
            <p:ph type="title" idx="4294967295"/>
          </p:nvPr>
        </p:nvSpPr>
        <p:spPr>
          <a:xfrm>
            <a:off x="2483768" y="2852936"/>
            <a:ext cx="3888432" cy="468313"/>
          </a:xfrm>
        </p:spPr>
        <p:txBody>
          <a:bodyPr>
            <a:noAutofit/>
          </a:bodyPr>
          <a:lstStyle/>
          <a:p>
            <a:r>
              <a:rPr lang="en-US" sz="2800" b="1" dirty="0">
                <a:latin typeface="Times New Roman" panose="02020603050405020304" pitchFamily="18" charset="0"/>
                <a:cs typeface="Times New Roman" panose="02020603050405020304" pitchFamily="18" charset="0"/>
              </a:rPr>
              <a:t>RECOMMENDATIONS</a:t>
            </a:r>
            <a:endParaRPr lang="en-US" sz="2800" dirty="0"/>
          </a:p>
        </p:txBody>
      </p:sp>
    </p:spTree>
    <p:extLst>
      <p:ext uri="{BB962C8B-B14F-4D97-AF65-F5344CB8AC3E}">
        <p14:creationId xmlns:p14="http://schemas.microsoft.com/office/powerpoint/2010/main" val="34626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8</a:t>
            </a:fld>
            <a:endParaRPr lang="en-IN"/>
          </a:p>
        </p:txBody>
      </p:sp>
      <p:pic>
        <p:nvPicPr>
          <p:cNvPr id="5" name="Picture 1" descr="image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86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416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6CCB44-6F4E-4C12-84D8-1D86C2322EA7}" type="slidenum">
              <a:rPr lang="en-IN" smtClean="0"/>
              <a:pPr>
                <a:defRPr/>
              </a:pPr>
              <a:t>9</a:t>
            </a:fld>
            <a:endParaRPr lang="en-IN"/>
          </a:p>
        </p:txBody>
      </p:sp>
      <p:pic>
        <p:nvPicPr>
          <p:cNvPr id="2050" name="Picture 3" descr="image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144000" cy="4869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554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2469</TotalTime>
  <Words>280</Words>
  <Application>Microsoft Office PowerPoint</Application>
  <PresentationFormat>On-screen Show (4:3)</PresentationFormat>
  <Paragraphs>91</Paragraphs>
  <Slides>17</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vt:lpstr>
      <vt:lpstr>Calibri</vt:lpstr>
      <vt:lpstr>Calibri Light</vt:lpstr>
      <vt:lpstr>Times New Roman</vt:lpstr>
      <vt:lpstr>Wingdings</vt:lpstr>
      <vt:lpstr>Office Theme</vt:lpstr>
      <vt:lpstr>Storyboard Layouts</vt:lpstr>
      <vt:lpstr>Retrospect</vt:lpstr>
      <vt:lpstr>PowerPoint Presentation</vt:lpstr>
      <vt:lpstr>PowerPoint Presentation</vt:lpstr>
      <vt:lpstr>PowerPoint Presentation</vt:lpstr>
      <vt:lpstr>PowerPoint Presentation</vt:lpstr>
      <vt:lpstr>REGRESSION TESTING</vt:lpstr>
      <vt:lpstr>PowerPoint Presentation</vt:lpstr>
      <vt:lpstr>RECOMMENDATIONS</vt:lpstr>
      <vt:lpstr>PowerPoint Presentation</vt:lpstr>
      <vt:lpstr>PowerPoint Presentation</vt:lpstr>
      <vt:lpstr>PowerPoint Presentation</vt:lpstr>
      <vt:lpstr>PowerPoint Presentation</vt:lpstr>
      <vt:lpstr>PowerPoint Presentation</vt:lpstr>
      <vt:lpstr>PowerPoint Presentation</vt:lpstr>
      <vt:lpstr>QUALITY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dc:creator>
  <cp:lastModifiedBy>Krishna, Roopak G.</cp:lastModifiedBy>
  <cp:revision>107</cp:revision>
  <dcterms:created xsi:type="dcterms:W3CDTF">2015-06-10T06:11:17Z</dcterms:created>
  <dcterms:modified xsi:type="dcterms:W3CDTF">2019-07-24T01:11:47Z</dcterms:modified>
</cp:coreProperties>
</file>