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58" r:id="rId5"/>
    <p:sldId id="264" r:id="rId6"/>
    <p:sldId id="259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4D2BA-AC98-4805-953D-F5A5D11D3D57}" v="64" dt="2023-11-11T21:59:2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80" d="100"/>
          <a:sy n="80" d="100"/>
        </p:scale>
        <p:origin x="112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davarapu, Karthik" userId="S::kxp230030@utdallas.edu::abbd9ef9-84ca-438a-b5b0-a9ed81bdd548" providerId="AD" clId="Web-{139CAFAD-A3A8-4955-8E75-61A5DC6A7FA1}"/>
    <pc:docChg chg="modSld">
      <pc:chgData name="Peddavarapu, Karthik" userId="S::kxp230030@utdallas.edu::abbd9ef9-84ca-438a-b5b0-a9ed81bdd548" providerId="AD" clId="Web-{139CAFAD-A3A8-4955-8E75-61A5DC6A7FA1}" dt="2023-11-08T22:59:00.512" v="2" actId="20577"/>
      <pc:docMkLst>
        <pc:docMk/>
      </pc:docMkLst>
      <pc:sldChg chg="modSp">
        <pc:chgData name="Peddavarapu, Karthik" userId="S::kxp230030@utdallas.edu::abbd9ef9-84ca-438a-b5b0-a9ed81bdd548" providerId="AD" clId="Web-{139CAFAD-A3A8-4955-8E75-61A5DC6A7FA1}" dt="2023-11-08T22:59:00.512" v="2" actId="20577"/>
        <pc:sldMkLst>
          <pc:docMk/>
          <pc:sldMk cId="2733205447" sldId="256"/>
        </pc:sldMkLst>
        <pc:spChg chg="mod">
          <ac:chgData name="Peddavarapu, Karthik" userId="S::kxp230030@utdallas.edu::abbd9ef9-84ca-438a-b5b0-a9ed81bdd548" providerId="AD" clId="Web-{139CAFAD-A3A8-4955-8E75-61A5DC6A7FA1}" dt="2023-11-08T22:59:00.512" v="2" actId="20577"/>
          <ac:spMkLst>
            <pc:docMk/>
            <pc:sldMk cId="2733205447" sldId="256"/>
            <ac:spMk id="2" creationId="{9B8EF603-9055-E5CB-B5A0-F022EA6CCA19}"/>
          </ac:spMkLst>
        </pc:spChg>
      </pc:sldChg>
    </pc:docChg>
  </pc:docChgLst>
  <pc:docChgLst>
    <pc:chgData name="Kallem, Roopali" userId="S::rxk180054@utdallas.edu::9c4cf814-8d10-449f-8d10-1b7cd8ce7a4b" providerId="AD" clId="Web-{E21C9EDC-704A-46E3-B0FF-662A73876226}"/>
    <pc:docChg chg="modSld">
      <pc:chgData name="Kallem, Roopali" userId="S::rxk180054@utdallas.edu::9c4cf814-8d10-449f-8d10-1b7cd8ce7a4b" providerId="AD" clId="Web-{E21C9EDC-704A-46E3-B0FF-662A73876226}" dt="2023-11-09T01:28:11.186" v="11" actId="20577"/>
      <pc:docMkLst>
        <pc:docMk/>
      </pc:docMkLst>
      <pc:sldChg chg="modSp">
        <pc:chgData name="Kallem, Roopali" userId="S::rxk180054@utdallas.edu::9c4cf814-8d10-449f-8d10-1b7cd8ce7a4b" providerId="AD" clId="Web-{E21C9EDC-704A-46E3-B0FF-662A73876226}" dt="2023-11-09T01:28:11.186" v="11" actId="20577"/>
        <pc:sldMkLst>
          <pc:docMk/>
          <pc:sldMk cId="2733205447" sldId="256"/>
        </pc:sldMkLst>
        <pc:spChg chg="mod">
          <ac:chgData name="Kallem, Roopali" userId="S::rxk180054@utdallas.edu::9c4cf814-8d10-449f-8d10-1b7cd8ce7a4b" providerId="AD" clId="Web-{E21C9EDC-704A-46E3-B0FF-662A73876226}" dt="2023-11-09T01:28:11.186" v="11" actId="20577"/>
          <ac:spMkLst>
            <pc:docMk/>
            <pc:sldMk cId="2733205447" sldId="256"/>
            <ac:spMk id="2" creationId="{9B8EF603-9055-E5CB-B5A0-F022EA6CCA19}"/>
          </ac:spMkLst>
        </pc:spChg>
      </pc:sldChg>
    </pc:docChg>
  </pc:docChgLst>
  <pc:docChgLst>
    <pc:chgData name="Le, Emily Dung" userId="9e4b205e-1b40-47cd-ad8c-5c1af7b9039b" providerId="ADAL" clId="{9324D2BA-AC98-4805-953D-F5A5D11D3D57}"/>
    <pc:docChg chg="undo custSel addSld delSld modSld sldOrd">
      <pc:chgData name="Le, Emily Dung" userId="9e4b205e-1b40-47cd-ad8c-5c1af7b9039b" providerId="ADAL" clId="{9324D2BA-AC98-4805-953D-F5A5D11D3D57}" dt="2023-11-11T21:59:27.877" v="1775" actId="1076"/>
      <pc:docMkLst>
        <pc:docMk/>
      </pc:docMkLst>
      <pc:sldChg chg="addSp delSp modSp mod setBg">
        <pc:chgData name="Le, Emily Dung" userId="9e4b205e-1b40-47cd-ad8c-5c1af7b9039b" providerId="ADAL" clId="{9324D2BA-AC98-4805-953D-F5A5D11D3D57}" dt="2023-11-11T20:04:27.132" v="934" actId="26606"/>
        <pc:sldMkLst>
          <pc:docMk/>
          <pc:sldMk cId="2733205447" sldId="256"/>
        </pc:sldMkLst>
        <pc:spChg chg="mod">
          <ac:chgData name="Le, Emily Dung" userId="9e4b205e-1b40-47cd-ad8c-5c1af7b9039b" providerId="ADAL" clId="{9324D2BA-AC98-4805-953D-F5A5D11D3D57}" dt="2023-11-11T20:04:27.132" v="934" actId="26606"/>
          <ac:spMkLst>
            <pc:docMk/>
            <pc:sldMk cId="2733205447" sldId="256"/>
            <ac:spMk id="2" creationId="{9B8EF603-9055-E5CB-B5A0-F022EA6CCA19}"/>
          </ac:spMkLst>
        </pc:spChg>
        <pc:spChg chg="mod">
          <ac:chgData name="Le, Emily Dung" userId="9e4b205e-1b40-47cd-ad8c-5c1af7b9039b" providerId="ADAL" clId="{9324D2BA-AC98-4805-953D-F5A5D11D3D57}" dt="2023-11-11T20:04:27.132" v="934" actId="26606"/>
          <ac:spMkLst>
            <pc:docMk/>
            <pc:sldMk cId="2733205447" sldId="256"/>
            <ac:spMk id="3" creationId="{71A7516A-F9D3-9118-441B-C0FF2AD4B249}"/>
          </ac:spMkLst>
        </pc:spChg>
        <pc:spChg chg="add del">
          <ac:chgData name="Le, Emily Dung" userId="9e4b205e-1b40-47cd-ad8c-5c1af7b9039b" providerId="ADAL" clId="{9324D2BA-AC98-4805-953D-F5A5D11D3D57}" dt="2023-11-11T20:04:27.132" v="934" actId="26606"/>
          <ac:spMkLst>
            <pc:docMk/>
            <pc:sldMk cId="2733205447" sldId="256"/>
            <ac:spMk id="8" creationId="{289ED1AA-8684-4D37-B208-8777E1A7780D}"/>
          </ac:spMkLst>
        </pc:spChg>
        <pc:spChg chg="add del">
          <ac:chgData name="Le, Emily Dung" userId="9e4b205e-1b40-47cd-ad8c-5c1af7b9039b" providerId="ADAL" clId="{9324D2BA-AC98-4805-953D-F5A5D11D3D57}" dt="2023-11-11T20:04:27.132" v="934" actId="26606"/>
          <ac:spMkLst>
            <pc:docMk/>
            <pc:sldMk cId="2733205447" sldId="256"/>
            <ac:spMk id="10" creationId="{4180E01B-B1F4-437C-807D-1C930718EE64}"/>
          </ac:spMkLst>
        </pc:spChg>
        <pc:spChg chg="add del">
          <ac:chgData name="Le, Emily Dung" userId="9e4b205e-1b40-47cd-ad8c-5c1af7b9039b" providerId="ADAL" clId="{9324D2BA-AC98-4805-953D-F5A5D11D3D57}" dt="2023-11-11T20:04:27.132" v="934" actId="26606"/>
          <ac:spMkLst>
            <pc:docMk/>
            <pc:sldMk cId="2733205447" sldId="256"/>
            <ac:spMk id="12" creationId="{41F77738-2AF0-4750-A0C7-F97C2C17590E}"/>
          </ac:spMkLst>
        </pc:spChg>
        <pc:grpChg chg="add">
          <ac:chgData name="Le, Emily Dung" userId="9e4b205e-1b40-47cd-ad8c-5c1af7b9039b" providerId="ADAL" clId="{9324D2BA-AC98-4805-953D-F5A5D11D3D57}" dt="2023-11-11T20:04:27.132" v="934" actId="26606"/>
          <ac:grpSpMkLst>
            <pc:docMk/>
            <pc:sldMk cId="2733205447" sldId="256"/>
            <ac:grpSpMk id="17" creationId="{21FDCCC3-920F-43F6-DD97-D9B994520297}"/>
          </ac:grpSpMkLst>
        </pc:grpChg>
      </pc:sldChg>
      <pc:sldChg chg="addSp modSp new del mod ord setBg">
        <pc:chgData name="Le, Emily Dung" userId="9e4b205e-1b40-47cd-ad8c-5c1af7b9039b" providerId="ADAL" clId="{9324D2BA-AC98-4805-953D-F5A5D11D3D57}" dt="2023-11-11T20:16:41.864" v="1372" actId="2696"/>
        <pc:sldMkLst>
          <pc:docMk/>
          <pc:sldMk cId="2037082926" sldId="257"/>
        </pc:sldMkLst>
        <pc:spChg chg="mod">
          <ac:chgData name="Le, Emily Dung" userId="9e4b205e-1b40-47cd-ad8c-5c1af7b9039b" providerId="ADAL" clId="{9324D2BA-AC98-4805-953D-F5A5D11D3D57}" dt="2023-11-11T20:08:23.034" v="946" actId="20577"/>
          <ac:spMkLst>
            <pc:docMk/>
            <pc:sldMk cId="2037082926" sldId="257"/>
            <ac:spMk id="2" creationId="{3AC86FD5-A795-2B19-2465-AD51DBD38BCD}"/>
          </ac:spMkLst>
        </pc:spChg>
        <pc:spChg chg="mod">
          <ac:chgData name="Le, Emily Dung" userId="9e4b205e-1b40-47cd-ad8c-5c1af7b9039b" providerId="ADAL" clId="{9324D2BA-AC98-4805-953D-F5A5D11D3D57}" dt="2023-11-11T20:03:52.336" v="933" actId="1076"/>
          <ac:spMkLst>
            <pc:docMk/>
            <pc:sldMk cId="2037082926" sldId="257"/>
            <ac:spMk id="3" creationId="{93CED456-132F-88D8-9AAF-9BEB10642AD2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9" creationId="{736CAB1F-557E-4FA4-81CC-DC491EF83443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11" creationId="{AA065953-3D69-4CD4-80C3-DF10DEB4C761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13" creationId="{2AB36DB5-F10D-4EDB-87E2-ECB9301FFC62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15" creationId="{446F195D-95DC-419E-BBC1-E2B601A6067B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17" creationId="{55550980-2AB6-4DE5-86DD-064ADF160E40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19" creationId="{EDF4B167-8E82-4458-AE55-88B683EBF69B}"/>
          </ac:spMkLst>
        </pc:spChg>
        <pc:spChg chg="add">
          <ac:chgData name="Le, Emily Dung" userId="9e4b205e-1b40-47cd-ad8c-5c1af7b9039b" providerId="ADAL" clId="{9324D2BA-AC98-4805-953D-F5A5D11D3D57}" dt="2023-11-11T20:03:32.248" v="929" actId="26606"/>
          <ac:spMkLst>
            <pc:docMk/>
            <pc:sldMk cId="2037082926" sldId="257"/>
            <ac:spMk id="21" creationId="{55993D72-5628-4E5E-BB9F-96066414EEFD}"/>
          </ac:spMkLst>
        </pc:spChg>
        <pc:picChg chg="add">
          <ac:chgData name="Le, Emily Dung" userId="9e4b205e-1b40-47cd-ad8c-5c1af7b9039b" providerId="ADAL" clId="{9324D2BA-AC98-4805-953D-F5A5D11D3D57}" dt="2023-11-11T20:03:32.248" v="929" actId="26606"/>
          <ac:picMkLst>
            <pc:docMk/>
            <pc:sldMk cId="2037082926" sldId="257"/>
            <ac:picMk id="5" creationId="{52FFAC86-E328-D694-4186-98D7CA2A3CC5}"/>
          </ac:picMkLst>
        </pc:picChg>
      </pc:sldChg>
      <pc:sldChg chg="addSp delSp modSp new mod setBg modNotesTx">
        <pc:chgData name="Le, Emily Dung" userId="9e4b205e-1b40-47cd-ad8c-5c1af7b9039b" providerId="ADAL" clId="{9324D2BA-AC98-4805-953D-F5A5D11D3D57}" dt="2023-11-11T21:15:41.609" v="1466" actId="14100"/>
        <pc:sldMkLst>
          <pc:docMk/>
          <pc:sldMk cId="2689206515" sldId="258"/>
        </pc:sldMkLst>
        <pc:spChg chg="mod">
          <ac:chgData name="Le, Emily Dung" userId="9e4b205e-1b40-47cd-ad8c-5c1af7b9039b" providerId="ADAL" clId="{9324D2BA-AC98-4805-953D-F5A5D11D3D57}" dt="2023-11-11T19:59:54.059" v="854" actId="1076"/>
          <ac:spMkLst>
            <pc:docMk/>
            <pc:sldMk cId="2689206515" sldId="258"/>
            <ac:spMk id="2" creationId="{3C11A610-585D-F580-6A61-35E7A9937E6F}"/>
          </ac:spMkLst>
        </pc:spChg>
        <pc:spChg chg="del">
          <ac:chgData name="Le, Emily Dung" userId="9e4b205e-1b40-47cd-ad8c-5c1af7b9039b" providerId="ADAL" clId="{9324D2BA-AC98-4805-953D-F5A5D11D3D57}" dt="2023-11-11T19:39:07.368" v="36" actId="478"/>
          <ac:spMkLst>
            <pc:docMk/>
            <pc:sldMk cId="2689206515" sldId="258"/>
            <ac:spMk id="3" creationId="{5455AE5F-2B17-B4AA-FE59-D6453EE6555D}"/>
          </ac:spMkLst>
        </pc:spChg>
        <pc:spChg chg="add mod">
          <ac:chgData name="Le, Emily Dung" userId="9e4b205e-1b40-47cd-ad8c-5c1af7b9039b" providerId="ADAL" clId="{9324D2BA-AC98-4805-953D-F5A5D11D3D57}" dt="2023-11-11T20:16:35.279" v="1371" actId="1076"/>
          <ac:spMkLst>
            <pc:docMk/>
            <pc:sldMk cId="2689206515" sldId="258"/>
            <ac:spMk id="5" creationId="{F18BCBD1-5F52-9B7F-5E64-CCB998460761}"/>
          </ac:spMkLst>
        </pc:spChg>
        <pc:spChg chg="add">
          <ac:chgData name="Le, Emily Dung" userId="9e4b205e-1b40-47cd-ad8c-5c1af7b9039b" providerId="ADAL" clId="{9324D2BA-AC98-4805-953D-F5A5D11D3D57}" dt="2023-11-11T19:43:37.344" v="275" actId="26606"/>
          <ac:spMkLst>
            <pc:docMk/>
            <pc:sldMk cId="2689206515" sldId="258"/>
            <ac:spMk id="1031" creationId="{A8384FB5-9ADC-4DDC-881B-597D56F5B15D}"/>
          </ac:spMkLst>
        </pc:spChg>
        <pc:spChg chg="add">
          <ac:chgData name="Le, Emily Dung" userId="9e4b205e-1b40-47cd-ad8c-5c1af7b9039b" providerId="ADAL" clId="{9324D2BA-AC98-4805-953D-F5A5D11D3D57}" dt="2023-11-11T19:43:37.344" v="275" actId="26606"/>
          <ac:spMkLst>
            <pc:docMk/>
            <pc:sldMk cId="2689206515" sldId="258"/>
            <ac:spMk id="1033" creationId="{91E5A9A7-95C6-4F4F-B00E-C82E07FE62EF}"/>
          </ac:spMkLst>
        </pc:spChg>
        <pc:spChg chg="add">
          <ac:chgData name="Le, Emily Dung" userId="9e4b205e-1b40-47cd-ad8c-5c1af7b9039b" providerId="ADAL" clId="{9324D2BA-AC98-4805-953D-F5A5D11D3D57}" dt="2023-11-11T19:43:37.344" v="275" actId="26606"/>
          <ac:spMkLst>
            <pc:docMk/>
            <pc:sldMk cId="2689206515" sldId="258"/>
            <ac:spMk id="1035" creationId="{D07DD2DE-F619-49DD-B5E7-03A290FF4ED1}"/>
          </ac:spMkLst>
        </pc:spChg>
        <pc:spChg chg="add">
          <ac:chgData name="Le, Emily Dung" userId="9e4b205e-1b40-47cd-ad8c-5c1af7b9039b" providerId="ADAL" clId="{9324D2BA-AC98-4805-953D-F5A5D11D3D57}" dt="2023-11-11T19:43:37.344" v="275" actId="26606"/>
          <ac:spMkLst>
            <pc:docMk/>
            <pc:sldMk cId="2689206515" sldId="258"/>
            <ac:spMk id="1037" creationId="{85149191-5F60-4A28-AAFF-039F96B0F3EC}"/>
          </ac:spMkLst>
        </pc:spChg>
        <pc:spChg chg="add">
          <ac:chgData name="Le, Emily Dung" userId="9e4b205e-1b40-47cd-ad8c-5c1af7b9039b" providerId="ADAL" clId="{9324D2BA-AC98-4805-953D-F5A5D11D3D57}" dt="2023-11-11T19:43:37.344" v="275" actId="26606"/>
          <ac:spMkLst>
            <pc:docMk/>
            <pc:sldMk cId="2689206515" sldId="258"/>
            <ac:spMk id="1039" creationId="{F8260ED5-17F7-4158-B241-D51DD4CF1B7E}"/>
          </ac:spMkLst>
        </pc:spChg>
        <pc:picChg chg="add del mod">
          <ac:chgData name="Le, Emily Dung" userId="9e4b205e-1b40-47cd-ad8c-5c1af7b9039b" providerId="ADAL" clId="{9324D2BA-AC98-4805-953D-F5A5D11D3D57}" dt="2023-11-11T21:15:31.601" v="1461" actId="478"/>
          <ac:picMkLst>
            <pc:docMk/>
            <pc:sldMk cId="2689206515" sldId="258"/>
            <ac:picMk id="1026" creationId="{E1056D51-7AC6-A3A4-BD2A-9D8CA28041C2}"/>
          </ac:picMkLst>
        </pc:picChg>
        <pc:picChg chg="add mod">
          <ac:chgData name="Le, Emily Dung" userId="9e4b205e-1b40-47cd-ad8c-5c1af7b9039b" providerId="ADAL" clId="{9324D2BA-AC98-4805-953D-F5A5D11D3D57}" dt="2023-11-11T21:15:41.609" v="1466" actId="14100"/>
          <ac:picMkLst>
            <pc:docMk/>
            <pc:sldMk cId="2689206515" sldId="258"/>
            <ac:picMk id="1028" creationId="{64836E0F-ABD2-2E68-E8E4-82CFEB843129}"/>
          </ac:picMkLst>
        </pc:picChg>
      </pc:sldChg>
      <pc:sldChg chg="new del">
        <pc:chgData name="Le, Emily Dung" userId="9e4b205e-1b40-47cd-ad8c-5c1af7b9039b" providerId="ADAL" clId="{9324D2BA-AC98-4805-953D-F5A5D11D3D57}" dt="2023-11-11T19:38:57.661" v="34" actId="2696"/>
        <pc:sldMkLst>
          <pc:docMk/>
          <pc:sldMk cId="2775838976" sldId="258"/>
        </pc:sldMkLst>
      </pc:sldChg>
      <pc:sldChg chg="addSp delSp modSp new mod setBg">
        <pc:chgData name="Le, Emily Dung" userId="9e4b205e-1b40-47cd-ad8c-5c1af7b9039b" providerId="ADAL" clId="{9324D2BA-AC98-4805-953D-F5A5D11D3D57}" dt="2023-11-11T21:44:06.942" v="1619" actId="14100"/>
        <pc:sldMkLst>
          <pc:docMk/>
          <pc:sldMk cId="2391297462" sldId="259"/>
        </pc:sldMkLst>
        <pc:spChg chg="mod">
          <ac:chgData name="Le, Emily Dung" userId="9e4b205e-1b40-47cd-ad8c-5c1af7b9039b" providerId="ADAL" clId="{9324D2BA-AC98-4805-953D-F5A5D11D3D57}" dt="2023-11-11T20:00:06.652" v="859" actId="20577"/>
          <ac:spMkLst>
            <pc:docMk/>
            <pc:sldMk cId="2391297462" sldId="259"/>
            <ac:spMk id="2" creationId="{D1946920-91AE-4F9B-DBAA-EFBC13B38A49}"/>
          </ac:spMkLst>
        </pc:spChg>
        <pc:spChg chg="del">
          <ac:chgData name="Le, Emily Dung" userId="9e4b205e-1b40-47cd-ad8c-5c1af7b9039b" providerId="ADAL" clId="{9324D2BA-AC98-4805-953D-F5A5D11D3D57}" dt="2023-11-11T19:48:30.962" v="444"/>
          <ac:spMkLst>
            <pc:docMk/>
            <pc:sldMk cId="2391297462" sldId="259"/>
            <ac:spMk id="3" creationId="{2DD0FCCB-8BED-E680-28B0-A0B24170E13A}"/>
          </ac:spMkLst>
        </pc:spChg>
        <pc:spChg chg="mod">
          <ac:chgData name="Le, Emily Dung" userId="9e4b205e-1b40-47cd-ad8c-5c1af7b9039b" providerId="ADAL" clId="{9324D2BA-AC98-4805-953D-F5A5D11D3D57}" dt="2023-11-11T19:58:48.293" v="823" actId="113"/>
          <ac:spMkLst>
            <pc:docMk/>
            <pc:sldMk cId="2391297462" sldId="259"/>
            <ac:spMk id="4" creationId="{13DECB16-E5E6-7752-BB7D-FC2A4B4A90EE}"/>
          </ac:spMkLst>
        </pc:spChg>
        <pc:spChg chg="add del mod">
          <ac:chgData name="Le, Emily Dung" userId="9e4b205e-1b40-47cd-ad8c-5c1af7b9039b" providerId="ADAL" clId="{9324D2BA-AC98-4805-953D-F5A5D11D3D57}" dt="2023-11-11T20:07:56.019" v="937" actId="478"/>
          <ac:spMkLst>
            <pc:docMk/>
            <pc:sldMk cId="2391297462" sldId="259"/>
            <ac:spMk id="7" creationId="{B03A9636-DEE4-306F-CDB5-CF7425E18654}"/>
          </ac:spMkLst>
        </pc:spChg>
        <pc:spChg chg="add">
          <ac:chgData name="Le, Emily Dung" userId="9e4b205e-1b40-47cd-ad8c-5c1af7b9039b" providerId="ADAL" clId="{9324D2BA-AC98-4805-953D-F5A5D11D3D57}" dt="2023-11-11T19:49:45.833" v="466" actId="26606"/>
          <ac:spMkLst>
            <pc:docMk/>
            <pc:sldMk cId="2391297462" sldId="259"/>
            <ac:spMk id="10" creationId="{2B97F24A-32CE-4C1C-A50D-3016B394DCFB}"/>
          </ac:spMkLst>
        </pc:spChg>
        <pc:spChg chg="add">
          <ac:chgData name="Le, Emily Dung" userId="9e4b205e-1b40-47cd-ad8c-5c1af7b9039b" providerId="ADAL" clId="{9324D2BA-AC98-4805-953D-F5A5D11D3D57}" dt="2023-11-11T19:49:45.833" v="466" actId="26606"/>
          <ac:spMkLst>
            <pc:docMk/>
            <pc:sldMk cId="2391297462" sldId="259"/>
            <ac:spMk id="12" creationId="{CD8B4F24-440B-49E9-B85D-733523DC064B}"/>
          </ac:spMkLst>
        </pc:spChg>
        <pc:picChg chg="add del mod ord">
          <ac:chgData name="Le, Emily Dung" userId="9e4b205e-1b40-47cd-ad8c-5c1af7b9039b" providerId="ADAL" clId="{9324D2BA-AC98-4805-953D-F5A5D11D3D57}" dt="2023-11-11T20:07:51.227" v="935" actId="478"/>
          <ac:picMkLst>
            <pc:docMk/>
            <pc:sldMk cId="2391297462" sldId="259"/>
            <ac:picMk id="5" creationId="{670347CB-05DA-AA72-2B55-C589A92AD414}"/>
          </ac:picMkLst>
        </pc:picChg>
        <pc:picChg chg="add del mod">
          <ac:chgData name="Le, Emily Dung" userId="9e4b205e-1b40-47cd-ad8c-5c1af7b9039b" providerId="ADAL" clId="{9324D2BA-AC98-4805-953D-F5A5D11D3D57}" dt="2023-11-11T21:43:56.240" v="1613" actId="478"/>
          <ac:picMkLst>
            <pc:docMk/>
            <pc:sldMk cId="2391297462" sldId="259"/>
            <ac:picMk id="9" creationId="{441C9E06-8A47-CAE8-31BF-EC09C76C9913}"/>
          </ac:picMkLst>
        </pc:picChg>
        <pc:picChg chg="add mod">
          <ac:chgData name="Le, Emily Dung" userId="9e4b205e-1b40-47cd-ad8c-5c1af7b9039b" providerId="ADAL" clId="{9324D2BA-AC98-4805-953D-F5A5D11D3D57}" dt="2023-11-11T21:44:06.942" v="1619" actId="14100"/>
          <ac:picMkLst>
            <pc:docMk/>
            <pc:sldMk cId="2391297462" sldId="259"/>
            <ac:picMk id="5122" creationId="{31429499-1C1A-506E-67C4-5E392641AA88}"/>
          </ac:picMkLst>
        </pc:picChg>
      </pc:sldChg>
      <pc:sldChg chg="addSp delSp modSp new mod setBg">
        <pc:chgData name="Le, Emily Dung" userId="9e4b205e-1b40-47cd-ad8c-5c1af7b9039b" providerId="ADAL" clId="{9324D2BA-AC98-4805-953D-F5A5D11D3D57}" dt="2023-11-11T20:00:12.539" v="863" actId="20577"/>
        <pc:sldMkLst>
          <pc:docMk/>
          <pc:sldMk cId="459323356" sldId="260"/>
        </pc:sldMkLst>
        <pc:spChg chg="mod">
          <ac:chgData name="Le, Emily Dung" userId="9e4b205e-1b40-47cd-ad8c-5c1af7b9039b" providerId="ADAL" clId="{9324D2BA-AC98-4805-953D-F5A5D11D3D57}" dt="2023-11-11T20:00:12.539" v="863" actId="20577"/>
          <ac:spMkLst>
            <pc:docMk/>
            <pc:sldMk cId="459323356" sldId="260"/>
            <ac:spMk id="2" creationId="{64638248-E984-3C08-9183-D0044486B1F0}"/>
          </ac:spMkLst>
        </pc:spChg>
        <pc:spChg chg="add del mod">
          <ac:chgData name="Le, Emily Dung" userId="9e4b205e-1b40-47cd-ad8c-5c1af7b9039b" providerId="ADAL" clId="{9324D2BA-AC98-4805-953D-F5A5D11D3D57}" dt="2023-11-11T19:53:10.863" v="579"/>
          <ac:spMkLst>
            <pc:docMk/>
            <pc:sldMk cId="459323356" sldId="260"/>
            <ac:spMk id="3" creationId="{2CECD210-0A28-7549-6192-7B9D7A33A477}"/>
          </ac:spMkLst>
        </pc:spChg>
        <pc:spChg chg="mod">
          <ac:chgData name="Le, Emily Dung" userId="9e4b205e-1b40-47cd-ad8c-5c1af7b9039b" providerId="ADAL" clId="{9324D2BA-AC98-4805-953D-F5A5D11D3D57}" dt="2023-11-11T19:57:45.563" v="779" actId="113"/>
          <ac:spMkLst>
            <pc:docMk/>
            <pc:sldMk cId="459323356" sldId="260"/>
            <ac:spMk id="4" creationId="{CA8B12E4-E86E-743F-3E54-0F3D7D56E642}"/>
          </ac:spMkLst>
        </pc:spChg>
        <pc:spChg chg="add del mod">
          <ac:chgData name="Le, Emily Dung" userId="9e4b205e-1b40-47cd-ad8c-5c1af7b9039b" providerId="ADAL" clId="{9324D2BA-AC98-4805-953D-F5A5D11D3D57}" dt="2023-11-11T19:53:27.017" v="583" actId="478"/>
          <ac:spMkLst>
            <pc:docMk/>
            <pc:sldMk cId="459323356" sldId="260"/>
            <ac:spMk id="5" creationId="{3ABAD66E-D4CA-1B51-91FD-FA99EDAE0304}"/>
          </ac:spMkLst>
        </pc:spChg>
        <pc:spChg chg="add del">
          <ac:chgData name="Le, Emily Dung" userId="9e4b205e-1b40-47cd-ad8c-5c1af7b9039b" providerId="ADAL" clId="{9324D2BA-AC98-4805-953D-F5A5D11D3D57}" dt="2023-11-11T19:52:52.885" v="574" actId="26606"/>
          <ac:spMkLst>
            <pc:docMk/>
            <pc:sldMk cId="459323356" sldId="260"/>
            <ac:spMk id="2055" creationId="{2B97F24A-32CE-4C1C-A50D-3016B394DCFB}"/>
          </ac:spMkLst>
        </pc:spChg>
        <pc:spChg chg="add del">
          <ac:chgData name="Le, Emily Dung" userId="9e4b205e-1b40-47cd-ad8c-5c1af7b9039b" providerId="ADAL" clId="{9324D2BA-AC98-4805-953D-F5A5D11D3D57}" dt="2023-11-11T19:52:52.885" v="574" actId="26606"/>
          <ac:spMkLst>
            <pc:docMk/>
            <pc:sldMk cId="459323356" sldId="260"/>
            <ac:spMk id="2057" creationId="{CD8B4F24-440B-49E9-B85D-733523DC064B}"/>
          </ac:spMkLst>
        </pc:spChg>
        <pc:spChg chg="add">
          <ac:chgData name="Le, Emily Dung" userId="9e4b205e-1b40-47cd-ad8c-5c1af7b9039b" providerId="ADAL" clId="{9324D2BA-AC98-4805-953D-F5A5D11D3D57}" dt="2023-11-11T19:53:51.847" v="591" actId="26606"/>
          <ac:spMkLst>
            <pc:docMk/>
            <pc:sldMk cId="459323356" sldId="260"/>
            <ac:spMk id="2059" creationId="{2B97F24A-32CE-4C1C-A50D-3016B394DCFB}"/>
          </ac:spMkLst>
        </pc:spChg>
        <pc:spChg chg="add">
          <ac:chgData name="Le, Emily Dung" userId="9e4b205e-1b40-47cd-ad8c-5c1af7b9039b" providerId="ADAL" clId="{9324D2BA-AC98-4805-953D-F5A5D11D3D57}" dt="2023-11-11T19:53:51.847" v="591" actId="26606"/>
          <ac:spMkLst>
            <pc:docMk/>
            <pc:sldMk cId="459323356" sldId="260"/>
            <ac:spMk id="2061" creationId="{CD8B4F24-440B-49E9-B85D-733523DC064B}"/>
          </ac:spMkLst>
        </pc:spChg>
        <pc:picChg chg="add del mod">
          <ac:chgData name="Le, Emily Dung" userId="9e4b205e-1b40-47cd-ad8c-5c1af7b9039b" providerId="ADAL" clId="{9324D2BA-AC98-4805-953D-F5A5D11D3D57}" dt="2023-11-11T19:52:53.616" v="575"/>
          <ac:picMkLst>
            <pc:docMk/>
            <pc:sldMk cId="459323356" sldId="260"/>
            <ac:picMk id="2050" creationId="{90F27655-6B9B-A74E-9DA7-CAC061452006}"/>
          </ac:picMkLst>
        </pc:picChg>
        <pc:picChg chg="add del mod">
          <ac:chgData name="Le, Emily Dung" userId="9e4b205e-1b40-47cd-ad8c-5c1af7b9039b" providerId="ADAL" clId="{9324D2BA-AC98-4805-953D-F5A5D11D3D57}" dt="2023-11-11T19:53:17.593" v="582" actId="478"/>
          <ac:picMkLst>
            <pc:docMk/>
            <pc:sldMk cId="459323356" sldId="260"/>
            <ac:picMk id="2052" creationId="{0A73B6FB-25DD-C754-D50D-0C8AA90CD4B0}"/>
          </ac:picMkLst>
        </pc:picChg>
        <pc:picChg chg="add del mod">
          <ac:chgData name="Le, Emily Dung" userId="9e4b205e-1b40-47cd-ad8c-5c1af7b9039b" providerId="ADAL" clId="{9324D2BA-AC98-4805-953D-F5A5D11D3D57}" dt="2023-11-11T19:54:25.818" v="599" actId="478"/>
          <ac:picMkLst>
            <pc:docMk/>
            <pc:sldMk cId="459323356" sldId="260"/>
            <ac:picMk id="2054" creationId="{5CD7C96C-2BED-F1F8-4FD3-7AC6E30A44B8}"/>
          </ac:picMkLst>
        </pc:picChg>
        <pc:picChg chg="add mod">
          <ac:chgData name="Le, Emily Dung" userId="9e4b205e-1b40-47cd-ad8c-5c1af7b9039b" providerId="ADAL" clId="{9324D2BA-AC98-4805-953D-F5A5D11D3D57}" dt="2023-11-11T19:54:58.409" v="605" actId="14100"/>
          <ac:picMkLst>
            <pc:docMk/>
            <pc:sldMk cId="459323356" sldId="260"/>
            <ac:picMk id="2056" creationId="{6E2BAEF8-B1E3-1DE2-E976-2237020A15FA}"/>
          </ac:picMkLst>
        </pc:picChg>
      </pc:sldChg>
      <pc:sldChg chg="addSp delSp modSp new mod setBg">
        <pc:chgData name="Le, Emily Dung" userId="9e4b205e-1b40-47cd-ad8c-5c1af7b9039b" providerId="ADAL" clId="{9324D2BA-AC98-4805-953D-F5A5D11D3D57}" dt="2023-11-11T20:02:29.998" v="927" actId="26606"/>
        <pc:sldMkLst>
          <pc:docMk/>
          <pc:sldMk cId="3405001930" sldId="261"/>
        </pc:sldMkLst>
        <pc:spChg chg="mod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2" creationId="{D15A5108-A443-C521-D46B-525E6695B248}"/>
          </ac:spMkLst>
        </pc:spChg>
        <pc:spChg chg="del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3" creationId="{5430DD85-5930-C6FA-AE33-A569CACB7A5D}"/>
          </ac:spMkLst>
        </pc:spChg>
        <pc:spChg chg="add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9" creationId="{9203DE33-2CD4-4CA8-9AF3-37C3B65133B0}"/>
          </ac:spMkLst>
        </pc:spChg>
        <pc:spChg chg="add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11" creationId="{0AF57B88-1D4C-41FA-A761-EC1DD10C35CB}"/>
          </ac:spMkLst>
        </pc:spChg>
        <pc:spChg chg="add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13" creationId="{D2548F45-5164-4ABB-8212-7F293FDED8D4}"/>
          </ac:spMkLst>
        </pc:spChg>
        <pc:spChg chg="add">
          <ac:chgData name="Le, Emily Dung" userId="9e4b205e-1b40-47cd-ad8c-5c1af7b9039b" providerId="ADAL" clId="{9324D2BA-AC98-4805-953D-F5A5D11D3D57}" dt="2023-11-11T20:02:29.998" v="927" actId="26606"/>
          <ac:spMkLst>
            <pc:docMk/>
            <pc:sldMk cId="3405001930" sldId="261"/>
            <ac:spMk id="15" creationId="{5E81CCFB-7BEF-4186-86FB-D09450B4D02D}"/>
          </ac:spMkLst>
        </pc:spChg>
        <pc:picChg chg="add">
          <ac:chgData name="Le, Emily Dung" userId="9e4b205e-1b40-47cd-ad8c-5c1af7b9039b" providerId="ADAL" clId="{9324D2BA-AC98-4805-953D-F5A5D11D3D57}" dt="2023-11-11T20:02:29.998" v="927" actId="26606"/>
          <ac:picMkLst>
            <pc:docMk/>
            <pc:sldMk cId="3405001930" sldId="261"/>
            <ac:picMk id="5" creationId="{778EE089-2675-2BD6-FEEF-709B5D4A798C}"/>
          </ac:picMkLst>
        </pc:picChg>
      </pc:sldChg>
      <pc:sldChg chg="new del ord">
        <pc:chgData name="Le, Emily Dung" userId="9e4b205e-1b40-47cd-ad8c-5c1af7b9039b" providerId="ADAL" clId="{9324D2BA-AC98-4805-953D-F5A5D11D3D57}" dt="2023-11-11T20:01:04.119" v="890" actId="2696"/>
        <pc:sldMkLst>
          <pc:docMk/>
          <pc:sldMk cId="280009299" sldId="262"/>
        </pc:sldMkLst>
      </pc:sldChg>
      <pc:sldChg chg="addSp delSp modSp add mod setBg">
        <pc:chgData name="Le, Emily Dung" userId="9e4b205e-1b40-47cd-ad8c-5c1af7b9039b" providerId="ADAL" clId="{9324D2BA-AC98-4805-953D-F5A5D11D3D57}" dt="2023-11-11T20:02:38.399" v="928" actId="26606"/>
        <pc:sldMkLst>
          <pc:docMk/>
          <pc:sldMk cId="3602954325" sldId="263"/>
        </pc:sldMkLst>
        <pc:spChg chg="mod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2" creationId="{D15A5108-A443-C521-D46B-525E6695B248}"/>
          </ac:spMkLst>
        </pc:spChg>
        <pc:spChg chg="del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3" creationId="{5430DD85-5930-C6FA-AE33-A569CACB7A5D}"/>
          </ac:spMkLst>
        </pc:spChg>
        <pc:spChg chg="add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9" creationId="{4D60F200-5EB0-B223-2439-C96C67F0FEE1}"/>
          </ac:spMkLst>
        </pc:spChg>
        <pc:spChg chg="add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11" creationId="{F92CB243-67C5-E304-31A0-4D7D607BAFBA}"/>
          </ac:spMkLst>
        </pc:spChg>
        <pc:spChg chg="add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13" creationId="{11A95761-C93E-94BF-087D-D2A823789EAB}"/>
          </ac:spMkLst>
        </pc:spChg>
        <pc:spChg chg="add">
          <ac:chgData name="Le, Emily Dung" userId="9e4b205e-1b40-47cd-ad8c-5c1af7b9039b" providerId="ADAL" clId="{9324D2BA-AC98-4805-953D-F5A5D11D3D57}" dt="2023-11-11T20:02:38.399" v="928" actId="26606"/>
          <ac:spMkLst>
            <pc:docMk/>
            <pc:sldMk cId="3602954325" sldId="263"/>
            <ac:spMk id="15" creationId="{6E63D1A5-FD49-4756-F62E-786C34E631EF}"/>
          </ac:spMkLst>
        </pc:spChg>
        <pc:picChg chg="add">
          <ac:chgData name="Le, Emily Dung" userId="9e4b205e-1b40-47cd-ad8c-5c1af7b9039b" providerId="ADAL" clId="{9324D2BA-AC98-4805-953D-F5A5D11D3D57}" dt="2023-11-11T20:02:38.399" v="928" actId="26606"/>
          <ac:picMkLst>
            <pc:docMk/>
            <pc:sldMk cId="3602954325" sldId="263"/>
            <ac:picMk id="5" creationId="{32BB5EB8-6116-A716-35A2-F8DF1939B43E}"/>
          </ac:picMkLst>
        </pc:picChg>
      </pc:sldChg>
      <pc:sldChg chg="new del">
        <pc:chgData name="Le, Emily Dung" userId="9e4b205e-1b40-47cd-ad8c-5c1af7b9039b" providerId="ADAL" clId="{9324D2BA-AC98-4805-953D-F5A5D11D3D57}" dt="2023-11-11T20:09:02.291" v="948" actId="680"/>
        <pc:sldMkLst>
          <pc:docMk/>
          <pc:sldMk cId="3520546199" sldId="264"/>
        </pc:sldMkLst>
      </pc:sldChg>
      <pc:sldChg chg="addSp modSp new mod">
        <pc:chgData name="Le, Emily Dung" userId="9e4b205e-1b40-47cd-ad8c-5c1af7b9039b" providerId="ADAL" clId="{9324D2BA-AC98-4805-953D-F5A5D11D3D57}" dt="2023-11-11T21:21:14.142" v="1607" actId="20577"/>
        <pc:sldMkLst>
          <pc:docMk/>
          <pc:sldMk cId="3803515441" sldId="264"/>
        </pc:sldMkLst>
        <pc:spChg chg="mod">
          <ac:chgData name="Le, Emily Dung" userId="9e4b205e-1b40-47cd-ad8c-5c1af7b9039b" providerId="ADAL" clId="{9324D2BA-AC98-4805-953D-F5A5D11D3D57}" dt="2023-11-11T20:19:35.684" v="1384" actId="1076"/>
          <ac:spMkLst>
            <pc:docMk/>
            <pc:sldMk cId="3803515441" sldId="264"/>
            <ac:spMk id="2" creationId="{A52C0810-FAC9-DF5C-E7D8-576CADB9BD7B}"/>
          </ac:spMkLst>
        </pc:spChg>
        <pc:spChg chg="mod">
          <ac:chgData name="Le, Emily Dung" userId="9e4b205e-1b40-47cd-ad8c-5c1af7b9039b" providerId="ADAL" clId="{9324D2BA-AC98-4805-953D-F5A5D11D3D57}" dt="2023-11-11T21:21:14.142" v="1607" actId="20577"/>
          <ac:spMkLst>
            <pc:docMk/>
            <pc:sldMk cId="3803515441" sldId="264"/>
            <ac:spMk id="3" creationId="{BCE06E02-BA7F-CF59-5D71-A50287AD442A}"/>
          </ac:spMkLst>
        </pc:spChg>
        <pc:picChg chg="add mod">
          <ac:chgData name="Le, Emily Dung" userId="9e4b205e-1b40-47cd-ad8c-5c1af7b9039b" providerId="ADAL" clId="{9324D2BA-AC98-4805-953D-F5A5D11D3D57}" dt="2023-11-11T21:19:02.117" v="1551" actId="1076"/>
          <ac:picMkLst>
            <pc:docMk/>
            <pc:sldMk cId="3803515441" sldId="264"/>
            <ac:picMk id="4098" creationId="{D2F07E28-2458-2C1F-5A42-AEC187BA0A63}"/>
          </ac:picMkLst>
        </pc:picChg>
      </pc:sldChg>
      <pc:sldChg chg="addSp delSp modSp new mod setBg">
        <pc:chgData name="Le, Emily Dung" userId="9e4b205e-1b40-47cd-ad8c-5c1af7b9039b" providerId="ADAL" clId="{9324D2BA-AC98-4805-953D-F5A5D11D3D57}" dt="2023-11-11T21:59:27.877" v="1775" actId="1076"/>
        <pc:sldMkLst>
          <pc:docMk/>
          <pc:sldMk cId="751646278" sldId="265"/>
        </pc:sldMkLst>
        <pc:spChg chg="mod">
          <ac:chgData name="Le, Emily Dung" userId="9e4b205e-1b40-47cd-ad8c-5c1af7b9039b" providerId="ADAL" clId="{9324D2BA-AC98-4805-953D-F5A5D11D3D57}" dt="2023-11-11T21:57:10.197" v="1769" actId="1076"/>
          <ac:spMkLst>
            <pc:docMk/>
            <pc:sldMk cId="751646278" sldId="265"/>
            <ac:spMk id="2" creationId="{AF550B58-2BA1-75D6-DEDB-1754DD5C8A3E}"/>
          </ac:spMkLst>
        </pc:spChg>
        <pc:spChg chg="del">
          <ac:chgData name="Le, Emily Dung" userId="9e4b205e-1b40-47cd-ad8c-5c1af7b9039b" providerId="ADAL" clId="{9324D2BA-AC98-4805-953D-F5A5D11D3D57}" dt="2023-11-11T21:48:21.499" v="1707" actId="21"/>
          <ac:spMkLst>
            <pc:docMk/>
            <pc:sldMk cId="751646278" sldId="265"/>
            <ac:spMk id="3" creationId="{A5D7E9F6-FFA6-81F9-E9CB-13A319849743}"/>
          </ac:spMkLst>
        </pc:spChg>
        <pc:spChg chg="add del mo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4" creationId="{B093F473-291D-E3F6-ECB4-4E1979C476B4}"/>
          </ac:spMkLst>
        </pc:spChg>
        <pc:spChg chg="add del mod">
          <ac:chgData name="Le, Emily Dung" userId="9e4b205e-1b40-47cd-ad8c-5c1af7b9039b" providerId="ADAL" clId="{9324D2BA-AC98-4805-953D-F5A5D11D3D57}" dt="2023-11-11T20:48:08.582" v="1387"/>
          <ac:spMkLst>
            <pc:docMk/>
            <pc:sldMk cId="751646278" sldId="265"/>
            <ac:spMk id="5" creationId="{9DF98287-3C6E-5806-8837-E0E6CEB48E4C}"/>
          </ac:spMkLst>
        </pc:spChg>
        <pc:spChg chg="add mo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8" creationId="{D7C012C5-77D5-8533-6D64-72290F2BC48D}"/>
          </ac:spMkLst>
        </pc:spChg>
        <pc:spChg chg="add mo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9" creationId="{4E16E83E-48FE-C58A-6BA5-96264AE90113}"/>
          </ac:spMkLst>
        </pc:spChg>
        <pc:spChg chg="add del mod">
          <ac:chgData name="Le, Emily Dung" userId="9e4b205e-1b40-47cd-ad8c-5c1af7b9039b" providerId="ADAL" clId="{9324D2BA-AC98-4805-953D-F5A5D11D3D57}" dt="2023-11-11T21:50:04.217" v="1735" actId="478"/>
          <ac:spMkLst>
            <pc:docMk/>
            <pc:sldMk cId="751646278" sldId="265"/>
            <ac:spMk id="10" creationId="{3F89FB64-3FF2-7A84-6D58-54CB4A02759E}"/>
          </ac:spMkLst>
        </pc:spChg>
        <pc:spChg chg="add mod">
          <ac:chgData name="Le, Emily Dung" userId="9e4b205e-1b40-47cd-ad8c-5c1af7b9039b" providerId="ADAL" clId="{9324D2BA-AC98-4805-953D-F5A5D11D3D57}" dt="2023-11-11T21:57:20.475" v="1770" actId="207"/>
          <ac:spMkLst>
            <pc:docMk/>
            <pc:sldMk cId="751646278" sldId="265"/>
            <ac:spMk id="11" creationId="{14795E79-5068-36B2-8D9D-89A41E7635E7}"/>
          </ac:spMkLst>
        </pc:spChg>
        <pc:spChg chg="ad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3082" creationId="{AFF8D2E5-2C4E-47B1-930B-6C82B7C31331}"/>
          </ac:spMkLst>
        </pc:spChg>
        <pc:spChg chg="ad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3084" creationId="{801E4ADA-0EA9-4930-846E-3C11E8BED6DD}"/>
          </ac:spMkLst>
        </pc:spChg>
        <pc:spChg chg="add">
          <ac:chgData name="Le, Emily Dung" userId="9e4b205e-1b40-47cd-ad8c-5c1af7b9039b" providerId="ADAL" clId="{9324D2BA-AC98-4805-953D-F5A5D11D3D57}" dt="2023-11-11T21:57:03.128" v="1767" actId="26606"/>
          <ac:spMkLst>
            <pc:docMk/>
            <pc:sldMk cId="751646278" sldId="265"/>
            <ac:spMk id="3086" creationId="{FB92FFCE-0C90-454E-AA25-D4EE9A6C39C5}"/>
          </ac:spMkLst>
        </pc:spChg>
        <pc:picChg chg="add del mod">
          <ac:chgData name="Le, Emily Dung" userId="9e4b205e-1b40-47cd-ad8c-5c1af7b9039b" providerId="ADAL" clId="{9324D2BA-AC98-4805-953D-F5A5D11D3D57}" dt="2023-11-11T21:43:36.455" v="1608" actId="478"/>
          <ac:picMkLst>
            <pc:docMk/>
            <pc:sldMk cId="751646278" sldId="265"/>
            <ac:picMk id="7" creationId="{60755095-5490-2D1A-7127-4BFC64C11C66}"/>
          </ac:picMkLst>
        </pc:picChg>
        <pc:picChg chg="add del mod">
          <ac:chgData name="Le, Emily Dung" userId="9e4b205e-1b40-47cd-ad8c-5c1af7b9039b" providerId="ADAL" clId="{9324D2BA-AC98-4805-953D-F5A5D11D3D57}" dt="2023-11-11T21:51:13.585" v="1756" actId="478"/>
          <ac:picMkLst>
            <pc:docMk/>
            <pc:sldMk cId="751646278" sldId="265"/>
            <ac:picMk id="13" creationId="{32C4F902-86A4-F33C-90CF-2168B4EB06DE}"/>
          </ac:picMkLst>
        </pc:picChg>
        <pc:picChg chg="add mod">
          <ac:chgData name="Le, Emily Dung" userId="9e4b205e-1b40-47cd-ad8c-5c1af7b9039b" providerId="ADAL" clId="{9324D2BA-AC98-4805-953D-F5A5D11D3D57}" dt="2023-11-11T21:57:03.128" v="1767" actId="26606"/>
          <ac:picMkLst>
            <pc:docMk/>
            <pc:sldMk cId="751646278" sldId="265"/>
            <ac:picMk id="3075" creationId="{5633A9BF-14E8-F3EF-6982-C7CA1DE14861}"/>
          </ac:picMkLst>
        </pc:picChg>
        <pc:picChg chg="add del mod">
          <ac:chgData name="Le, Emily Dung" userId="9e4b205e-1b40-47cd-ad8c-5c1af7b9039b" providerId="ADAL" clId="{9324D2BA-AC98-4805-953D-F5A5D11D3D57}" dt="2023-11-11T21:59:20.463" v="1771" actId="478"/>
          <ac:picMkLst>
            <pc:docMk/>
            <pc:sldMk cId="751646278" sldId="265"/>
            <ac:picMk id="3077" creationId="{50DA2F06-2EC6-BAA6-BF95-31E4CFBE3ABE}"/>
          </ac:picMkLst>
        </pc:picChg>
        <pc:picChg chg="add mod">
          <ac:chgData name="Le, Emily Dung" userId="9e4b205e-1b40-47cd-ad8c-5c1af7b9039b" providerId="ADAL" clId="{9324D2BA-AC98-4805-953D-F5A5D11D3D57}" dt="2023-11-11T21:59:27.877" v="1775" actId="1076"/>
          <ac:picMkLst>
            <pc:docMk/>
            <pc:sldMk cId="751646278" sldId="265"/>
            <ac:picMk id="3079" creationId="{9C6D773F-5C62-936B-4866-E0C1B53B193E}"/>
          </ac:picMkLst>
        </pc:picChg>
      </pc:sldChg>
      <pc:sldChg chg="new">
        <pc:chgData name="Le, Emily Dung" userId="9e4b205e-1b40-47cd-ad8c-5c1af7b9039b" providerId="ADAL" clId="{9324D2BA-AC98-4805-953D-F5A5D11D3D57}" dt="2023-11-11T21:55:47.655" v="1759" actId="680"/>
        <pc:sldMkLst>
          <pc:docMk/>
          <pc:sldMk cId="2593566910" sldId="266"/>
        </pc:sldMkLst>
      </pc:sldChg>
    </pc:docChg>
  </pc:docChgLst>
  <pc:docChgLst>
    <pc:chgData clId="Web-{139CAFAD-A3A8-4955-8E75-61A5DC6A7FA1}"/>
    <pc:docChg chg="modSld">
      <pc:chgData name="" userId="" providerId="" clId="Web-{139CAFAD-A3A8-4955-8E75-61A5DC6A7FA1}" dt="2023-11-08T22:58:57.684" v="3" actId="20577"/>
      <pc:docMkLst>
        <pc:docMk/>
      </pc:docMkLst>
      <pc:sldChg chg="modSp">
        <pc:chgData name="" userId="" providerId="" clId="Web-{139CAFAD-A3A8-4955-8E75-61A5DC6A7FA1}" dt="2023-11-08T22:58:57.684" v="3" actId="20577"/>
        <pc:sldMkLst>
          <pc:docMk/>
          <pc:sldMk cId="2733205447" sldId="256"/>
        </pc:sldMkLst>
        <pc:spChg chg="mod">
          <ac:chgData name="" userId="" providerId="" clId="Web-{139CAFAD-A3A8-4955-8E75-61A5DC6A7FA1}" dt="2023-11-08T22:58:57.684" v="3" actId="20577"/>
          <ac:spMkLst>
            <pc:docMk/>
            <pc:sldMk cId="2733205447" sldId="256"/>
            <ac:spMk id="2" creationId="{9B8EF603-9055-E5CB-B5A0-F022EA6CCA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CD9A-5CBC-4381-8FF6-CBBB7EF34F7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516C-DE6D-4432-B047-016827ED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BodyMassIndex</a:t>
            </a:r>
            <a:r>
              <a:rPr lang="en-US" dirty="0"/>
              <a:t> is measurement for Obesity</a:t>
            </a:r>
          </a:p>
          <a:p>
            <a:pPr algn="l"/>
            <a:r>
              <a:rPr lang="en-US" dirty="0"/>
              <a:t>Obesity is a primary risk factor cause of Stroke </a:t>
            </a:r>
          </a:p>
          <a:p>
            <a:pPr algn="l"/>
            <a:r>
              <a:rPr lang="en-US" dirty="0"/>
              <a:t>The higher BMI = Overweight = Higher risk of Stroke </a:t>
            </a:r>
          </a:p>
          <a:p>
            <a:pPr algn="l"/>
            <a:r>
              <a:rPr lang="en-US" dirty="0"/>
              <a:t>Decision Tree analysis: BMI variable overshadowed other independent variables. It indicates BMI is statically significant cause for Stroke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516C-DE6D-4432-B047-016827ED5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985-CDFB-A8C7-521D-B2EE260A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1E09-7C6D-5F8F-A206-3320C9F0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3002-3F08-ED6D-FD82-50A8B1AC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86FC-47FA-3AF2-F59C-1E88D517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3245-187D-8CA0-A1D5-88B74881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522-51DE-29EB-8E44-8F9A5C45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7AD2-E46A-D8DD-5507-05733418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A45C-481E-E478-0C92-607F1651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8203-EF49-5BC3-DB78-A6470EB5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7A72-6AC8-4410-F79A-D4FA26D4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2219B-22A1-1BE6-A4D1-36EE9175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48F31-D60D-7BE2-17C7-F2A9EBE1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0755-2371-FB24-5FF3-59652528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C448-E0B6-9A31-9EEB-D10081FE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3C23-C827-CCBB-75EF-5BFF7F39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3761-31AB-1B67-E1A5-D9645CF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CA17-37CC-F175-0A97-C8A1DC0D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4B2A-373A-105B-C647-BEF8498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D0A8-26F4-710A-B6B6-03CD83E4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8C86-C040-9FA4-1D92-52F9A97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A331-B3EB-2E61-8FFD-C2D4A9A9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4DAB5-7998-292D-1C6E-D93DC323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821A-9B7D-7B43-8CC6-E5B80ED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C753-BB7E-2C5C-FA65-06778C0C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60B6-7B9B-E92F-A710-02E38E3C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2E9-9053-AE3A-9A90-BBB03060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6E05-95D5-C1E0-BA96-137E3A5A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A055-D79E-36C3-54A5-3C6A674C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1006-617C-CF58-0E92-FAC0B363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A3D1-13C1-20B4-10C3-306CD86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002C-356B-EDF0-A712-13C9E53B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35AF-9850-5C41-25E5-9CC50918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9D05-5F70-DD98-32E2-3CCAFF0C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894D7-F39A-11B3-EE3C-92BEE395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15A0-BA5D-D2DA-6043-BC8A5E7F5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0BDBE-238C-9ACC-6CF0-193AB6C46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928A6-2AB6-55AC-8850-120BF1AB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67CD-8855-8CE1-EC29-D7A5FFC2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184E0-9BA5-F159-C7AA-EB8BD816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A28B-0698-4E1F-B711-6EAEE0D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7FE80-CF0F-C0BF-198A-9AB90887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D0B08-C553-A96B-8F27-A1A82D9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A183D-EE33-27F8-62EE-5106D1C9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39FC-9975-801E-DF07-30A2C210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2F79F-3588-F147-38BB-0407236C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2ED7-89C9-D80D-B38A-69C9484C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9E82-D5D9-2386-0AAA-A7510C57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15DB-C2F6-9FC4-2213-6F85E4D1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BA1E4-4BC2-25A7-3708-564E136E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28D6-E2AC-70D9-1BB6-40FCCE5F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6D7B-406D-E61A-A79A-0BDA85A6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3363-98C9-AB20-1645-5C01A70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B521-148F-F6E1-E7F2-D3677659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FE8AF-894B-79C8-654A-3A6FD1A72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78D4-4C7D-6E05-8AB2-F442D0F8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C10A-BF12-9827-2510-33417E58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686BF-491A-141D-50A3-1EE95401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D7DE-2919-335C-F96E-DBCA9BC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A5094-7B1C-8E1F-4224-E2D3D17B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909-CBF8-0F9B-84FC-0C5081A3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A860-9720-393F-9565-A5AADFFB5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E3E5-8BF3-42BF-82E4-E1A0874DD4B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DFF5-DFFF-59FB-4AB3-1CF847E4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C3D7-06F6-3ABC-F160-06FEB487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C171-EC8A-4C4C-A22D-386445C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DCCC3-920F-43F6-DD97-D9B99452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990802-8CAD-3410-772E-766C38FBF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CF0F51-7220-9933-BAEE-8EDE4FE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1669C9-C34A-0613-D0DF-E0B0A749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055A15-F7E5-A04E-DAAA-5E9830907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8EF603-9055-E5CB-B5A0-F022EA6C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0" y="1536180"/>
            <a:ext cx="6351568" cy="208574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BUAN 6356.503</a:t>
            </a:r>
            <a:b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Group 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7516A-F9D3-9118-441B-C0FF2AD4B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140" y="4134928"/>
            <a:ext cx="6351568" cy="105950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Emily Le</a:t>
            </a:r>
          </a:p>
          <a:p>
            <a:r>
              <a:rPr lang="en-US" sz="2000">
                <a:solidFill>
                  <a:srgbClr val="FFFFFF"/>
                </a:solidFill>
              </a:rPr>
              <a:t>Ming Hui Chang</a:t>
            </a:r>
          </a:p>
        </p:txBody>
      </p:sp>
    </p:spTree>
    <p:extLst>
      <p:ext uri="{BB962C8B-B14F-4D97-AF65-F5344CB8AC3E}">
        <p14:creationId xmlns:p14="http://schemas.microsoft.com/office/powerpoint/2010/main" val="273320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778EE089-2675-2BD6-FEEF-709B5D4A7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0" r="9827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A5108-A443-C521-D46B-525E669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40500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32BB5EB8-6116-A716-35A2-F8DF1939B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A5108-A443-C521-D46B-525E669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1A610-585D-F580-6A61-35E7A9937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2116866"/>
            <a:ext cx="2880828" cy="3071906"/>
          </a:xfrm>
        </p:spPr>
        <p:txBody>
          <a:bodyPr anchor="t">
            <a:noAutofit/>
          </a:bodyPr>
          <a:lstStyle/>
          <a:p>
            <a:pPr algn="l"/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BMI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Gender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Age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Hypertension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Heart Disease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Glucose Level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Marriage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Work type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Residence Type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Smoking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BCBD1-5F52-9B7F-5E64-CCB998460761}"/>
              </a:ext>
            </a:extLst>
          </p:cNvPr>
          <p:cNvSpPr txBox="1"/>
          <p:nvPr/>
        </p:nvSpPr>
        <p:spPr>
          <a:xfrm>
            <a:off x="455066" y="495752"/>
            <a:ext cx="35814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 Classification: Decision Tree </a:t>
            </a:r>
            <a:endParaRPr lang="en-US" sz="4000" dirty="0"/>
          </a:p>
        </p:txBody>
      </p:sp>
      <p:pic>
        <p:nvPicPr>
          <p:cNvPr id="1028" name="Picture 4" descr="影像">
            <a:extLst>
              <a:ext uri="{FF2B5EF4-FFF2-40B4-BE49-F238E27FC236}">
                <a16:creationId xmlns:a16="http://schemas.microsoft.com/office/drawing/2014/main" id="{64836E0F-ABD2-2E68-E8E4-82CFEB84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88" y="963363"/>
            <a:ext cx="7111628" cy="522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0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0810-FAC9-DF5C-E7D8-576CADB9B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94" y="585400"/>
            <a:ext cx="5069840" cy="929323"/>
          </a:xfrm>
        </p:spPr>
        <p:txBody>
          <a:bodyPr/>
          <a:lstStyle/>
          <a:p>
            <a:r>
              <a:rPr lang="en-US" sz="5400" dirty="0"/>
              <a:t>Interpretation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6E02-BA7F-CF59-5D71-A50287AD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1864678"/>
            <a:ext cx="8616122" cy="3478599"/>
          </a:xfrm>
        </p:spPr>
        <p:txBody>
          <a:bodyPr/>
          <a:lstStyle/>
          <a:p>
            <a:pPr algn="l"/>
            <a:r>
              <a:rPr lang="en-US" dirty="0"/>
              <a:t>Accuracy on train data is 0.95</a:t>
            </a:r>
          </a:p>
          <a:p>
            <a:pPr algn="l"/>
            <a:r>
              <a:rPr lang="en-US" dirty="0"/>
              <a:t>Error Rate is 0.05</a:t>
            </a:r>
          </a:p>
          <a:p>
            <a:pPr algn="l"/>
            <a:r>
              <a:rPr lang="en-US" dirty="0"/>
              <a:t>Sensitivity(TPR) is 0.13</a:t>
            </a:r>
          </a:p>
          <a:p>
            <a:pPr algn="l"/>
            <a:r>
              <a:rPr lang="en-US" dirty="0"/>
              <a:t>Specificity(TNR) is 0.99</a:t>
            </a:r>
          </a:p>
          <a:p>
            <a:pPr algn="l"/>
            <a:endParaRPr lang="en-US" dirty="0"/>
          </a:p>
        </p:txBody>
      </p:sp>
      <p:pic>
        <p:nvPicPr>
          <p:cNvPr id="4098" name="Picture 2" descr="影像">
            <a:extLst>
              <a:ext uri="{FF2B5EF4-FFF2-40B4-BE49-F238E27FC236}">
                <a16:creationId xmlns:a16="http://schemas.microsoft.com/office/drawing/2014/main" id="{D2F07E28-2458-2C1F-5A42-AEC187BA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34" y="1851377"/>
            <a:ext cx="3905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6920-91AE-4F9B-DBAA-EFBC13B3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Focus only on Health Conditions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ECB16-E5E6-7752-BB7D-FC2A4B4A9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Age</a:t>
            </a:r>
            <a:r>
              <a:rPr lang="en-US" sz="2200" dirty="0"/>
              <a:t>: Vary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Glucose Level</a:t>
            </a:r>
            <a:r>
              <a:rPr lang="en-US" sz="2200" dirty="0"/>
              <a:t>: Vary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Hypertension</a:t>
            </a:r>
            <a:r>
              <a:rPr lang="en-US" sz="2200" dirty="0"/>
              <a:t>: Yes/No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Heart Disease</a:t>
            </a:r>
            <a:r>
              <a:rPr lang="en-US" sz="2200" dirty="0"/>
              <a:t>: Yes/No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Smoking Status</a:t>
            </a:r>
            <a:r>
              <a:rPr lang="en-US" sz="2200" dirty="0"/>
              <a:t>: Never smoke, unknown, Formerly smoked, smokes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429499-1C1A-506E-67C4-5E392641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25" y="1296063"/>
            <a:ext cx="7798885" cy="49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9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8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50B58-2BA1-75D6-DEDB-1754DD5C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101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</a:t>
            </a:r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3F473-291D-E3F6-ECB4-4E1979C476B4}"/>
              </a:ext>
            </a:extLst>
          </p:cNvPr>
          <p:cNvSpPr>
            <a:spLocks/>
          </p:cNvSpPr>
          <p:nvPr/>
        </p:nvSpPr>
        <p:spPr>
          <a:xfrm>
            <a:off x="838200" y="1850048"/>
            <a:ext cx="4506024" cy="4535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on Train Data = 0.949</a:t>
            </a:r>
            <a:endParaRPr lang="en-US" sz="1800"/>
          </a:p>
        </p:txBody>
      </p:sp>
      <p:pic>
        <p:nvPicPr>
          <p:cNvPr id="3075" name="Picture 3" descr="影像">
            <a:extLst>
              <a:ext uri="{FF2B5EF4-FFF2-40B4-BE49-F238E27FC236}">
                <a16:creationId xmlns:a16="http://schemas.microsoft.com/office/drawing/2014/main" id="{5633A9BF-14E8-F3EF-6982-C7CA1DE1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64" y="2407957"/>
            <a:ext cx="3991197" cy="13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012C5-77D5-8533-6D64-72290F2BC48D}"/>
              </a:ext>
            </a:extLst>
          </p:cNvPr>
          <p:cNvSpPr txBox="1"/>
          <p:nvPr/>
        </p:nvSpPr>
        <p:spPr>
          <a:xfrm>
            <a:off x="838200" y="4093786"/>
            <a:ext cx="3991197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on Test Data = 0.953</a:t>
            </a:r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16E83E-48FE-C58A-6BA5-96264AE90113}"/>
              </a:ext>
            </a:extLst>
          </p:cNvPr>
          <p:cNvSpPr/>
          <p:nvPr/>
        </p:nvSpPr>
        <p:spPr>
          <a:xfrm>
            <a:off x="5241807" y="3703228"/>
            <a:ext cx="2218941" cy="853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4795E79-5068-36B2-8D9D-89A41E7635E7}"/>
              </a:ext>
            </a:extLst>
          </p:cNvPr>
          <p:cNvSpPr/>
          <p:nvPr/>
        </p:nvSpPr>
        <p:spPr>
          <a:xfrm>
            <a:off x="7841493" y="2675039"/>
            <a:ext cx="3503163" cy="179628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688">
              <a:spcAft>
                <a:spcPts val="600"/>
              </a:spcAft>
            </a:pPr>
            <a:br>
              <a:rPr lang="en-US" sz="244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</a:br>
            <a:r>
              <a:rPr lang="en-US" sz="24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 OVER FITTING ISSUE !!! 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pic>
        <p:nvPicPr>
          <p:cNvPr id="3079" name="Picture 7" descr="影像">
            <a:extLst>
              <a:ext uri="{FF2B5EF4-FFF2-40B4-BE49-F238E27FC236}">
                <a16:creationId xmlns:a16="http://schemas.microsoft.com/office/drawing/2014/main" id="{9C6D773F-5C62-936B-4866-E0C1B53B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3808"/>
            <a:ext cx="3903759" cy="13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4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38248-E984-3C08-9183-D0044486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278282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Focus only on Social Factors</a:t>
            </a:r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12E4-E86E-743F-3E54-0F3D7D56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2925064" cy="3410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Marriage: </a:t>
            </a:r>
            <a:r>
              <a:rPr lang="en-US" sz="2200" dirty="0"/>
              <a:t>Yes/No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Work Type</a:t>
            </a:r>
            <a:r>
              <a:rPr lang="en-US" sz="2200" dirty="0"/>
              <a:t>: Govt Job, Private, never work, self-employed, Children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Smoking Status: </a:t>
            </a:r>
            <a:r>
              <a:rPr lang="en-US" sz="2200" dirty="0"/>
              <a:t>Never smoke, unknown, Formerly smoked, smokes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Residence Type</a:t>
            </a:r>
            <a:r>
              <a:rPr lang="en-US" sz="2200" dirty="0"/>
              <a:t>: Rural, Urban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b="1" dirty="0"/>
              <a:t>Gender: </a:t>
            </a:r>
            <a:r>
              <a:rPr lang="en-US" sz="2200" dirty="0"/>
              <a:t>Male, Female</a:t>
            </a:r>
          </a:p>
        </p:txBody>
      </p:sp>
      <p:pic>
        <p:nvPicPr>
          <p:cNvPr id="2056" name="Picture 8" descr="影像">
            <a:extLst>
              <a:ext uri="{FF2B5EF4-FFF2-40B4-BE49-F238E27FC236}">
                <a16:creationId xmlns:a16="http://schemas.microsoft.com/office/drawing/2014/main" id="{6E2BAEF8-B1E3-1DE2-E976-2237020A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96" y="861568"/>
            <a:ext cx="7968478" cy="547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9F94-2510-6217-419C-07CA209C7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F29A0-6633-353C-3303-A741F4752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BUAN 6356.503 Group D</vt:lpstr>
      <vt:lpstr>Data Exploration</vt:lpstr>
      <vt:lpstr>Data Transformation</vt:lpstr>
      <vt:lpstr> BMI Gender Age Hypertension Heart Disease Glucose Level Marriage Work type Residence Type Smoking Status</vt:lpstr>
      <vt:lpstr>Interpretation </vt:lpstr>
      <vt:lpstr>Focus only on Health Conditions</vt:lpstr>
      <vt:lpstr>Performance </vt:lpstr>
      <vt:lpstr>Focus only on Social Factors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Emily Dung</dc:creator>
  <cp:lastModifiedBy>Le, Emily Dung</cp:lastModifiedBy>
  <cp:revision>7</cp:revision>
  <dcterms:created xsi:type="dcterms:W3CDTF">2023-11-08T22:57:12Z</dcterms:created>
  <dcterms:modified xsi:type="dcterms:W3CDTF">2023-11-11T21:59:29Z</dcterms:modified>
</cp:coreProperties>
</file>