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E2CCC-5718-D229-A433-5405BC7100B6}" v="1" dt="2024-11-25T18:17:1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am Seal" userId="d49f40796aa5f7dc" providerId="Windows Live" clId="Web-{947777B2-C406-4069-A27F-3DEC1E0C1211}"/>
    <pc:docChg chg="modSld">
      <pc:chgData name="Roopam Seal" userId="d49f40796aa5f7dc" providerId="Windows Live" clId="Web-{947777B2-C406-4069-A27F-3DEC1E0C1211}" dt="2024-11-23T06:27:30.153" v="2" actId="20577"/>
      <pc:docMkLst>
        <pc:docMk/>
      </pc:docMkLst>
      <pc:sldChg chg="modSp">
        <pc:chgData name="Roopam Seal" userId="d49f40796aa5f7dc" providerId="Windows Live" clId="Web-{947777B2-C406-4069-A27F-3DEC1E0C1211}" dt="2024-11-23T06:27:30.153" v="2" actId="20577"/>
        <pc:sldMkLst>
          <pc:docMk/>
          <pc:sldMk cId="653915699" sldId="261"/>
        </pc:sldMkLst>
        <pc:spChg chg="mod">
          <ac:chgData name="Roopam Seal" userId="d49f40796aa5f7dc" providerId="Windows Live" clId="Web-{947777B2-C406-4069-A27F-3DEC1E0C1211}" dt="2024-11-23T06:27:30.153" v="2" actId="20577"/>
          <ac:spMkLst>
            <pc:docMk/>
            <pc:sldMk cId="653915699" sldId="261"/>
            <ac:spMk id="3" creationId="{8E95FDCB-BF9B-8468-DE91-E6B73BEF2624}"/>
          </ac:spMkLst>
        </pc:spChg>
        <pc:picChg chg="mod">
          <ac:chgData name="Roopam Seal" userId="d49f40796aa5f7dc" providerId="Windows Live" clId="Web-{947777B2-C406-4069-A27F-3DEC1E0C1211}" dt="2024-11-23T06:27:13.778" v="0" actId="1076"/>
          <ac:picMkLst>
            <pc:docMk/>
            <pc:sldMk cId="653915699" sldId="261"/>
            <ac:picMk id="4" creationId="{6F25BEEC-55CE-4D59-C6AE-C0E877A13265}"/>
          </ac:picMkLst>
        </pc:picChg>
      </pc:sldChg>
    </pc:docChg>
  </pc:docChgLst>
  <pc:docChgLst>
    <pc:chgData name="Roopam Seal" userId="d49f40796aa5f7dc" providerId="Windows Live" clId="Web-{3FFCC647-0650-C24C-96DC-4D8D0DDB580E}"/>
    <pc:docChg chg="addSld modSld">
      <pc:chgData name="Roopam Seal" userId="d49f40796aa5f7dc" providerId="Windows Live" clId="Web-{3FFCC647-0650-C24C-96DC-4D8D0DDB580E}" dt="2024-11-22T13:14:09.236" v="112" actId="20577"/>
      <pc:docMkLst>
        <pc:docMk/>
      </pc:docMkLst>
      <pc:sldChg chg="addSp delSp modSp mod setBg">
        <pc:chgData name="Roopam Seal" userId="d49f40796aa5f7dc" providerId="Windows Live" clId="Web-{3FFCC647-0650-C24C-96DC-4D8D0DDB580E}" dt="2024-11-22T12:54:54.390" v="76"/>
        <pc:sldMkLst>
          <pc:docMk/>
          <pc:sldMk cId="109857222" sldId="256"/>
        </pc:sldMkLst>
        <pc:spChg chg="mod">
          <ac:chgData name="Roopam Seal" userId="d49f40796aa5f7dc" providerId="Windows Live" clId="Web-{3FFCC647-0650-C24C-96DC-4D8D0DDB580E}" dt="2024-11-22T12:54:54.390" v="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opam Seal" userId="d49f40796aa5f7dc" providerId="Windows Live" clId="Web-{3FFCC647-0650-C24C-96DC-4D8D0DDB580E}" dt="2024-11-22T12:54:54.390" v="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oopam Seal" userId="d49f40796aa5f7dc" providerId="Windows Live" clId="Web-{3FFCC647-0650-C24C-96DC-4D8D0DDB580E}" dt="2024-11-22T12:54:48.125" v="73"/>
          <ac:spMkLst>
            <pc:docMk/>
            <pc:sldMk cId="109857222" sldId="256"/>
            <ac:spMk id="9" creationId="{9B7AD9F6-8CE7-4299-8FC6-328F4DCD3FF9}"/>
          </ac:spMkLst>
        </pc:spChg>
        <pc:spChg chg="add del">
          <ac:chgData name="Roopam Seal" userId="d49f40796aa5f7dc" providerId="Windows Live" clId="Web-{3FFCC647-0650-C24C-96DC-4D8D0DDB580E}" dt="2024-11-22T12:54:48.125" v="73"/>
          <ac:spMkLst>
            <pc:docMk/>
            <pc:sldMk cId="109857222" sldId="256"/>
            <ac:spMk id="11" creationId="{F49775AF-8896-43EE-92C6-83497D6DC56F}"/>
          </ac:spMkLst>
        </pc:spChg>
        <pc:spChg chg="add del">
          <ac:chgData name="Roopam Seal" userId="d49f40796aa5f7dc" providerId="Windows Live" clId="Web-{3FFCC647-0650-C24C-96DC-4D8D0DDB580E}" dt="2024-11-22T12:54:54.375" v="75"/>
          <ac:spMkLst>
            <pc:docMk/>
            <pc:sldMk cId="109857222" sldId="256"/>
            <ac:spMk id="13" creationId="{7D9D36D6-2AC5-46A1-A849-4C82D5264A3A}"/>
          </ac:spMkLst>
        </pc:spChg>
        <pc:spChg chg="add">
          <ac:chgData name="Roopam Seal" userId="d49f40796aa5f7dc" providerId="Windows Live" clId="Web-{3FFCC647-0650-C24C-96DC-4D8D0DDB580E}" dt="2024-11-22T12:54:54.390" v="76"/>
          <ac:spMkLst>
            <pc:docMk/>
            <pc:sldMk cId="109857222" sldId="256"/>
            <ac:spMk id="15" creationId="{337940BB-FBC4-492E-BD92-3B7B914D0EAE}"/>
          </ac:spMkLst>
        </pc:spChg>
        <pc:spChg chg="add">
          <ac:chgData name="Roopam Seal" userId="d49f40796aa5f7dc" providerId="Windows Live" clId="Web-{3FFCC647-0650-C24C-96DC-4D8D0DDB580E}" dt="2024-11-22T12:54:54.390" v="76"/>
          <ac:spMkLst>
            <pc:docMk/>
            <pc:sldMk cId="109857222" sldId="256"/>
            <ac:spMk id="16" creationId="{3FCFB1DE-0B7E-48CC-BA90-B2AB0889F9D6}"/>
          </ac:spMkLst>
        </pc:spChg>
        <pc:picChg chg="add mod">
          <ac:chgData name="Roopam Seal" userId="d49f40796aa5f7dc" providerId="Windows Live" clId="Web-{3FFCC647-0650-C24C-96DC-4D8D0DDB580E}" dt="2024-11-22T12:54:54.390" v="76"/>
          <ac:picMkLst>
            <pc:docMk/>
            <pc:sldMk cId="109857222" sldId="256"/>
            <ac:picMk id="4" creationId="{57B80629-9DC5-252B-C3C0-FF0B74237A9F}"/>
          </ac:picMkLst>
        </pc:picChg>
      </pc:sldChg>
      <pc:sldChg chg="modSp new">
        <pc:chgData name="Roopam Seal" userId="d49f40796aa5f7dc" providerId="Windows Live" clId="Web-{3FFCC647-0650-C24C-96DC-4D8D0DDB580E}" dt="2024-11-22T13:14:09.236" v="112" actId="20577"/>
        <pc:sldMkLst>
          <pc:docMk/>
          <pc:sldMk cId="90456022" sldId="257"/>
        </pc:sldMkLst>
        <pc:spChg chg="mod">
          <ac:chgData name="Roopam Seal" userId="d49f40796aa5f7dc" providerId="Windows Live" clId="Web-{3FFCC647-0650-C24C-96DC-4D8D0DDB580E}" dt="2024-11-22T12:58:41.241" v="103" actId="20577"/>
          <ac:spMkLst>
            <pc:docMk/>
            <pc:sldMk cId="90456022" sldId="257"/>
            <ac:spMk id="2" creationId="{2C4B7722-0FAA-3F4E-3E0B-E6513B7B1F0E}"/>
          </ac:spMkLst>
        </pc:spChg>
        <pc:spChg chg="mod">
          <ac:chgData name="Roopam Seal" userId="d49f40796aa5f7dc" providerId="Windows Live" clId="Web-{3FFCC647-0650-C24C-96DC-4D8D0DDB580E}" dt="2024-11-22T13:14:09.236" v="112" actId="20577"/>
          <ac:spMkLst>
            <pc:docMk/>
            <pc:sldMk cId="90456022" sldId="257"/>
            <ac:spMk id="3" creationId="{FF1D70F5-8BDA-B6BB-1E2E-B2FAEBCC63AB}"/>
          </ac:spMkLst>
        </pc:spChg>
      </pc:sldChg>
    </pc:docChg>
  </pc:docChgLst>
  <pc:docChgLst>
    <pc:chgData name="Roopam Seal" userId="d49f40796aa5f7dc" providerId="Windows Live" clId="Web-{E3154278-4D6C-FE50-E28A-CA8E82843EBF}"/>
    <pc:docChg chg="addSld modSld">
      <pc:chgData name="Roopam Seal" userId="d49f40796aa5f7dc" providerId="Windows Live" clId="Web-{E3154278-4D6C-FE50-E28A-CA8E82843EBF}" dt="2024-11-22T18:47:21.995" v="282" actId="20577"/>
      <pc:docMkLst>
        <pc:docMk/>
      </pc:docMkLst>
      <pc:sldChg chg="addSp delSp modSp mod setBg">
        <pc:chgData name="Roopam Seal" userId="d49f40796aa5f7dc" providerId="Windows Live" clId="Web-{E3154278-4D6C-FE50-E28A-CA8E82843EBF}" dt="2024-11-22T18:44:05.333" v="270"/>
        <pc:sldMkLst>
          <pc:docMk/>
          <pc:sldMk cId="90456022" sldId="257"/>
        </pc:sldMkLst>
        <pc:spChg chg="mod">
          <ac:chgData name="Roopam Seal" userId="d49f40796aa5f7dc" providerId="Windows Live" clId="Web-{E3154278-4D6C-FE50-E28A-CA8E82843EBF}" dt="2024-11-22T18:44:05.333" v="270"/>
          <ac:spMkLst>
            <pc:docMk/>
            <pc:sldMk cId="90456022" sldId="257"/>
            <ac:spMk id="2" creationId="{2C4B7722-0FAA-3F4E-3E0B-E6513B7B1F0E}"/>
          </ac:spMkLst>
        </pc:spChg>
        <pc:spChg chg="mod">
          <ac:chgData name="Roopam Seal" userId="d49f40796aa5f7dc" providerId="Windows Live" clId="Web-{E3154278-4D6C-FE50-E28A-CA8E82843EBF}" dt="2024-11-22T18:44:05.333" v="270"/>
          <ac:spMkLst>
            <pc:docMk/>
            <pc:sldMk cId="90456022" sldId="257"/>
            <ac:spMk id="3" creationId="{FF1D70F5-8BDA-B6BB-1E2E-B2FAEBCC63AB}"/>
          </ac:spMkLst>
        </pc:spChg>
        <pc:spChg chg="add del">
          <ac:chgData name="Roopam Seal" userId="d49f40796aa5f7dc" providerId="Windows Live" clId="Web-{E3154278-4D6C-FE50-E28A-CA8E82843EBF}" dt="2024-11-22T18:43:54.598" v="263"/>
          <ac:spMkLst>
            <pc:docMk/>
            <pc:sldMk cId="90456022" sldId="257"/>
            <ac:spMk id="9" creationId="{C0763A76-9F1C-4FC5-82B7-DD475DA461B2}"/>
          </ac:spMkLst>
        </pc:spChg>
        <pc:spChg chg="add del">
          <ac:chgData name="Roopam Seal" userId="d49f40796aa5f7dc" providerId="Windows Live" clId="Web-{E3154278-4D6C-FE50-E28A-CA8E82843EBF}" dt="2024-11-22T18:43:54.598" v="263"/>
          <ac:spMkLst>
            <pc:docMk/>
            <pc:sldMk cId="90456022" sldId="257"/>
            <ac:spMk id="11" creationId="{E81BF4F6-F2CF-4984-9D14-D6966D92F99F}"/>
          </ac:spMkLst>
        </pc:spChg>
        <pc:spChg chg="add del">
          <ac:chgData name="Roopam Seal" userId="d49f40796aa5f7dc" providerId="Windows Live" clId="Web-{E3154278-4D6C-FE50-E28A-CA8E82843EBF}" dt="2024-11-22T18:43:57.833" v="265"/>
          <ac:spMkLst>
            <pc:docMk/>
            <pc:sldMk cId="90456022" sldId="257"/>
            <ac:spMk id="13" creationId="{D009D6D5-DAC2-4A8B-A17A-E206B9012D09}"/>
          </ac:spMkLst>
        </pc:spChg>
        <pc:spChg chg="add del">
          <ac:chgData name="Roopam Seal" userId="d49f40796aa5f7dc" providerId="Windows Live" clId="Web-{E3154278-4D6C-FE50-E28A-CA8E82843EBF}" dt="2024-11-22T18:44:01.145" v="267"/>
          <ac:spMkLst>
            <pc:docMk/>
            <pc:sldMk cId="90456022" sldId="257"/>
            <ac:spMk id="15" creationId="{F13C74B1-5B17-4795-BED0-7140497B445A}"/>
          </ac:spMkLst>
        </pc:spChg>
        <pc:spChg chg="add del">
          <ac:chgData name="Roopam Seal" userId="d49f40796aa5f7dc" providerId="Windows Live" clId="Web-{E3154278-4D6C-FE50-E28A-CA8E82843EBF}" dt="2024-11-22T18:44:01.145" v="267"/>
          <ac:spMkLst>
            <pc:docMk/>
            <pc:sldMk cId="90456022" sldId="257"/>
            <ac:spMk id="16" creationId="{D4974D33-8DC5-464E-8C6D-BE58F0669C17}"/>
          </ac:spMkLst>
        </pc:spChg>
        <pc:spChg chg="add del">
          <ac:chgData name="Roopam Seal" userId="d49f40796aa5f7dc" providerId="Windows Live" clId="Web-{E3154278-4D6C-FE50-E28A-CA8E82843EBF}" dt="2024-11-22T18:44:05.333" v="269"/>
          <ac:spMkLst>
            <pc:docMk/>
            <pc:sldMk cId="90456022" sldId="257"/>
            <ac:spMk id="17" creationId="{C3944F27-CA70-4E84-A51A-E6BF89558979}"/>
          </ac:spMkLst>
        </pc:spChg>
        <pc:spChg chg="add del">
          <ac:chgData name="Roopam Seal" userId="d49f40796aa5f7dc" providerId="Windows Live" clId="Web-{E3154278-4D6C-FE50-E28A-CA8E82843EBF}" dt="2024-11-22T18:44:05.333" v="269"/>
          <ac:spMkLst>
            <pc:docMk/>
            <pc:sldMk cId="90456022" sldId="257"/>
            <ac:spMk id="18" creationId="{12609869-9E80-471B-A487-A53288E0E791}"/>
          </ac:spMkLst>
        </pc:spChg>
        <pc:spChg chg="add del">
          <ac:chgData name="Roopam Seal" userId="d49f40796aa5f7dc" providerId="Windows Live" clId="Web-{E3154278-4D6C-FE50-E28A-CA8E82843EBF}" dt="2024-11-22T18:44:05.333" v="269"/>
          <ac:spMkLst>
            <pc:docMk/>
            <pc:sldMk cId="90456022" sldId="257"/>
            <ac:spMk id="19" creationId="{7004738A-9D34-43E8-97D2-CA0EED4F8BE0}"/>
          </ac:spMkLst>
        </pc:spChg>
        <pc:spChg chg="add del">
          <ac:chgData name="Roopam Seal" userId="d49f40796aa5f7dc" providerId="Windows Live" clId="Web-{E3154278-4D6C-FE50-E28A-CA8E82843EBF}" dt="2024-11-22T18:44:05.333" v="269"/>
          <ac:spMkLst>
            <pc:docMk/>
            <pc:sldMk cId="90456022" sldId="257"/>
            <ac:spMk id="20" creationId="{B8B8D07F-F13E-443E-BA68-2D26672D76B9}"/>
          </ac:spMkLst>
        </pc:spChg>
        <pc:spChg chg="add del">
          <ac:chgData name="Roopam Seal" userId="d49f40796aa5f7dc" providerId="Windows Live" clId="Web-{E3154278-4D6C-FE50-E28A-CA8E82843EBF}" dt="2024-11-22T18:44:05.333" v="269"/>
          <ac:spMkLst>
            <pc:docMk/>
            <pc:sldMk cId="90456022" sldId="257"/>
            <ac:spMk id="21" creationId="{2813A4FA-24A5-41ED-A534-3807D1B2F344}"/>
          </ac:spMkLst>
        </pc:spChg>
        <pc:spChg chg="add">
          <ac:chgData name="Roopam Seal" userId="d49f40796aa5f7dc" providerId="Windows Live" clId="Web-{E3154278-4D6C-FE50-E28A-CA8E82843EBF}" dt="2024-11-22T18:44:05.333" v="270"/>
          <ac:spMkLst>
            <pc:docMk/>
            <pc:sldMk cId="90456022" sldId="257"/>
            <ac:spMk id="23" creationId="{C0763A76-9F1C-4FC5-82B7-DD475DA461B2}"/>
          </ac:spMkLst>
        </pc:spChg>
        <pc:spChg chg="add">
          <ac:chgData name="Roopam Seal" userId="d49f40796aa5f7dc" providerId="Windows Live" clId="Web-{E3154278-4D6C-FE50-E28A-CA8E82843EBF}" dt="2024-11-22T18:44:05.333" v="270"/>
          <ac:spMkLst>
            <pc:docMk/>
            <pc:sldMk cId="90456022" sldId="257"/>
            <ac:spMk id="24" creationId="{E81BF4F6-F2CF-4984-9D14-D6966D92F99F}"/>
          </ac:spMkLst>
        </pc:spChg>
        <pc:picChg chg="add mod">
          <ac:chgData name="Roopam Seal" userId="d49f40796aa5f7dc" providerId="Windows Live" clId="Web-{E3154278-4D6C-FE50-E28A-CA8E82843EBF}" dt="2024-11-22T18:44:05.333" v="270"/>
          <ac:picMkLst>
            <pc:docMk/>
            <pc:sldMk cId="90456022" sldId="257"/>
            <ac:picMk id="4" creationId="{C180D8DB-D0C2-9D7F-91CB-F8B2BF93C100}"/>
          </ac:picMkLst>
        </pc:picChg>
      </pc:sldChg>
      <pc:sldChg chg="modSp new">
        <pc:chgData name="Roopam Seal" userId="d49f40796aa5f7dc" providerId="Windows Live" clId="Web-{E3154278-4D6C-FE50-E28A-CA8E82843EBF}" dt="2024-11-22T18:30:20.481" v="40" actId="20577"/>
        <pc:sldMkLst>
          <pc:docMk/>
          <pc:sldMk cId="3650927116" sldId="258"/>
        </pc:sldMkLst>
        <pc:spChg chg="mod">
          <ac:chgData name="Roopam Seal" userId="d49f40796aa5f7dc" providerId="Windows Live" clId="Web-{E3154278-4D6C-FE50-E28A-CA8E82843EBF}" dt="2024-11-22T18:29:53.246" v="36" actId="20577"/>
          <ac:spMkLst>
            <pc:docMk/>
            <pc:sldMk cId="3650927116" sldId="258"/>
            <ac:spMk id="2" creationId="{5A5C0C9A-705B-9169-960D-7702AEC6224F}"/>
          </ac:spMkLst>
        </pc:spChg>
        <pc:spChg chg="mod">
          <ac:chgData name="Roopam Seal" userId="d49f40796aa5f7dc" providerId="Windows Live" clId="Web-{E3154278-4D6C-FE50-E28A-CA8E82843EBF}" dt="2024-11-22T18:30:20.481" v="40" actId="20577"/>
          <ac:spMkLst>
            <pc:docMk/>
            <pc:sldMk cId="3650927116" sldId="258"/>
            <ac:spMk id="3" creationId="{251DFE31-D3A0-6EFB-68FF-3221F8A8E9F6}"/>
          </ac:spMkLst>
        </pc:spChg>
      </pc:sldChg>
      <pc:sldChg chg="addSp delSp modSp new mod setBg">
        <pc:chgData name="Roopam Seal" userId="d49f40796aa5f7dc" providerId="Windows Live" clId="Web-{E3154278-4D6C-FE50-E28A-CA8E82843EBF}" dt="2024-11-22T18:47:21.995" v="282" actId="20577"/>
        <pc:sldMkLst>
          <pc:docMk/>
          <pc:sldMk cId="368492431" sldId="259"/>
        </pc:sldMkLst>
        <pc:spChg chg="mod">
          <ac:chgData name="Roopam Seal" userId="d49f40796aa5f7dc" providerId="Windows Live" clId="Web-{E3154278-4D6C-FE50-E28A-CA8E82843EBF}" dt="2024-11-22T18:46:49.353" v="274"/>
          <ac:spMkLst>
            <pc:docMk/>
            <pc:sldMk cId="368492431" sldId="259"/>
            <ac:spMk id="2" creationId="{80EC0D44-9180-E34D-66D0-7B1E322315B1}"/>
          </ac:spMkLst>
        </pc:spChg>
        <pc:spChg chg="mod">
          <ac:chgData name="Roopam Seal" userId="d49f40796aa5f7dc" providerId="Windows Live" clId="Web-{E3154278-4D6C-FE50-E28A-CA8E82843EBF}" dt="2024-11-22T18:47:21.995" v="282" actId="20577"/>
          <ac:spMkLst>
            <pc:docMk/>
            <pc:sldMk cId="368492431" sldId="259"/>
            <ac:spMk id="3" creationId="{A62F53A1-9303-36A9-79AF-ACBF846AE3D6}"/>
          </ac:spMkLst>
        </pc:spChg>
        <pc:spChg chg="add del">
          <ac:chgData name="Roopam Seal" userId="d49f40796aa5f7dc" providerId="Windows Live" clId="Web-{E3154278-4D6C-FE50-E28A-CA8E82843EBF}" dt="2024-11-22T18:46:49.353" v="274"/>
          <ac:spMkLst>
            <pc:docMk/>
            <pc:sldMk cId="368492431" sldId="259"/>
            <ac:spMk id="9" creationId="{649C91A9-84E7-4BF0-9026-62F01380D853}"/>
          </ac:spMkLst>
        </pc:spChg>
        <pc:spChg chg="add del">
          <ac:chgData name="Roopam Seal" userId="d49f40796aa5f7dc" providerId="Windows Live" clId="Web-{E3154278-4D6C-FE50-E28A-CA8E82843EBF}" dt="2024-11-22T18:46:49.353" v="274"/>
          <ac:spMkLst>
            <pc:docMk/>
            <pc:sldMk cId="368492431" sldId="259"/>
            <ac:spMk id="11" creationId="{9B47378D-AD27-45D0-8C1C-5B1098DCC068}"/>
          </ac:spMkLst>
        </pc:spChg>
        <pc:spChg chg="add">
          <ac:chgData name="Roopam Seal" userId="d49f40796aa5f7dc" providerId="Windows Live" clId="Web-{E3154278-4D6C-FE50-E28A-CA8E82843EBF}" dt="2024-11-22T18:46:49.353" v="274"/>
          <ac:spMkLst>
            <pc:docMk/>
            <pc:sldMk cId="368492431" sldId="259"/>
            <ac:spMk id="16" creationId="{C0763A76-9F1C-4FC5-82B7-DD475DA461B2}"/>
          </ac:spMkLst>
        </pc:spChg>
        <pc:spChg chg="add">
          <ac:chgData name="Roopam Seal" userId="d49f40796aa5f7dc" providerId="Windows Live" clId="Web-{E3154278-4D6C-FE50-E28A-CA8E82843EBF}" dt="2024-11-22T18:46:49.353" v="274"/>
          <ac:spMkLst>
            <pc:docMk/>
            <pc:sldMk cId="368492431" sldId="259"/>
            <ac:spMk id="18" creationId="{E81BF4F6-F2CF-4984-9D14-D6966D92F99F}"/>
          </ac:spMkLst>
        </pc:spChg>
        <pc:picChg chg="add mod">
          <ac:chgData name="Roopam Seal" userId="d49f40796aa5f7dc" providerId="Windows Live" clId="Web-{E3154278-4D6C-FE50-E28A-CA8E82843EBF}" dt="2024-11-22T18:46:57.135" v="276" actId="1076"/>
          <ac:picMkLst>
            <pc:docMk/>
            <pc:sldMk cId="368492431" sldId="259"/>
            <ac:picMk id="4" creationId="{99D08402-BAC6-D125-7AD3-523F854381E4}"/>
          </ac:picMkLst>
        </pc:picChg>
      </pc:sldChg>
      <pc:sldChg chg="modSp new">
        <pc:chgData name="Roopam Seal" userId="d49f40796aa5f7dc" providerId="Windows Live" clId="Web-{E3154278-4D6C-FE50-E28A-CA8E82843EBF}" dt="2024-11-22T18:31:57.827" v="84" actId="20577"/>
        <pc:sldMkLst>
          <pc:docMk/>
          <pc:sldMk cId="369542608" sldId="260"/>
        </pc:sldMkLst>
        <pc:spChg chg="mod">
          <ac:chgData name="Roopam Seal" userId="d49f40796aa5f7dc" providerId="Windows Live" clId="Web-{E3154278-4D6C-FE50-E28A-CA8E82843EBF}" dt="2024-11-22T18:31:46.530" v="80" actId="20577"/>
          <ac:spMkLst>
            <pc:docMk/>
            <pc:sldMk cId="369542608" sldId="260"/>
            <ac:spMk id="2" creationId="{3202A98F-DF5F-6D8B-D90F-C059B290BB44}"/>
          </ac:spMkLst>
        </pc:spChg>
        <pc:spChg chg="mod">
          <ac:chgData name="Roopam Seal" userId="d49f40796aa5f7dc" providerId="Windows Live" clId="Web-{E3154278-4D6C-FE50-E28A-CA8E82843EBF}" dt="2024-11-22T18:31:57.827" v="84" actId="20577"/>
          <ac:spMkLst>
            <pc:docMk/>
            <pc:sldMk cId="369542608" sldId="260"/>
            <ac:spMk id="3" creationId="{DC6C9F50-D0EF-DAC3-5EA6-3DA7AADB1E64}"/>
          </ac:spMkLst>
        </pc:spChg>
      </pc:sldChg>
      <pc:sldChg chg="addSp modSp new mod setBg">
        <pc:chgData name="Roopam Seal" userId="d49f40796aa5f7dc" providerId="Windows Live" clId="Web-{E3154278-4D6C-FE50-E28A-CA8E82843EBF}" dt="2024-11-22T18:43:19.207" v="260" actId="20577"/>
        <pc:sldMkLst>
          <pc:docMk/>
          <pc:sldMk cId="653915699" sldId="261"/>
        </pc:sldMkLst>
        <pc:spChg chg="mod">
          <ac:chgData name="Roopam Seal" userId="d49f40796aa5f7dc" providerId="Windows Live" clId="Web-{E3154278-4D6C-FE50-E28A-CA8E82843EBF}" dt="2024-11-22T18:42:42.971" v="245"/>
          <ac:spMkLst>
            <pc:docMk/>
            <pc:sldMk cId="653915699" sldId="261"/>
            <ac:spMk id="2" creationId="{0634DD2B-163F-C9E9-E246-EDE886B02363}"/>
          </ac:spMkLst>
        </pc:spChg>
        <pc:spChg chg="mod ord">
          <ac:chgData name="Roopam Seal" userId="d49f40796aa5f7dc" providerId="Windows Live" clId="Web-{E3154278-4D6C-FE50-E28A-CA8E82843EBF}" dt="2024-11-22T18:43:19.207" v="260" actId="20577"/>
          <ac:spMkLst>
            <pc:docMk/>
            <pc:sldMk cId="653915699" sldId="261"/>
            <ac:spMk id="3" creationId="{8E95FDCB-BF9B-8468-DE91-E6B73BEF2624}"/>
          </ac:spMkLst>
        </pc:spChg>
        <pc:picChg chg="add mod">
          <ac:chgData name="Roopam Seal" userId="d49f40796aa5f7dc" providerId="Windows Live" clId="Web-{E3154278-4D6C-FE50-E28A-CA8E82843EBF}" dt="2024-11-22T18:42:50.987" v="247" actId="1076"/>
          <ac:picMkLst>
            <pc:docMk/>
            <pc:sldMk cId="653915699" sldId="261"/>
            <ac:picMk id="4" creationId="{6F25BEEC-55CE-4D59-C6AE-C0E877A13265}"/>
          </ac:picMkLst>
        </pc:picChg>
        <pc:cxnChg chg="add">
          <ac:chgData name="Roopam Seal" userId="d49f40796aa5f7dc" providerId="Windows Live" clId="Web-{E3154278-4D6C-FE50-E28A-CA8E82843EBF}" dt="2024-11-22T18:42:42.971" v="245"/>
          <ac:cxnSpMkLst>
            <pc:docMk/>
            <pc:sldMk cId="653915699" sldId="261"/>
            <ac:cxnSpMk id="9" creationId="{B7952C56-EE0E-C94A-9A44-E17DD73E845D}"/>
          </ac:cxnSpMkLst>
        </pc:cxnChg>
      </pc:sldChg>
      <pc:sldChg chg="modSp new">
        <pc:chgData name="Roopam Seal" userId="d49f40796aa5f7dc" providerId="Windows Live" clId="Web-{E3154278-4D6C-FE50-E28A-CA8E82843EBF}" dt="2024-11-22T18:38:48.558" v="195" actId="20577"/>
        <pc:sldMkLst>
          <pc:docMk/>
          <pc:sldMk cId="3195213271" sldId="262"/>
        </pc:sldMkLst>
        <pc:spChg chg="mod">
          <ac:chgData name="Roopam Seal" userId="d49f40796aa5f7dc" providerId="Windows Live" clId="Web-{E3154278-4D6C-FE50-E28A-CA8E82843EBF}" dt="2024-11-22T18:36:41.367" v="138" actId="20577"/>
          <ac:spMkLst>
            <pc:docMk/>
            <pc:sldMk cId="3195213271" sldId="262"/>
            <ac:spMk id="2" creationId="{70411438-7DE8-34C6-405D-7DC3CF69977B}"/>
          </ac:spMkLst>
        </pc:spChg>
        <pc:spChg chg="mod">
          <ac:chgData name="Roopam Seal" userId="d49f40796aa5f7dc" providerId="Windows Live" clId="Web-{E3154278-4D6C-FE50-E28A-CA8E82843EBF}" dt="2024-11-22T18:38:48.558" v="195" actId="20577"/>
          <ac:spMkLst>
            <pc:docMk/>
            <pc:sldMk cId="3195213271" sldId="262"/>
            <ac:spMk id="3" creationId="{A0C5D296-6408-03F8-A5E0-E799B5F02D3B}"/>
          </ac:spMkLst>
        </pc:spChg>
      </pc:sldChg>
      <pc:sldChg chg="modSp new">
        <pc:chgData name="Roopam Seal" userId="d49f40796aa5f7dc" providerId="Windows Live" clId="Web-{E3154278-4D6C-FE50-E28A-CA8E82843EBF}" dt="2024-11-22T18:40:34.374" v="243" actId="20577"/>
        <pc:sldMkLst>
          <pc:docMk/>
          <pc:sldMk cId="836566746" sldId="263"/>
        </pc:sldMkLst>
        <pc:spChg chg="mod">
          <ac:chgData name="Roopam Seal" userId="d49f40796aa5f7dc" providerId="Windows Live" clId="Web-{E3154278-4D6C-FE50-E28A-CA8E82843EBF}" dt="2024-11-22T18:38:55.136" v="198" actId="20577"/>
          <ac:spMkLst>
            <pc:docMk/>
            <pc:sldMk cId="836566746" sldId="263"/>
            <ac:spMk id="2" creationId="{1885A20B-9F6F-5199-7F0C-9BAE60BF9792}"/>
          </ac:spMkLst>
        </pc:spChg>
        <pc:spChg chg="mod">
          <ac:chgData name="Roopam Seal" userId="d49f40796aa5f7dc" providerId="Windows Live" clId="Web-{E3154278-4D6C-FE50-E28A-CA8E82843EBF}" dt="2024-11-22T18:40:34.374" v="243" actId="20577"/>
          <ac:spMkLst>
            <pc:docMk/>
            <pc:sldMk cId="836566746" sldId="263"/>
            <ac:spMk id="3" creationId="{C79C0EC6-4943-0B26-7FC6-B73F8F905DE4}"/>
          </ac:spMkLst>
        </pc:spChg>
      </pc:sldChg>
    </pc:docChg>
  </pc:docChgLst>
  <pc:docChgLst>
    <pc:chgData name="Roopam Seal" userId="d49f40796aa5f7dc" providerId="Windows Live" clId="Web-{89EE2CCC-5718-D229-A433-5405BC7100B6}"/>
    <pc:docChg chg="modSld">
      <pc:chgData name="Roopam Seal" userId="d49f40796aa5f7dc" providerId="Windows Live" clId="Web-{89EE2CCC-5718-D229-A433-5405BC7100B6}" dt="2024-11-25T18:17:16.587" v="0" actId="1076"/>
      <pc:docMkLst>
        <pc:docMk/>
      </pc:docMkLst>
      <pc:sldChg chg="modSp">
        <pc:chgData name="Roopam Seal" userId="d49f40796aa5f7dc" providerId="Windows Live" clId="Web-{89EE2CCC-5718-D229-A433-5405BC7100B6}" dt="2024-11-25T18:17:16.587" v="0" actId="1076"/>
        <pc:sldMkLst>
          <pc:docMk/>
          <pc:sldMk cId="109857222" sldId="256"/>
        </pc:sldMkLst>
        <pc:picChg chg="mod">
          <ac:chgData name="Roopam Seal" userId="d49f40796aa5f7dc" providerId="Windows Live" clId="Web-{89EE2CCC-5718-D229-A433-5405BC7100B6}" dt="2024-11-25T18:17:16.587" v="0" actId="1076"/>
          <ac:picMkLst>
            <pc:docMk/>
            <pc:sldMk cId="109857222" sldId="256"/>
            <ac:picMk id="4" creationId="{57B80629-9DC5-252B-C3C0-FF0B74237A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Protein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The Protein Core: A Target for Drug Discovery and Design</a:t>
            </a:r>
            <a:endParaRPr lang="en-US"/>
          </a:p>
        </p:txBody>
      </p:sp>
      <p:pic>
        <p:nvPicPr>
          <p:cNvPr id="4" name="Picture 3" descr="A close-up of several glowing objects&#10;&#10;Description automatically generated">
            <a:extLst>
              <a:ext uri="{FF2B5EF4-FFF2-40B4-BE49-F238E27FC236}">
                <a16:creationId xmlns:a16="http://schemas.microsoft.com/office/drawing/2014/main" id="{57B80629-9DC5-252B-C3C0-FF0B7423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2" y="320040"/>
            <a:ext cx="4035086" cy="5899785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B7722-0FAA-3F4E-3E0B-E6513B7B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What is a protein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70F5-8BDA-B6BB-1E2E-B2FAEBCC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A protein core is the densely packed, inner region of a folded protein.</a:t>
            </a:r>
            <a:r>
              <a:rPr lang="en-US" sz="1900">
                <a:ea typeface="+mn-lt"/>
                <a:cs typeface="+mn-lt"/>
              </a:rPr>
              <a:t> It is primarily composed of hydrophobic amino acids that cluster together to minimize contact with water.</a:t>
            </a:r>
          </a:p>
          <a:p>
            <a:r>
              <a:rPr lang="en-US" sz="1900">
                <a:ea typeface="+mn-lt"/>
                <a:cs typeface="+mn-lt"/>
              </a:rPr>
              <a:t>The core is the structural framework of the protein.</a:t>
            </a:r>
          </a:p>
          <a:p>
            <a:r>
              <a:rPr lang="en-US" sz="1900">
                <a:ea typeface="+mn-lt"/>
                <a:cs typeface="+mn-lt"/>
              </a:rPr>
              <a:t>It is shielded from the aqueous environment, hydrophobic in nature.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Protein core is the part of a folded protein with zero solvent accessibility.</a:t>
            </a:r>
            <a:endParaRPr lang="en-US"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0D8DB-D0C2-9D7F-91CB-F8B2BF93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3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0C9A-705B-9169-960D-7702AEC6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Protein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FE31-D3A0-6EFB-68FF-3221F8A8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Stability: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Hydrophobic interactions drive core formation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Minimize contact with water, increasing stability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Function: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Essential for protein activity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Provides a framework for ligand binding and catalytic sites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Protein Folding: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Core formation is a key step in protein folding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Misfolding can lead to diseases like Alzheimer's and Parkinson's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2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C0D44-9180-E34D-66D0-7B1E3223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Forces Stabilizing the Protein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53A1-9303-36A9-79AF-ACBF846A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16" y="2286000"/>
            <a:ext cx="5278275" cy="4549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Hydrophobic Interactions: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Major driving force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Non-polar amino acids cluster together, excluding water</a:t>
            </a:r>
            <a:endParaRPr lang="en-US" sz="1600"/>
          </a:p>
          <a:p>
            <a:r>
              <a:rPr lang="en-US" sz="1600" b="1" dirty="0">
                <a:ea typeface="+mn-lt"/>
                <a:cs typeface="+mn-lt"/>
              </a:rPr>
              <a:t>Van der Waals Forces: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Weak attractive forces between non-polar atoms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Contribute to overall stability</a:t>
            </a:r>
            <a:endParaRPr lang="en-US" sz="1600"/>
          </a:p>
          <a:p>
            <a:r>
              <a:rPr lang="en-US" sz="1600" b="1" dirty="0">
                <a:ea typeface="+mn-lt"/>
                <a:cs typeface="+mn-lt"/>
              </a:rPr>
              <a:t>Hydrogen Bonds: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Occur between polar side chains within the core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Stabilize specific regions</a:t>
            </a:r>
          </a:p>
          <a:p>
            <a:r>
              <a:rPr lang="en-US" sz="1600" b="1" dirty="0"/>
              <a:t>Ionic Bonds:</a:t>
            </a:r>
          </a:p>
          <a:p>
            <a:r>
              <a:rPr lang="en-US" sz="1600" dirty="0">
                <a:ea typeface="+mn-lt"/>
                <a:cs typeface="+mn-lt"/>
              </a:rPr>
              <a:t>Oppositely charged amino acids can attract each other, stabilizing the core.</a:t>
            </a:r>
            <a:endParaRPr lang="en-US" sz="1600"/>
          </a:p>
        </p:txBody>
      </p:sp>
      <p:pic>
        <p:nvPicPr>
          <p:cNvPr id="4" name="Picture 3" descr="An ion pair within a folded protein. An&#10;anionic aspartic acid (charge = -1) engages&#10;in attractive electrostatic interactions with&#10;cationic arginine (charge = +1). The&#10;dashed lines represent hydrogen bonds.">
            <a:extLst>
              <a:ext uri="{FF2B5EF4-FFF2-40B4-BE49-F238E27FC236}">
                <a16:creationId xmlns:a16="http://schemas.microsoft.com/office/drawing/2014/main" id="{99D08402-BAC6-D125-7AD3-523F8543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37" r="12822"/>
          <a:stretch/>
        </p:blipFill>
        <p:spPr>
          <a:xfrm>
            <a:off x="8262257" y="76201"/>
            <a:ext cx="39256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A98F-DF5F-6D8B-D90F-C059B290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Techniques for Studying the Protein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9F50-D0EF-DAC3-5EA6-3DA7AADB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X-ray Crystallography: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High-resolution structural information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Reveals detailed atomic arrangement of the core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Nuclear Magnetic Resonance (NMR) Spectroscopy: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Provides dynamic information about the core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 study proteins in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DD2B-163F-C9E9-E246-EDE886B0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167167"/>
            <a:ext cx="4229100" cy="2255461"/>
          </a:xfrm>
        </p:spPr>
        <p:txBody>
          <a:bodyPr anchor="t">
            <a:normAutofit/>
          </a:bodyPr>
          <a:lstStyle/>
          <a:p>
            <a:r>
              <a:rPr lang="en-US" sz="3200"/>
              <a:t>Computational Techniques to analyze Protein Core</a:t>
            </a:r>
          </a:p>
        </p:txBody>
      </p:sp>
      <p:pic>
        <p:nvPicPr>
          <p:cNvPr id="4" name="Picture 3" descr="A close-up of a dna model&#10;&#10;Description automatically generated">
            <a:extLst>
              <a:ext uri="{FF2B5EF4-FFF2-40B4-BE49-F238E27FC236}">
                <a16:creationId xmlns:a16="http://schemas.microsoft.com/office/drawing/2014/main" id="{6F25BEEC-55CE-4D59-C6AE-C0E877A1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5" y="530752"/>
            <a:ext cx="5209553" cy="14842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952C56-EE0E-C94A-9A44-E17DD73E8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6300" y="394327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FDCB-BF9B-8468-DE91-E6B73BEF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981" y="534743"/>
            <a:ext cx="5792675" cy="58890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Homology Modeling:</a:t>
            </a:r>
            <a:r>
              <a:rPr lang="en-US" sz="1800" dirty="0">
                <a:ea typeface="+mn-lt"/>
                <a:cs typeface="+mn-lt"/>
              </a:rPr>
              <a:t> 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Utilize experimentally determined structures of homologous proteins to model the target protein.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Identify conserved core residues and predict their spatial arrangement.</a:t>
            </a:r>
            <a:endParaRPr lang="en-US" sz="1800"/>
          </a:p>
          <a:p>
            <a:r>
              <a:rPr lang="en-US" sz="1800" b="1" dirty="0">
                <a:ea typeface="+mn-lt"/>
                <a:cs typeface="+mn-lt"/>
              </a:rPr>
              <a:t>Ab Initio Protein Structure Prediction:</a:t>
            </a:r>
            <a:r>
              <a:rPr lang="en-US" sz="1800" dirty="0">
                <a:ea typeface="+mn-lt"/>
                <a:cs typeface="+mn-lt"/>
              </a:rPr>
              <a:t> 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Predict protein structure from its amino acid sequence without relying on experimental data.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Useful for proteins with no known homologs.</a:t>
            </a:r>
            <a:endParaRPr lang="en-US" sz="1800"/>
          </a:p>
          <a:p>
            <a:r>
              <a:rPr lang="en-US" sz="1800" b="1" dirty="0">
                <a:ea typeface="+mn-lt"/>
                <a:cs typeface="+mn-lt"/>
              </a:rPr>
              <a:t>Molecular Dynamics Simulations:</a:t>
            </a:r>
            <a:r>
              <a:rPr lang="en-US" sz="1800" dirty="0">
                <a:ea typeface="+mn-lt"/>
                <a:cs typeface="+mn-lt"/>
              </a:rPr>
              <a:t> 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Simulate the dynamic behavior of proteins over time.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Study the stability and flexibility of the protein core under various conditions.</a:t>
            </a:r>
            <a:endParaRPr lang="en-US" sz="1800"/>
          </a:p>
          <a:p>
            <a:r>
              <a:rPr lang="en-US" sz="1800" b="1" dirty="0">
                <a:ea typeface="+mn-lt"/>
                <a:cs typeface="+mn-lt"/>
              </a:rPr>
              <a:t>Computational Mutagenesis:</a:t>
            </a:r>
            <a:r>
              <a:rPr lang="en-US" sz="1800" dirty="0">
                <a:ea typeface="+mn-lt"/>
                <a:cs typeface="+mn-lt"/>
              </a:rPr>
              <a:t> 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Predict the effects of mutations on protein core stability and function.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Identify potential drug targets and design novel proteins.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5391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1438-7DE8-34C6-405D-7DC3CF69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and Machine Learning to Study Protein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D296-6408-03F8-A5E0-E799B5F0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Sequence Analysis</a:t>
            </a:r>
          </a:p>
          <a:p>
            <a:r>
              <a:rPr lang="en-US" dirty="0">
                <a:ea typeface="+mn-lt"/>
                <a:cs typeface="+mn-lt"/>
              </a:rPr>
              <a:t>Identifying patterns and motifs in protein sequences to predict core properties.</a:t>
            </a:r>
            <a:endParaRPr lang="en-US" dirty="0"/>
          </a:p>
          <a:p>
            <a:r>
              <a:rPr lang="en-US" b="1" dirty="0"/>
              <a:t>Structure Prediction</a:t>
            </a:r>
          </a:p>
          <a:p>
            <a:r>
              <a:rPr lang="en-US" dirty="0">
                <a:ea typeface="+mn-lt"/>
                <a:cs typeface="+mn-lt"/>
              </a:rPr>
              <a:t>Predicting the 3D structure of proteins based on their amino acid sequences.</a:t>
            </a:r>
            <a:endParaRPr lang="en-US" dirty="0"/>
          </a:p>
          <a:p>
            <a:r>
              <a:rPr lang="en-US" b="1" dirty="0"/>
              <a:t>Function Prediction</a:t>
            </a:r>
          </a:p>
          <a:p>
            <a:r>
              <a:rPr lang="en-US" dirty="0">
                <a:ea typeface="+mn-lt"/>
                <a:cs typeface="+mn-lt"/>
              </a:rPr>
              <a:t>Relating protein core features to their biological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1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A20B-9F6F-5199-7F0C-9BAE60BF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and Applications of Protein Core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0EC6-4943-0B26-7FC6-B73F8F90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Drug Design</a:t>
            </a:r>
          </a:p>
          <a:p>
            <a:r>
              <a:rPr lang="en-US" dirty="0">
                <a:ea typeface="+mn-lt"/>
                <a:cs typeface="+mn-lt"/>
              </a:rPr>
              <a:t>Understanding core structures aids in designing drugs that target specific proteins.</a:t>
            </a:r>
            <a:endParaRPr lang="en-US" b="1" dirty="0"/>
          </a:p>
          <a:p>
            <a:r>
              <a:rPr lang="en-US" b="1" dirty="0"/>
              <a:t>Protein Engineering</a:t>
            </a:r>
          </a:p>
          <a:p>
            <a:r>
              <a:rPr lang="en-US" dirty="0">
                <a:ea typeface="+mn-lt"/>
                <a:cs typeface="+mn-lt"/>
              </a:rPr>
              <a:t>Modifying protein cores to improve stability, function, and activity.</a:t>
            </a:r>
            <a:endParaRPr lang="en-US" b="1" dirty="0"/>
          </a:p>
          <a:p>
            <a:r>
              <a:rPr lang="en-US" b="1" dirty="0"/>
              <a:t>Disease Prediction</a:t>
            </a:r>
          </a:p>
          <a:p>
            <a:r>
              <a:rPr lang="en-US" dirty="0">
                <a:ea typeface="+mn-lt"/>
                <a:cs typeface="+mn-lt"/>
              </a:rPr>
              <a:t>Studying core changes associated with disease helps develop treatments.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656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Protein Core</vt:lpstr>
      <vt:lpstr>What is a protein core?</vt:lpstr>
      <vt:lpstr>Importance of Protein Core</vt:lpstr>
      <vt:lpstr>Forces Stabilizing the Protein Core</vt:lpstr>
      <vt:lpstr>Techniques for Studying the Protein Core</vt:lpstr>
      <vt:lpstr>Computational Techniques to analyze Protein Core</vt:lpstr>
      <vt:lpstr>Bioinformatics and Machine Learning to Study Protein Core</vt:lpstr>
      <vt:lpstr>Implications and Applications of Protein Core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</cp:revision>
  <dcterms:created xsi:type="dcterms:W3CDTF">2024-08-24T12:31:40Z</dcterms:created>
  <dcterms:modified xsi:type="dcterms:W3CDTF">2024-11-25T18:17:16Z</dcterms:modified>
</cp:coreProperties>
</file>