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ROOPASABARI B</a:t>
            </a:r>
          </a:p>
          <a:p>
            <a:r>
              <a:rPr lang="en-US" sz="2400" dirty="0"/>
              <a:t>REGISTER NO:312206709</a:t>
            </a:r>
          </a:p>
          <a:p>
            <a:r>
              <a:rPr lang="en-US" sz="2400" dirty="0"/>
              <a:t>NAN MUDHALVAN ID:E081FE5FF1A9E508FD94F1478065F03A</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TotalTime>
  <Words>654</Words>
  <Application>Microsoft Office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 prasath</cp:lastModifiedBy>
  <cp:revision>14</cp:revision>
  <dcterms:created xsi:type="dcterms:W3CDTF">2024-03-29T15:07:22Z</dcterms:created>
  <dcterms:modified xsi:type="dcterms:W3CDTF">2024-09-11T00:24:15Z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