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63" r:id="rId7"/>
    <p:sldId id="264" r:id="rId8"/>
    <p:sldId id="267" r:id="rId9"/>
    <p:sldId id="268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Internet of Things:Smart Classroom Management System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9/18/2019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Internet of Things:Smart Classroom Management System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9/18/2019</a:t>
            </a:r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9/18/2019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Internet of Things:Smart Classroom Management System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IN" smtClean="0"/>
              <a:t>2</a:t>
            </a:fld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9/18/2019</a:t>
            </a:r>
            <a:endParaRPr lang="en-US"/>
          </a:p>
        </p:txBody>
      </p:sp>
      <p:sp>
        <p:nvSpPr>
          <p:cNvPr id="8" name="Header Placeholder 7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Internet of Things:Smart Classroom Management System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29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Internet of Things:Smart Classroom Management System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9/18/2019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7BE-C303-496D-B5CD-85F2937540FC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820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9/18/2019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Internet of Things : Smart Classroom management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9/18/2019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Internet of Things : Smart Classroom management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9/18/2019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Internet of Things : Smart Classroom management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9/18/2019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Internet of Things : Smart Classroom management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9/18/2019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Internet of Things : Smart Classroom management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9/18/2019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Internet of Things : Smart Classroom management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9/18/2019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Internet of Things : Smart Classroom management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9/18/2019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Internet of Things : Smart Classroom management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9/18/2019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Internet of Things : Smart Classroom management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9/18/2019</a:t>
            </a:r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Internet of Things : Smart Classroom management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9/18/2019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Internet of Things : Smart Classroom management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9/18/2019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Internet of Things : Smart Classroom management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lobalgiving.org/projects/smart-classroom-for-poor-children-education/report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lejournal.springeropen.com/articles/10.1186/s40561-018-0070-1" TargetMode="External"/><Relationship Id="rId4" Type="http://schemas.openxmlformats.org/officeDocument/2006/relationships/hyperlink" Target="http://www.vkmaheshwari.com/WP/?p=235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3127" y="1579418"/>
            <a:ext cx="6755823" cy="2932367"/>
          </a:xfrm>
        </p:spPr>
        <p:txBody>
          <a:bodyPr anchor="ctr"/>
          <a:lstStyle/>
          <a:p>
            <a:r>
              <a:rPr lang="en-US" b="1" dirty="0" smtClean="0">
                <a:latin typeface="Times New Roman" panose="02020603050405020304" charset="0"/>
                <a:cs typeface="Times New Roman" panose="02020603050405020304" charset="0"/>
              </a:rPr>
              <a:t>Smart Classroom </a:t>
            </a:r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Management System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862946" y="4511785"/>
            <a:ext cx="2133637" cy="910769"/>
          </a:xfrm>
        </p:spPr>
        <p:txBody>
          <a:bodyPr>
            <a:normAutofit/>
          </a:bodyPr>
          <a:lstStyle/>
          <a:p>
            <a:r>
              <a:rPr lang="en-US" dirty="0" err="1" smtClean="0"/>
              <a:t>RoopaShree</a:t>
            </a:r>
            <a:r>
              <a:rPr lang="en-US" dirty="0" smtClean="0"/>
              <a:t> O</a:t>
            </a:r>
          </a:p>
          <a:p>
            <a:r>
              <a:rPr lang="en-US" dirty="0" smtClean="0"/>
              <a:t>and</a:t>
            </a:r>
          </a:p>
          <a:p>
            <a:r>
              <a:rPr lang="en-US" dirty="0" err="1" smtClean="0"/>
              <a:t>Hamsa</a:t>
            </a:r>
            <a:r>
              <a:rPr lang="en-US" dirty="0" smtClean="0"/>
              <a:t> V</a:t>
            </a:r>
            <a:endParaRPr 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583" y="1922319"/>
            <a:ext cx="5179896" cy="3126162"/>
          </a:xfrm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46516" y="1394460"/>
            <a:ext cx="7886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9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63"/>
          <a:stretch/>
        </p:blipFill>
        <p:spPr>
          <a:xfrm>
            <a:off x="1354714" y="3844636"/>
            <a:ext cx="9420225" cy="274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14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21773" y="86591"/>
            <a:ext cx="9980682" cy="10969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20255" y="1808018"/>
            <a:ext cx="9982200" cy="4156364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Objective/Purpose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Design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Schematic diagram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Working Principle Explanation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References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IN" smtClean="0"/>
              <a:t>2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9/18/2019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8736050" y="73315"/>
            <a:ext cx="3455950" cy="365126"/>
          </a:xfrm>
        </p:spPr>
        <p:txBody>
          <a:bodyPr/>
          <a:lstStyle/>
          <a:p>
            <a:r>
              <a:rPr lang="en-US" smtClean="0"/>
              <a:t>Internet of Things : Smart Classroom management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76199"/>
            <a:ext cx="9980682" cy="1170709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IN" smtClean="0"/>
              <a:t>3</a:t>
            </a:fld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9/18/2019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04899" y="1589809"/>
            <a:ext cx="998068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The internet of things (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IoT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) is a recent communication paradigm that shows near future devices or objects  equipped by </a:t>
            </a:r>
            <a:r>
              <a:rPr lang="en-US" sz="2400" dirty="0" smtClean="0">
                <a:latin typeface="Times New Roman" panose="02020603050405020304" charset="0"/>
                <a:cs typeface="Times New Roman" panose="02020603050405020304" charset="0"/>
              </a:rPr>
              <a:t>microcontroller , sensors , transceiver 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and appropriate protocols which makes these devices interactive using internet.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Such a technology can be implemented to </a:t>
            </a:r>
            <a:r>
              <a:rPr lang="en-US" sz="2400" dirty="0" smtClean="0">
                <a:latin typeface="Times New Roman" panose="02020603050405020304" charset="0"/>
                <a:cs typeface="Times New Roman" panose="02020603050405020304" charset="0"/>
              </a:rPr>
              <a:t>make management 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of class rooms </a:t>
            </a:r>
            <a:r>
              <a:rPr lang="en-US" sz="2400" dirty="0" smtClean="0">
                <a:latin typeface="Times New Roman" panose="02020603050405020304" charset="0"/>
                <a:cs typeface="Times New Roman" panose="02020603050405020304" charset="0"/>
              </a:rPr>
              <a:t>availability ,  checking 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for power wastage ,sensing danger like fire and gas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explotion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etc.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This real time management of resources helps better management of </a:t>
            </a:r>
            <a:r>
              <a:rPr lang="en-US" sz="2400" dirty="0" smtClean="0">
                <a:latin typeface="Times New Roman" panose="02020603050405020304" charset="0"/>
                <a:cs typeface="Times New Roman" panose="02020603050405020304" charset="0"/>
              </a:rPr>
              <a:t>classrooms like calculating the amount of electricity used by the electronic devices such as fan , lights </a:t>
            </a:r>
            <a:r>
              <a:rPr lang="en-US" sz="2400" dirty="0" err="1" smtClean="0">
                <a:latin typeface="Times New Roman" panose="02020603050405020304" charset="0"/>
                <a:cs typeface="Times New Roman" panose="02020603050405020304" charset="0"/>
              </a:rPr>
              <a:t>etc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4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625973" y="0"/>
            <a:ext cx="3566027" cy="365126"/>
          </a:xfrm>
        </p:spPr>
        <p:txBody>
          <a:bodyPr/>
          <a:lstStyle/>
          <a:p>
            <a:r>
              <a:rPr lang="en-US" dirty="0" smtClean="0"/>
              <a:t>Internet of Things : Smart Classroom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00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Objective/Purpose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9/18/2019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IN" smtClean="0"/>
              <a:t>4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1028700" y="1652155"/>
            <a:ext cx="100568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Sense the objects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soon as the objects are sensed lights and fans are switched 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amount of electricity used by each classrooms by electronic devices are calculated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Easy maintenance of resources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case of emergency such a fire and smoke the fans are automatically switched on and message is sent to the mobile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665259" y="0"/>
            <a:ext cx="3526741" cy="365126"/>
          </a:xfrm>
        </p:spPr>
        <p:txBody>
          <a:bodyPr/>
          <a:lstStyle/>
          <a:p>
            <a:r>
              <a:rPr lang="en-US" dirty="0" smtClean="0"/>
              <a:t>Internet of Things : Smart Classroom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38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Design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9/18/2019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IN" smtClean="0"/>
              <a:t>5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104899" y="1589809"/>
            <a:ext cx="9980683" cy="4384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784764" y="1911927"/>
            <a:ext cx="2753591" cy="4358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26327" y="3153640"/>
            <a:ext cx="2712028" cy="37927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REST/Web Socket services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161559" y="2340000"/>
            <a:ext cx="14441" cy="779395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19678" y="2458317"/>
            <a:ext cx="2078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REST/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WebSocket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communication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Flowchart: Magnetic Disk 17"/>
          <p:cNvSpPr/>
          <p:nvPr/>
        </p:nvSpPr>
        <p:spPr>
          <a:xfrm>
            <a:off x="932585" y="3343275"/>
            <a:ext cx="1122218" cy="612648"/>
          </a:xfrm>
          <a:prstGeom prst="flowChartMagneticDisk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826327" y="4022930"/>
            <a:ext cx="2712028" cy="3063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 Service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814394" y="4607406"/>
            <a:ext cx="2759760" cy="31172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794382" y="5223167"/>
            <a:ext cx="2811715" cy="31172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Flowchart: Connector 29"/>
          <p:cNvSpPr/>
          <p:nvPr/>
        </p:nvSpPr>
        <p:spPr>
          <a:xfrm>
            <a:off x="4021282" y="5874183"/>
            <a:ext cx="509154" cy="517237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/>
          <p:cNvSpPr txBox="1"/>
          <p:nvPr/>
        </p:nvSpPr>
        <p:spPr>
          <a:xfrm>
            <a:off x="3647535" y="1266807"/>
            <a:ext cx="1397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Arrow Connector 32"/>
          <p:cNvCxnSpPr>
            <a:stCxn id="27" idx="2"/>
          </p:cNvCxnSpPr>
          <p:nvPr/>
        </p:nvCxnSpPr>
        <p:spPr>
          <a:xfrm>
            <a:off x="4182341" y="4329254"/>
            <a:ext cx="11933" cy="24248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8" idx="2"/>
          </p:cNvCxnSpPr>
          <p:nvPr/>
        </p:nvCxnSpPr>
        <p:spPr>
          <a:xfrm>
            <a:off x="4194274" y="4919133"/>
            <a:ext cx="23327" cy="266317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8" idx="4"/>
            <a:endCxn id="7" idx="1"/>
          </p:cNvCxnSpPr>
          <p:nvPr/>
        </p:nvCxnSpPr>
        <p:spPr>
          <a:xfrm flipV="1">
            <a:off x="2054803" y="3343275"/>
            <a:ext cx="771524" cy="30632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27" idx="1"/>
          </p:cNvCxnSpPr>
          <p:nvPr/>
        </p:nvCxnSpPr>
        <p:spPr>
          <a:xfrm>
            <a:off x="2054803" y="3744778"/>
            <a:ext cx="771524" cy="43131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200650" y="5874183"/>
            <a:ext cx="302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Monitering</a:t>
            </a:r>
            <a:r>
              <a:rPr lang="en-US" dirty="0" smtClean="0"/>
              <a:t> node performs analysis ,stores data</a:t>
            </a:r>
            <a:endParaRPr lang="en-IN" dirty="0"/>
          </a:p>
        </p:txBody>
      </p:sp>
      <p:sp>
        <p:nvSpPr>
          <p:cNvPr id="53" name="TextBox 52"/>
          <p:cNvSpPr txBox="1"/>
          <p:nvPr/>
        </p:nvSpPr>
        <p:spPr>
          <a:xfrm>
            <a:off x="9635490" y="1589809"/>
            <a:ext cx="1771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8035290" y="1361209"/>
            <a:ext cx="0" cy="515930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ooter Placeholder 57"/>
          <p:cNvSpPr>
            <a:spLocks noGrp="1"/>
          </p:cNvSpPr>
          <p:nvPr>
            <p:ph type="ftr" sz="quarter" idx="11"/>
          </p:nvPr>
        </p:nvSpPr>
        <p:spPr>
          <a:xfrm>
            <a:off x="8541315" y="38100"/>
            <a:ext cx="3650685" cy="365126"/>
          </a:xfrm>
        </p:spPr>
        <p:txBody>
          <a:bodyPr/>
          <a:lstStyle/>
          <a:p>
            <a:r>
              <a:rPr lang="en-US" dirty="0" smtClean="0"/>
              <a:t>Internet of Things : Smart Classroom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Schematic diagram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9/18/2019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IN" smtClean="0"/>
              <a:t>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32454" y="45027"/>
            <a:ext cx="3659546" cy="365126"/>
          </a:xfrm>
        </p:spPr>
        <p:txBody>
          <a:bodyPr/>
          <a:lstStyle/>
          <a:p>
            <a:r>
              <a:rPr lang="en-US" dirty="0" smtClean="0"/>
              <a:t>Internet of Things : Smart Classroom management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86" y="1285875"/>
            <a:ext cx="9392194" cy="507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89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Working Principle Explanation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9/18/2019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IN" smtClean="0"/>
              <a:t>7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104899" y="1543050"/>
            <a:ext cx="1009650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Classroom Management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administers the assets present in the classroom such as fan , lights , projector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uses various sensors to perceive data .The sensors used are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PIR sensor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 sensor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Smoke sensor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Fire sensor,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working of these sensors is as follows: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PIR sensor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 known Passive Infrared sensors </a:t>
            </a:r>
            <a:r>
              <a:rPr lang="en-US" sz="2400" dirty="0"/>
              <a:t>,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detects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emitted infrared energy from objects (humans and animals, but also cars) in the form of heat. 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(Infrared sensor) it scans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signals in specific frequency ranges defined by standards and converts them to electric signals on its output pin (typically called signal pin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438936" y="0"/>
            <a:ext cx="3753064" cy="365126"/>
          </a:xfrm>
        </p:spPr>
        <p:txBody>
          <a:bodyPr/>
          <a:lstStyle/>
          <a:p>
            <a:r>
              <a:rPr lang="en-US" dirty="0" smtClean="0"/>
              <a:t>Internet of Things : Smart Classroom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08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Principle Explanation</a:t>
            </a:r>
            <a:endParaRPr lang="en-IN" sz="3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9/18/2019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IN" smtClean="0"/>
              <a:t>8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0171182" y="719833"/>
            <a:ext cx="1701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Continued……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104899" y="1510546"/>
            <a:ext cx="1093089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Smoke sensor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smoke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as a primary indication of fire. It provides a signal 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mobile application stating ”Smoke is detected”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Fire sensor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detect and respond to the presence of a flame or fire, allowing flame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and sends message to the mobile application.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an object is detected by IR or PIR sensor automatically lights get switched on and message is sent to the mobile app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amount of current used by the electronic appliances is calculated and displayed on the mobile app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module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establishes the connection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 wireless adapter to create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hotspots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LDR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Light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Resistor)</a:t>
            </a:r>
            <a:r>
              <a:rPr lang="en-US" sz="2400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 conductivity is an optical phenomenon in which the materials conductivity is increased when light is absorbed by the material.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587114" y="76200"/>
            <a:ext cx="3604886" cy="365126"/>
          </a:xfrm>
        </p:spPr>
        <p:txBody>
          <a:bodyPr/>
          <a:lstStyle/>
          <a:p>
            <a:r>
              <a:rPr lang="en-US" dirty="0" smtClean="0"/>
              <a:t>Internet of Things : Smart Classroom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43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76200"/>
            <a:ext cx="9980682" cy="1096962"/>
          </a:xfrm>
        </p:spPr>
        <p:txBody>
          <a:bodyPr/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6590" y="6387523"/>
            <a:ext cx="1829559" cy="365125"/>
          </a:xfrm>
        </p:spPr>
        <p:txBody>
          <a:bodyPr/>
          <a:lstStyle/>
          <a:p>
            <a:r>
              <a:rPr lang="en-US" smtClean="0"/>
              <a:t>9/18/2019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033500" y="6387523"/>
            <a:ext cx="1828800" cy="365125"/>
          </a:xfrm>
        </p:spPr>
        <p:txBody>
          <a:bodyPr/>
          <a:lstStyle/>
          <a:p>
            <a:fld id="{0FF54DE5-C571-48E8-A5BC-B369434E2F44}" type="slidenum">
              <a:rPr lang="en-IN" smtClean="0"/>
              <a:t>9</a:t>
            </a:fld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104899" y="1508760"/>
            <a:ext cx="105079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The Smart Classroom Management allows to Make classroom interactive and automatically checks availability of classrooms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This system reduces the time consumption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Minimizes the human resources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Keeps the track of Resources and its usage</a:t>
            </a:r>
          </a:p>
          <a:p>
            <a:endParaRPr lang="en-IN" sz="2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8364682" y="44442"/>
            <a:ext cx="3827318" cy="365126"/>
          </a:xfrm>
        </p:spPr>
        <p:txBody>
          <a:bodyPr/>
          <a:lstStyle/>
          <a:p>
            <a:r>
              <a:rPr lang="en-US" dirty="0" smtClean="0"/>
              <a:t>Internet of Things : Smart Classroom management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104899" y="3743601"/>
            <a:ext cx="335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04899" y="4388453"/>
            <a:ext cx="103458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https://www.globalgiving.org/projects/smart-classroom-for-poor-children-education/reports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http://www.vkmaheshwari.com/WP/?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p=2352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https://slejournal.springeropen.com/articles/10.1186/s40561-018-0070-1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1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schemas.microsoft.com/office/infopath/2007/PartnerControls"/>
    <ds:schemaRef ds:uri="http://schemas.microsoft.com/office/2006/metadata/properties"/>
    <ds:schemaRef ds:uri="http://purl.org/dc/elements/1.1/"/>
    <ds:schemaRef ds:uri="4873beb7-5857-4685-be1f-d57550cc96cc"/>
    <ds:schemaRef ds:uri="http://www.w3.org/XML/1998/namespace"/>
    <ds:schemaRef ds:uri="http://purl.org/dc/terms/"/>
    <ds:schemaRef ds:uri="http://purl.org/dc/dcmitype/"/>
    <ds:schemaRef ds:uri="http://schemas.microsoft.com/office/2006/documentManagement/typ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204</TotalTime>
  <Words>469</Words>
  <Application>Microsoft Office PowerPoint</Application>
  <PresentationFormat>Widescreen</PresentationFormat>
  <Paragraphs>92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Courier New</vt:lpstr>
      <vt:lpstr>Euphemia</vt:lpstr>
      <vt:lpstr>Plantagenet Cherokee</vt:lpstr>
      <vt:lpstr>Times New Roman</vt:lpstr>
      <vt:lpstr>Wingdings</vt:lpstr>
      <vt:lpstr>Academic Literature 16x9</vt:lpstr>
      <vt:lpstr>Smart Classroom Management System</vt:lpstr>
      <vt:lpstr>Content</vt:lpstr>
      <vt:lpstr>Introduction</vt:lpstr>
      <vt:lpstr>Objective/Purpose</vt:lpstr>
      <vt:lpstr>Deployment Design</vt:lpstr>
      <vt:lpstr>Schematic diagram</vt:lpstr>
      <vt:lpstr>Working Principle Explanation</vt:lpstr>
      <vt:lpstr>Working Principle Explanation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Classroom Management System</dc:title>
  <dc:creator>admin</dc:creator>
  <cp:lastModifiedBy>Hamsa</cp:lastModifiedBy>
  <cp:revision>24</cp:revision>
  <dcterms:created xsi:type="dcterms:W3CDTF">2019-09-17T06:42:59Z</dcterms:created>
  <dcterms:modified xsi:type="dcterms:W3CDTF">2019-09-18T01:35:54Z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