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8f809d05c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8f809d05c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8f809d0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8f809d0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8f809d0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8f809d0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8f809d05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8f809d05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8f809d0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8f809d0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8f809d0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8f809d0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8f809d05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8f809d05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8f809d05c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8f809d05c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8f809d05c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8f809d05c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602000" y="2963975"/>
            <a:ext cx="2569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P. Roopavani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B. Yashmitha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B. Bhuvaneswari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P. Likitha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U. Praneetha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768225" y="2599925"/>
            <a:ext cx="340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Presenting by:</a:t>
            </a:r>
            <a:endParaRPr b="1" sz="1800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602925" y="1392375"/>
            <a:ext cx="47712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5"/>
                </a:solidFill>
              </a:rPr>
              <a:t>🌏🚀Future Tech and  </a:t>
            </a:r>
            <a:endParaRPr b="1" sz="3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5"/>
                </a:solidFill>
              </a:rPr>
              <a:t>              Exploration      </a:t>
            </a:r>
            <a:endParaRPr b="1" sz="3100">
              <a:solidFill>
                <a:schemeClr val="accent5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91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 flipH="1">
            <a:off x="5541225" y="733775"/>
            <a:ext cx="3630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4C1130"/>
                </a:solidFill>
              </a:rPr>
              <a:t>🌏🚀 </a:t>
            </a:r>
            <a:r>
              <a:rPr b="1" lang="en" sz="3100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tech and exploration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905025" y="2121375"/>
            <a:ext cx="226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15625"/>
            <a:ext cx="9144000" cy="65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54650" y="753900"/>
            <a:ext cx="5918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“Future Tech” </a:t>
            </a:r>
            <a:r>
              <a:rPr b="1" lang="en" sz="2000">
                <a:solidFill>
                  <a:srgbClr val="FFFFFF"/>
                </a:solidFill>
              </a:rPr>
              <a:t>— Future tech refers to advance tools, machines, and innovations that are still developing or expected to emerge in the coming years.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54650" y="2350975"/>
            <a:ext cx="608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“Exploration” </a:t>
            </a:r>
            <a:r>
              <a:rPr b="1" lang="en" sz="1800">
                <a:solidFill>
                  <a:schemeClr val="lt1"/>
                </a:solidFill>
              </a:rPr>
              <a:t>— The discovery and study of new frontliers in the futures, exploration goes beyond earth and also into unknown areas of sciences &amp; technologies.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4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92800" y="349250"/>
            <a:ext cx="334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🚀</a:t>
            </a:r>
            <a:r>
              <a:rPr b="1" lang="en" sz="20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1. Space Exploration</a:t>
            </a:r>
            <a:endParaRPr b="1" sz="20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871350" y="949225"/>
            <a:ext cx="6848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Mars Colonization - NASA, SpaceX, and others are developing crewed missions to Mars by the 2030s.</a:t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918325" y="1742675"/>
            <a:ext cx="7241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Asteroid Mining - Companies are researching how to extract rare metals and water from asteroids for use in space and on Earth.</a:t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92800" y="2419775"/>
            <a:ext cx="68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👩‍⚕️</a:t>
            </a:r>
            <a:r>
              <a:rPr b="1" lang="en" sz="2000">
                <a:solidFill>
                  <a:srgbClr val="FF0000"/>
                </a:solidFill>
              </a:rPr>
              <a:t>2. Medical Advancements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247125" y="3069650"/>
            <a:ext cx="676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Cures for currently incurable diseases and longer life expectancy &amp; improved quality of life.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327725" y="354475"/>
            <a:ext cx="5403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FF"/>
                </a:solidFill>
                <a:latin typeface="Merriweather"/>
                <a:ea typeface="Merriweather"/>
                <a:cs typeface="Merriweather"/>
                <a:sym typeface="Merriweather"/>
              </a:rPr>
              <a:t>🤖3.Artificial Intelligence and Robotics</a:t>
            </a:r>
            <a:endParaRPr b="1" sz="1900">
              <a:solidFill>
                <a:srgbClr val="FF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689425" y="993500"/>
            <a:ext cx="5403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FF"/>
                </a:solidFill>
              </a:rPr>
              <a:t>&gt;&gt;</a:t>
            </a:r>
            <a:r>
              <a:rPr b="1" lang="en" sz="1700"/>
              <a:t>Autonomous systems - AI-powered robots will handle space exploration, deep-sea research, and disaster recovery where humans can’t survive.</a:t>
            </a:r>
            <a:endParaRPr b="1" sz="1700"/>
          </a:p>
        </p:txBody>
      </p:sp>
      <p:sp>
        <p:nvSpPr>
          <p:cNvPr id="90" name="Google Shape;90;p17"/>
          <p:cNvSpPr txBox="1"/>
          <p:nvPr/>
        </p:nvSpPr>
        <p:spPr>
          <a:xfrm>
            <a:off x="3759475" y="1963100"/>
            <a:ext cx="5403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FF"/>
                </a:solidFill>
                <a:latin typeface="Merriweather"/>
                <a:ea typeface="Merriweather"/>
                <a:cs typeface="Merriweather"/>
                <a:sym typeface="Merriweather"/>
              </a:rPr>
              <a:t>&gt;&gt;</a:t>
            </a: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Human-Robot-Collaboration– Cobots(Collaborative robots) will work with humans in factories, hospitals, and exploration missions.</a:t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807125" y="3079350"/>
            <a:ext cx="535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  <a:latin typeface="Merriweather"/>
                <a:ea typeface="Merriweather"/>
                <a:cs typeface="Merriweather"/>
                <a:sym typeface="Merriweather"/>
              </a:rPr>
              <a:t>&gt;&gt;</a:t>
            </a: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Personal-AI-assistants-More advanced than today’s Chat GPT or siri, these will act as lifelong companions and co-workers.</a:t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50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63125" y="318300"/>
            <a:ext cx="601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CC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090700" y="1410325"/>
            <a:ext cx="705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07675" y="1914825"/>
            <a:ext cx="818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2. Privacy and security risks</a:t>
            </a:r>
            <a:endParaRPr b="1" sz="17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097175" y="2994950"/>
            <a:ext cx="722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97375" y="216075"/>
            <a:ext cx="494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5B0F00"/>
                </a:solidFill>
              </a:rPr>
              <a:t>Challenges for future tech and exploration:</a:t>
            </a:r>
            <a:endParaRPr b="1" sz="1800" u="sng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5B0F00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07675" y="721025"/>
            <a:ext cx="873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1. </a:t>
            </a:r>
            <a:r>
              <a:rPr b="1" lang="en" sz="18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Job Displacement &amp; Inequality</a:t>
            </a:r>
            <a:endParaRPr b="1" sz="18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74E13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6025" y="1175925"/>
            <a:ext cx="716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Automation/robots replacing human jobs. Wealth gap may widen, if tech benefits are equally distributed.</a:t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99100" y="2330325"/>
            <a:ext cx="722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Cybersecurity threats(hacking, data leaks). Mass </a:t>
            </a: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surveillance</a:t>
            </a:r>
            <a:r>
              <a:rPr b="1" lang="en" sz="1700">
                <a:latin typeface="Merriweather"/>
                <a:ea typeface="Merriweather"/>
                <a:cs typeface="Merriweather"/>
                <a:sym typeface="Merriweather"/>
              </a:rPr>
              <a:t> &amp; loss of individual privacy.</a:t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99100" y="3128375"/>
            <a:ext cx="68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3. Existential Risks</a:t>
            </a:r>
            <a:endParaRPr b="1" sz="18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41300" y="3511925"/>
            <a:ext cx="6940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AI superintelligence becoming uncontrollable and space collonization risks(radiation, unknown environments).</a:t>
            </a:r>
            <a:endParaRPr b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2985100" y="1496075"/>
            <a:ext cx="449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985100" y="2571750"/>
            <a:ext cx="436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985100" y="3642175"/>
            <a:ext cx="428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938125" y="486175"/>
            <a:ext cx="62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0000"/>
                </a:solidFill>
                <a:latin typeface="Merriweather"/>
                <a:ea typeface="Merriweather"/>
                <a:cs typeface="Merriweather"/>
                <a:sym typeface="Merriweather"/>
              </a:rPr>
              <a:t>3. Deep Ocean Exploration</a:t>
            </a:r>
            <a:endParaRPr b="1" sz="1800">
              <a:solidFill>
                <a:srgbClr val="66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149525" y="1167275"/>
            <a:ext cx="405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FF"/>
                </a:solidFill>
                <a:highlight>
                  <a:schemeClr val="lt2"/>
                </a:highlight>
                <a:latin typeface="Merriweather"/>
                <a:ea typeface="Merriweather"/>
                <a:cs typeface="Merriweather"/>
                <a:sym typeface="Merriweather"/>
              </a:rPr>
              <a:t>Submarines and equipment must withstand crushing pressure at great depths.</a:t>
            </a:r>
            <a:endParaRPr b="1" sz="1600">
              <a:solidFill>
                <a:srgbClr val="9900FF"/>
              </a:solidFill>
              <a:highlight>
                <a:schemeClr val="lt2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149525" y="2254375"/>
            <a:ext cx="41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FF"/>
                </a:solidFill>
                <a:latin typeface="Merriweather"/>
                <a:ea typeface="Merriweather"/>
                <a:cs typeface="Merriweather"/>
                <a:sym typeface="Merriweather"/>
              </a:rPr>
              <a:t>Salt water corrosion and limited visibility complicate exploration.</a:t>
            </a:r>
            <a:endParaRPr b="1" sz="1600">
              <a:solidFill>
                <a:srgbClr val="99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149525" y="3095175"/>
            <a:ext cx="387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FF"/>
                </a:solidFill>
                <a:latin typeface="Merriweather"/>
                <a:ea typeface="Merriweather"/>
                <a:cs typeface="Merriweather"/>
                <a:sym typeface="Merriweather"/>
              </a:rPr>
              <a:t>Exploring without harming fragile marine life.</a:t>
            </a:r>
            <a:endParaRPr b="1" sz="1600">
              <a:solidFill>
                <a:srgbClr val="99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1364550" y="486175"/>
            <a:ext cx="48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693350" y="1190750"/>
            <a:ext cx="608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693350" y="2026125"/>
            <a:ext cx="546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740325" y="3354100"/>
            <a:ext cx="520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718675" y="486175"/>
            <a:ext cx="79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Why the future tech and exploration is more important in future?</a:t>
            </a:r>
            <a:endParaRPr b="1"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941800" y="1096800"/>
            <a:ext cx="676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1. </a:t>
            </a:r>
            <a:r>
              <a:rPr b="1" lang="en" sz="17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Solving global challenges</a:t>
            </a:r>
            <a:endParaRPr b="1" sz="17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188400" y="1543200"/>
            <a:ext cx="719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Climate change, food shortages, energy crises &amp; pandemics need innovative solutions.</a:t>
            </a:r>
            <a:endParaRPr b="1" sz="16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941800" y="2220300"/>
            <a:ext cx="695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2. Advancing Human health &amp; longevity</a:t>
            </a:r>
            <a:endParaRPr b="1" sz="17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282350" y="2666700"/>
            <a:ext cx="6869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Medical technologies like gene editing, Nano technologies that can improve quality of life.</a:t>
            </a:r>
            <a:endParaRPr b="1" sz="16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965375" y="3354100"/>
            <a:ext cx="695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3. Economic growth &amp; Jobs</a:t>
            </a:r>
            <a:endParaRPr b="1" sz="17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376300" y="3779475"/>
            <a:ext cx="676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New industries (AI, robotics, space mining, green </a:t>
            </a:r>
            <a:r>
              <a:rPr b="1" lang="en" sz="16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energy</a:t>
            </a:r>
            <a:r>
              <a:rPr b="1" lang="en" sz="16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).</a:t>
            </a:r>
            <a:endParaRPr b="1" sz="16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2127850" y="580100"/>
            <a:ext cx="38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550600" y="1284700"/>
            <a:ext cx="605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550600" y="2204700"/>
            <a:ext cx="557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597575" y="3124700"/>
            <a:ext cx="61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173000" y="580100"/>
            <a:ext cx="300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b="1" sz="3100">
              <a:solidFill>
                <a:srgbClr val="99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078500" y="1484325"/>
            <a:ext cx="6987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tech and exploration are not just tools of progress but necessities for human survival and growth .</a:t>
            </a:r>
            <a:endParaRPr b="1" sz="18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They hold the power to solve global    </a:t>
            </a:r>
            <a:endParaRPr b="1" sz="18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74E13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problems, Improve health, drive economies on Earth. By investing in future technologies and exploration today, we prepare humanity for a safer, smarter &amp; more sustainable tomorrow. </a:t>
            </a:r>
            <a:endParaRPr b="1" sz="1800">
              <a:solidFill>
                <a:srgbClr val="274E1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