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K</a:t>
            </a:r>
            <a:r>
              <a:rPr sz="2400" lang="en-US"/>
              <a:t>.</a:t>
            </a:r>
            <a:r>
              <a:rPr sz="2400" lang="en-US"/>
              <a:t>R</a:t>
            </a:r>
            <a:r>
              <a:rPr sz="2400" lang="en-US"/>
              <a:t>O</a:t>
            </a:r>
            <a:r>
              <a:rPr sz="2400" lang="en-US"/>
              <a:t>O</a:t>
            </a:r>
            <a:r>
              <a:rPr sz="2400" lang="en-US"/>
              <a:t>P</a:t>
            </a:r>
            <a:r>
              <a:rPr sz="2400" lang="en-US"/>
              <a:t>A</a:t>
            </a:r>
            <a:r>
              <a:rPr sz="2400" lang="en-US"/>
              <a:t>V</a:t>
            </a:r>
            <a:r>
              <a:rPr sz="2400" lang="en-US"/>
              <a:t>A</a:t>
            </a:r>
            <a:r>
              <a:rPr sz="2400" lang="en-US"/>
              <a:t>T</a:t>
            </a:r>
            <a:r>
              <a:rPr sz="2400" lang="en-US"/>
              <a:t>H</a:t>
            </a:r>
            <a:r>
              <a:rPr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6</a:t>
            </a:r>
            <a:r>
              <a:rPr dirty="0" sz="2400" lang="en-US"/>
              <a:t>8</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G</a:t>
            </a:r>
            <a:r>
              <a:rPr dirty="0" sz="2400" lang="en-US"/>
              <a:t>U</a:t>
            </a:r>
            <a:r>
              <a:rPr dirty="0" sz="2400" lang="en-US"/>
              <a:t>I</a:t>
            </a:r>
            <a:r>
              <a:rPr dirty="0" sz="2400" lang="en-US"/>
              <a:t>N</a:t>
            </a:r>
            <a:r>
              <a:rPr dirty="0" sz="2400" lang="en-US"/>
              <a:t>D</a:t>
            </a:r>
            <a:r>
              <a:rPr dirty="0" sz="2400" lang="en-US"/>
              <a:t>Y</a:t>
            </a:r>
            <a:r>
              <a:rPr dirty="0" sz="2400" lang="en-US"/>
              <a:t>,</a:t>
            </a:r>
            <a:r>
              <a:rPr dirty="0" sz="2400" lang="en-US"/>
              <a:t>C</a:t>
            </a:r>
            <a:r>
              <a:rPr dirty="0" sz="2400" lang="en-US"/>
              <a:t>H</a:t>
            </a:r>
            <a:r>
              <a:rPr dirty="0" sz="2400" lang="en-US"/>
              <a:t>-</a:t>
            </a:r>
            <a:r>
              <a:rPr dirty="0" sz="2400" lang="en-US"/>
              <a:t>3</a:t>
            </a:r>
            <a:r>
              <a:rPr dirty="0" sz="2400" lang="en-US"/>
              <a:t>2</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rot="21600000">
            <a:off x="0" y="982341"/>
            <a:ext cx="12373715" cy="9730738"/>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
        <p:nvSpPr>
          <p:cNvPr id="1048710" name=""/>
          <p:cNvSpPr txBox="1"/>
          <p:nvPr/>
        </p:nvSpPr>
        <p:spPr>
          <a:xfrm rot="1625947" flipH="1">
            <a:off x="8473394" y="3429000"/>
            <a:ext cx="3627212" cy="21465540"/>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6974455" y="1597146"/>
            <a:ext cx="4726408" cy="5260854"/>
          </a:xfrm>
          <a:prstGeom prst="rect"/>
        </p:spPr>
      </p:pic>
      <p:pic>
        <p:nvPicPr>
          <p:cNvPr id="2097169" name=""/>
          <p:cNvPicPr>
            <a:picLocks/>
          </p:cNvPicPr>
          <p:nvPr/>
        </p:nvPicPr>
        <p:blipFill>
          <a:blip xmlns:r="http://schemas.openxmlformats.org/officeDocument/2006/relationships" r:embed="rId3"/>
          <a:stretch>
            <a:fillRect/>
          </a:stretch>
        </p:blipFill>
        <p:spPr>
          <a:xfrm rot="0">
            <a:off x="7663" y="1695449"/>
            <a:ext cx="6088336" cy="622995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755331" y="1462628"/>
            <a:ext cx="7088224"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380292" y="1897961"/>
            <a:ext cx="8180164" cy="4282439"/>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312137" y="1821974"/>
            <a:ext cx="9498612" cy="4282439"/>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99452" y="1918334"/>
            <a:ext cx="4572000" cy="34442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36700" y="1797759"/>
            <a:ext cx="8667847" cy="4282439"/>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rot="21563840">
            <a:off x="1043722" y="1145557"/>
            <a:ext cx="6923557" cy="72161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26029" y="1512452"/>
            <a:ext cx="6129492" cy="42824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b1b4e4d90ebd4e7f96263f7b75a3e0e0</vt:lpwstr>
  </property>
</Properties>
</file>