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79" r:id="rId6"/>
    <p:sldId id="268" r:id="rId7"/>
    <p:sldId id="270" r:id="rId8"/>
    <p:sldId id="272" r:id="rId9"/>
    <p:sldId id="269" r:id="rId10"/>
    <p:sldId id="273" r:id="rId11"/>
    <p:sldId id="274" r:id="rId12"/>
    <p:sldId id="275" r:id="rId13"/>
    <p:sldId id="277" r:id="rId14"/>
    <p:sldId id="280" r:id="rId15"/>
    <p:sldId id="281" r:id="rId16"/>
    <p:sldId id="282" r:id="rId17"/>
    <p:sldId id="278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5500"/>
    <a:srgbClr val="7B8D1F"/>
    <a:srgbClr val="95AB25"/>
    <a:srgbClr val="C45900"/>
    <a:srgbClr val="394404"/>
    <a:srgbClr val="5F6F0F"/>
    <a:srgbClr val="718412"/>
    <a:srgbClr val="65741A"/>
    <a:srgbClr val="70811D"/>
    <a:srgbClr val="839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>
      <p:cViewPr varScale="1">
        <p:scale>
          <a:sx n="74" d="100"/>
          <a:sy n="74" d="100"/>
        </p:scale>
        <p:origin x="55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4/22/2018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4/22/2018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4/22/2018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4/22/2018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4/22/2018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4/22/2018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1851" y="463549"/>
            <a:ext cx="8050636" cy="1060451"/>
          </a:xfrm>
        </p:spPr>
        <p:txBody>
          <a:bodyPr>
            <a:normAutofit/>
          </a:bodyPr>
          <a:lstStyle/>
          <a:p>
            <a:r>
              <a:rPr lang="en-US" dirty="0" smtClean="0"/>
              <a:t>     Image classification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6612" y="2514600"/>
            <a:ext cx="1066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658083"/>
            <a:ext cx="2129262" cy="16003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2658083"/>
            <a:ext cx="2514600" cy="1676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68338" y="4401903"/>
            <a:ext cx="1317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Dog</a:t>
            </a:r>
          </a:p>
          <a:p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120881" y="4572000"/>
            <a:ext cx="1317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Cat</a:t>
            </a:r>
          </a:p>
          <a:p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537" y="2756087"/>
            <a:ext cx="2428875" cy="15716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847012" y="4554303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Elephant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89B790-B1A0-4124-A684-8BB47187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600"/>
            <a:ext cx="10360501" cy="1223963"/>
          </a:xfrm>
        </p:spPr>
        <p:txBody>
          <a:bodyPr/>
          <a:lstStyle/>
          <a:p>
            <a:r>
              <a:rPr lang="en-US" dirty="0" smtClean="0"/>
              <a:t>                               Euclidean Distance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4812" y="1752600"/>
            <a:ext cx="8686800" cy="129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752600"/>
            <a:ext cx="7238999" cy="491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1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152400"/>
            <a:ext cx="10360501" cy="12239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775113"/>
            <a:ext cx="7238999" cy="511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02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733" y="1143000"/>
            <a:ext cx="79248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95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-12879"/>
            <a:ext cx="10666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97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74A002-987C-493B-B1BD-78D63B83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C9FADF4E-B676-4854-AE56-E1C17624C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828800"/>
            <a:ext cx="10510154" cy="167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D.LOWE.Distinctive image features from scale invariant key points,       	International Journal of Computer Vision 2004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F032811-CE14-4DA9-886C-054FB6E80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2698643"/>
            <a:ext cx="5865813" cy="414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698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6412" y="381000"/>
            <a:ext cx="8050636" cy="1060451"/>
          </a:xfrm>
        </p:spPr>
        <p:txBody>
          <a:bodyPr/>
          <a:lstStyle/>
          <a:p>
            <a:r>
              <a:rPr lang="en-US" dirty="0" smtClean="0"/>
              <a:t>Classification steps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932612" y="1419862"/>
            <a:ext cx="2438400" cy="711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6612" y="2514600"/>
            <a:ext cx="1066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98512" y="2362200"/>
            <a:ext cx="10744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1.Compute interest points using SIFT on each training image.</a:t>
            </a:r>
          </a:p>
          <a:p>
            <a:endParaRPr lang="en-IN" sz="2800" dirty="0" smtClean="0"/>
          </a:p>
          <a:p>
            <a:r>
              <a:rPr lang="en-IN" sz="2800" dirty="0" smtClean="0"/>
              <a:t>2.Find the descriptors for those interest points.</a:t>
            </a:r>
          </a:p>
          <a:p>
            <a:endParaRPr lang="en-IN" sz="2800" dirty="0" smtClean="0"/>
          </a:p>
          <a:p>
            <a:r>
              <a:rPr lang="en-IN" sz="2800" dirty="0" smtClean="0"/>
              <a:t>3.Classify the image by using K-nearest </a:t>
            </a:r>
            <a:r>
              <a:rPr lang="en-IN" sz="2800" dirty="0" smtClean="0"/>
              <a:t>neighbours </a:t>
            </a:r>
            <a:r>
              <a:rPr lang="en-IN" sz="2800" dirty="0" smtClean="0"/>
              <a:t>algorithm.</a:t>
            </a:r>
          </a:p>
          <a:p>
            <a:endParaRPr lang="en-IN" sz="2800" dirty="0"/>
          </a:p>
          <a:p>
            <a:r>
              <a:rPr lang="en-IN" sz="2800" dirty="0" smtClean="0"/>
              <a:t>4.Classify the image using </a:t>
            </a:r>
            <a:r>
              <a:rPr lang="en-IN" sz="2800" dirty="0" smtClean="0"/>
              <a:t>labels</a:t>
            </a:r>
            <a:r>
              <a:rPr lang="en-IN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959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SIFT-KEY POINT EXTRACTION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51012" y="1498600"/>
            <a:ext cx="6096000" cy="109806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Stands for scale invariant feature transform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737DCA5-AE27-4EA0-B32B-3EF4A4A79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2701926"/>
            <a:ext cx="7620000" cy="357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-228600"/>
            <a:ext cx="10360501" cy="1223963"/>
          </a:xfrm>
        </p:spPr>
        <p:txBody>
          <a:bodyPr>
            <a:normAutofit/>
          </a:bodyPr>
          <a:lstStyle/>
          <a:p>
            <a:r>
              <a:rPr lang="en-US" sz="4400" dirty="0"/>
              <a:t>STEPS FOR EXTRACTING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19031"/>
            <a:ext cx="10285729" cy="5151120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Scale Space Peak Selection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</a:t>
            </a:r>
            <a:r>
              <a:rPr lang="en-US" dirty="0">
                <a:solidFill>
                  <a:srgbClr val="FFC000"/>
                </a:solidFill>
              </a:rPr>
              <a:t>--potential locations for finding features </a:t>
            </a:r>
          </a:p>
          <a:p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Key point localization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       --Accurately locating key feature points</a:t>
            </a:r>
          </a:p>
          <a:p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Orientation Assignment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       --Assigning orientation to key points </a:t>
            </a:r>
          </a:p>
          <a:p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Key Point Descriptor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FC000"/>
                </a:solidFill>
              </a:rPr>
              <a:t>--Describing the key point as high dimensional vector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412" y="23446"/>
            <a:ext cx="10360501" cy="1223963"/>
          </a:xfrm>
        </p:spPr>
        <p:txBody>
          <a:bodyPr>
            <a:normAutofit/>
          </a:bodyPr>
          <a:lstStyle/>
          <a:p>
            <a:r>
              <a:rPr lang="en-US" sz="4800" dirty="0"/>
              <a:t>BUILDING A SCALE SPACE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="" xmlns:a16="http://schemas.microsoft.com/office/drawing/2014/main" id="{A10F1298-9E68-4F6A-8708-6826443EB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216" y="1701800"/>
            <a:ext cx="8009992" cy="4462463"/>
          </a:xfrm>
        </p:spPr>
      </p:pic>
    </p:spTree>
    <p:extLst>
      <p:ext uri="{BB962C8B-B14F-4D97-AF65-F5344CB8AC3E}">
        <p14:creationId xmlns:p14="http://schemas.microsoft.com/office/powerpoint/2010/main" val="2201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Scale Space Peak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2" y="1371600"/>
            <a:ext cx="5334000" cy="511880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Compare a pixel (X)  with 26 pixels in current and adjacent scales (</a:t>
            </a:r>
            <a:r>
              <a:rPr lang="en-US" dirty="0">
                <a:solidFill>
                  <a:srgbClr val="BC5500"/>
                </a:solidFill>
              </a:rPr>
              <a:t>GREEN CIRCLES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).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Select a pixel (X) if larger/smaller than all 26 pixels.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Large number of extrema computationally expensive.</a:t>
            </a:r>
          </a:p>
          <a:p>
            <a:pPr lvl="2"/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Detect the most suitable subset with a coarse sampling of scales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533A445-9BF5-4AFF-B23A-7B176CDEF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1340078"/>
            <a:ext cx="3982746" cy="515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Orientation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1" y="1371600"/>
            <a:ext cx="11276013" cy="1600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Select the peak as the direction of key point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Introduce additional key points(</a:t>
            </a:r>
            <a:r>
              <a:rPr lang="en-US" dirty="0">
                <a:solidFill>
                  <a:srgbClr val="BC5500"/>
                </a:solidFill>
              </a:rPr>
              <a:t>same location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 at local peaks(</a:t>
            </a:r>
            <a:r>
              <a:rPr lang="en-US" dirty="0">
                <a:solidFill>
                  <a:srgbClr val="BC5500"/>
                </a:solidFill>
              </a:rPr>
              <a:t>with in 80% of maximum peak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 of histogram of different directions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2D580C3-81D7-43C8-ACA1-AD2E2FFD4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3352800"/>
            <a:ext cx="7696200" cy="306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4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190" y="16412"/>
            <a:ext cx="10360501" cy="1706563"/>
          </a:xfrm>
        </p:spPr>
        <p:txBody>
          <a:bodyPr>
            <a:normAutofit/>
          </a:bodyPr>
          <a:lstStyle/>
          <a:p>
            <a:r>
              <a:rPr lang="en-US" sz="5400" dirty="0"/>
              <a:t>Extraction of local image descriptors at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8258" y="1905000"/>
            <a:ext cx="11276013" cy="167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Compute relevant orientation and magnitude in a 16X16 neighborhood at key point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From weighted histogram(8 bin) for 4X4 regions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EC66E79-3E78-41B8-8C33-EFE8D8406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3763426"/>
            <a:ext cx="8686800" cy="288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174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228600"/>
            <a:ext cx="10360501" cy="88477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K nearest </a:t>
            </a:r>
            <a:r>
              <a:rPr lang="en-US" sz="5400" dirty="0" smtClean="0"/>
              <a:t>neighbors </a:t>
            </a:r>
            <a:r>
              <a:rPr lang="en-US" sz="5400" dirty="0" smtClean="0"/>
              <a:t>algorithm</a:t>
            </a:r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0" y="1752600"/>
            <a:ext cx="599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6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342</TotalTime>
  <Words>234</Words>
  <Application>Microsoft Office PowerPoint</Application>
  <PresentationFormat>Custom</PresentationFormat>
  <Paragraphs>40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Tech 16x9</vt:lpstr>
      <vt:lpstr>     Image classification</vt:lpstr>
      <vt:lpstr>Classification steps</vt:lpstr>
      <vt:lpstr>SIFT-KEY POINT EXTRACTION</vt:lpstr>
      <vt:lpstr>STEPS FOR EXTRACTING KEY POINTS</vt:lpstr>
      <vt:lpstr>BUILDING A SCALE SPACE</vt:lpstr>
      <vt:lpstr>Scale Space Peak Detection</vt:lpstr>
      <vt:lpstr>Orientation Assignment</vt:lpstr>
      <vt:lpstr>Extraction of local image descriptors at key points</vt:lpstr>
      <vt:lpstr> K nearest neighbors algorithm</vt:lpstr>
      <vt:lpstr>                               Euclidean Distance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STITCHING</dc:title>
  <dc:creator>vamsi krishna reddy</dc:creator>
  <cp:lastModifiedBy>Mohan ya</cp:lastModifiedBy>
  <cp:revision>28</cp:revision>
  <dcterms:created xsi:type="dcterms:W3CDTF">2017-11-03T19:42:57Z</dcterms:created>
  <dcterms:modified xsi:type="dcterms:W3CDTF">2018-04-22T16:21:48Z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