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90B919-F94C-9141-BA2A-5401FCFBBB43}">
          <p14:sldIdLst>
            <p14:sldId id="256"/>
            <p14:sldId id="257"/>
            <p14:sldId id="259"/>
            <p14:sldId id="258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architecture.html%23directives" TargetMode="External"/><Relationship Id="rId4" Type="http://schemas.openxmlformats.org/officeDocument/2006/relationships/hyperlink" Target="https://angular.io/docs/ts/latest/guide/pipes.html" TargetMode="External"/><Relationship Id="rId5" Type="http://schemas.openxmlformats.org/officeDocument/2006/relationships/hyperlink" Target="https://angular.io/docs/ts/latest/guide/architecture.html%23templates" TargetMode="External"/><Relationship Id="rId6" Type="http://schemas.openxmlformats.org/officeDocument/2006/relationships/hyperlink" Target="https://angular.io/docs/ts/latest/guide/architecture.html%23services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ngular.io/docs/ts/latest/guide/architecture.html%23componen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391" y="1494901"/>
            <a:ext cx="5849937" cy="1169310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gular</a:t>
            </a:r>
            <a:r>
              <a:rPr lang="en-US" dirty="0" smtClean="0"/>
              <a:t> 2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Day 1</a:t>
            </a:r>
          </a:p>
          <a:p>
            <a:pPr algn="l"/>
            <a:r>
              <a:rPr lang="en-US" sz="2000" dirty="0" err="1" smtClean="0"/>
              <a:t>Roopesh</a:t>
            </a:r>
            <a:r>
              <a:rPr lang="en-US" sz="2000" dirty="0" smtClean="0"/>
              <a:t> Kumar</a:t>
            </a:r>
            <a:endParaRPr lang="en-US" sz="2000" dirty="0"/>
          </a:p>
        </p:txBody>
      </p:sp>
      <p:pic>
        <p:nvPicPr>
          <p:cNvPr id="4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949" r="1949"/>
          <a:stretch>
            <a:fillRect/>
          </a:stretch>
        </p:blipFill>
        <p:spPr>
          <a:xfrm>
            <a:off x="1555381" y="1806395"/>
            <a:ext cx="844876" cy="955515"/>
          </a:xfrm>
        </p:spPr>
      </p:pic>
    </p:spTree>
    <p:extLst>
      <p:ext uri="{BB962C8B-B14F-4D97-AF65-F5344CB8AC3E}">
        <p14:creationId xmlns:p14="http://schemas.microsoft.com/office/powerpoint/2010/main" val="177259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163297"/>
            <a:ext cx="8042276" cy="3487212"/>
          </a:xfrm>
        </p:spPr>
        <p:txBody>
          <a:bodyPr/>
          <a:lstStyle/>
          <a:p>
            <a:r>
              <a:rPr lang="en-US" dirty="0" smtClean="0"/>
              <a:t>Component – directive with template.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Structural directives – change the DOM layout by adding and removing DOM elements. </a:t>
            </a:r>
            <a:r>
              <a:rPr lang="en-US" dirty="0" err="1" smtClean="0"/>
              <a:t>Eg</a:t>
            </a:r>
            <a:r>
              <a:rPr lang="en-US" dirty="0" smtClean="0"/>
              <a:t> – </a:t>
            </a:r>
            <a:r>
              <a:rPr lang="en-US" dirty="0" err="1" smtClean="0"/>
              <a:t>NgFor</a:t>
            </a:r>
            <a:r>
              <a:rPr lang="en-US" dirty="0" smtClean="0"/>
              <a:t>, </a:t>
            </a:r>
            <a:r>
              <a:rPr lang="en-US" dirty="0" err="1" smtClean="0"/>
              <a:t>NgIf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Attribute directives – change the appearance and behavior of an element. </a:t>
            </a:r>
            <a:r>
              <a:rPr lang="en-US" dirty="0" err="1" smtClean="0"/>
              <a:t>Eg</a:t>
            </a:r>
            <a:r>
              <a:rPr lang="en-US" dirty="0" smtClean="0"/>
              <a:t> – </a:t>
            </a:r>
            <a:r>
              <a:rPr lang="en-US" dirty="0" err="1" smtClean="0"/>
              <a:t>NgStyle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4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HTML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002260" y="4630670"/>
            <a:ext cx="3384681" cy="562965"/>
          </a:xfrm>
        </p:spPr>
        <p:txBody>
          <a:bodyPr/>
          <a:lstStyle/>
          <a:p>
            <a:r>
              <a:rPr lang="en-US" sz="1600" dirty="0"/>
              <a:t>http://</a:t>
            </a:r>
            <a:r>
              <a:rPr lang="en-US" sz="1600" dirty="0" err="1"/>
              <a:t>info.cern.ch</a:t>
            </a:r>
            <a:r>
              <a:rPr lang="en-US" sz="1600" dirty="0"/>
              <a:t>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9274" y="1761996"/>
            <a:ext cx="3840480" cy="4099841"/>
          </a:xfrm>
        </p:spPr>
        <p:txBody>
          <a:bodyPr>
            <a:normAutofit/>
          </a:bodyPr>
          <a:lstStyle/>
          <a:p>
            <a:r>
              <a:rPr lang="en-US" sz="1800" dirty="0"/>
              <a:t>In 1980, physicist Tim Berners-Lee, a contractor at CERN, proposed and prototyped ENQUIRE, a system for CERN researchers to use and share documents.</a:t>
            </a:r>
          </a:p>
          <a:p>
            <a:r>
              <a:rPr lang="en-US" sz="1800" dirty="0"/>
              <a:t>The first publicly available description of HTML was a document called "HTML Tags", first mentioned on the Internet by Tim Berners-Lee in late </a:t>
            </a:r>
            <a:r>
              <a:rPr lang="en-US" sz="1800" dirty="0" smtClean="0"/>
              <a:t>1991</a:t>
            </a:r>
          </a:p>
          <a:p>
            <a:endParaRPr lang="en-US" sz="1800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-10040" b="-10040"/>
          <a:stretch/>
        </p:blipFill>
        <p:spPr>
          <a:xfrm>
            <a:off x="4848756" y="1757300"/>
            <a:ext cx="3840480" cy="2873370"/>
          </a:xfrm>
        </p:spPr>
      </p:pic>
    </p:spTree>
    <p:extLst>
      <p:ext uri="{BB962C8B-B14F-4D97-AF65-F5344CB8AC3E}">
        <p14:creationId xmlns:p14="http://schemas.microsoft.com/office/powerpoint/2010/main" val="117645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ngular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49275" y="2051643"/>
            <a:ext cx="7823712" cy="3891957"/>
          </a:xfrm>
        </p:spPr>
        <p:txBody>
          <a:bodyPr/>
          <a:lstStyle/>
          <a:p>
            <a:r>
              <a:rPr lang="en-IN" dirty="0"/>
              <a:t>Angular is a framework for building client </a:t>
            </a:r>
            <a:r>
              <a:rPr lang="en-IN" dirty="0" smtClean="0"/>
              <a:t>applications.</a:t>
            </a:r>
            <a:endParaRPr lang="en-IN" dirty="0"/>
          </a:p>
          <a:p>
            <a:r>
              <a:rPr lang="en-US" dirty="0" smtClean="0"/>
              <a:t>Language support : JavaScript, Dart or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Completely new stack written on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3-5 times faster as compared to Angular 1.</a:t>
            </a:r>
          </a:p>
          <a:p>
            <a:r>
              <a:rPr lang="en-US" dirty="0" smtClean="0"/>
              <a:t>Controller and scope used in Angular 1 is deprecated in Angular 2.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949" r="1949"/>
          <a:stretch>
            <a:fillRect/>
          </a:stretch>
        </p:blipFill>
        <p:spPr>
          <a:xfrm>
            <a:off x="2615959" y="574901"/>
            <a:ext cx="844876" cy="955515"/>
          </a:xfrm>
        </p:spPr>
      </p:pic>
    </p:spTree>
    <p:extLst>
      <p:ext uri="{BB962C8B-B14F-4D97-AF65-F5344CB8AC3E}">
        <p14:creationId xmlns:p14="http://schemas.microsoft.com/office/powerpoint/2010/main" val="96609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49275" y="2214299"/>
            <a:ext cx="3840480" cy="2684522"/>
          </a:xfrm>
        </p:spPr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/>
              <a:t>Templates</a:t>
            </a:r>
          </a:p>
          <a:p>
            <a:r>
              <a:rPr lang="en-US" dirty="0" smtClean="0"/>
              <a:t>Metadata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51071" y="2214299"/>
            <a:ext cx="3840480" cy="2586825"/>
          </a:xfrm>
        </p:spPr>
        <p:txBody>
          <a:bodyPr/>
          <a:lstStyle/>
          <a:p>
            <a:r>
              <a:rPr lang="en-US" dirty="0"/>
              <a:t>Data Binding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Services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7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951" b="-11951"/>
          <a:stretch>
            <a:fillRect/>
          </a:stretch>
        </p:blipFill>
        <p:spPr>
          <a:xfrm>
            <a:off x="809389" y="1598057"/>
            <a:ext cx="7410094" cy="4667340"/>
          </a:xfrm>
        </p:spPr>
      </p:pic>
    </p:spTree>
    <p:extLst>
      <p:ext uri="{BB962C8B-B14F-4D97-AF65-F5344CB8AC3E}">
        <p14:creationId xmlns:p14="http://schemas.microsoft.com/office/powerpoint/2010/main" val="268008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97310"/>
          </a:xfrm>
        </p:spPr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116542"/>
            <a:ext cx="8228407" cy="48429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Cohesive block of components, directives, services and pipes.</a:t>
            </a:r>
          </a:p>
          <a:p>
            <a:pPr marL="0" indent="0">
              <a:buNone/>
            </a:pPr>
            <a:r>
              <a:rPr lang="en-US" dirty="0" smtClean="0"/>
              <a:t>Type : Root Module, Feature Module.</a:t>
            </a:r>
          </a:p>
          <a:p>
            <a:pPr marL="0" indent="0">
              <a:buNone/>
            </a:pPr>
            <a:r>
              <a:rPr lang="en-US" dirty="0" smtClean="0"/>
              <a:t>Decorator: @</a:t>
            </a:r>
            <a:r>
              <a:rPr lang="en-US" dirty="0" err="1" smtClean="0"/>
              <a:t>NgModule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Properties (</a:t>
            </a:r>
            <a:r>
              <a:rPr lang="en-US" dirty="0"/>
              <a:t>Metadata)</a:t>
            </a:r>
            <a:r>
              <a:rPr lang="en-US" dirty="0" smtClean="0"/>
              <a:t>:</a:t>
            </a:r>
          </a:p>
          <a:p>
            <a:r>
              <a:rPr lang="en-IN" dirty="0"/>
              <a:t>declarations - the </a:t>
            </a:r>
            <a:r>
              <a:rPr lang="en-IN" i="1" dirty="0"/>
              <a:t>view classes</a:t>
            </a:r>
            <a:r>
              <a:rPr lang="en-IN" dirty="0"/>
              <a:t> that belong to this module. Angular has three kinds of view classes: </a:t>
            </a:r>
            <a:r>
              <a:rPr lang="en-IN" dirty="0">
                <a:hlinkClick r:id="rId2"/>
              </a:rPr>
              <a:t>components</a:t>
            </a:r>
            <a:r>
              <a:rPr lang="en-IN" dirty="0"/>
              <a:t>, </a:t>
            </a:r>
            <a:r>
              <a:rPr lang="en-IN" dirty="0">
                <a:hlinkClick r:id="rId3"/>
              </a:rPr>
              <a:t>directives</a:t>
            </a:r>
            <a:r>
              <a:rPr lang="en-IN" dirty="0"/>
              <a:t>, and </a:t>
            </a:r>
            <a:r>
              <a:rPr lang="en-IN" dirty="0">
                <a:hlinkClick r:id="rId4"/>
              </a:rPr>
              <a:t>pipes</a:t>
            </a:r>
            <a:r>
              <a:rPr lang="en-IN" dirty="0"/>
              <a:t>.</a:t>
            </a:r>
          </a:p>
          <a:p>
            <a:r>
              <a:rPr lang="en-IN" dirty="0"/>
              <a:t>exports - the subset of declarations that should be visible and usable in the component </a:t>
            </a:r>
            <a:r>
              <a:rPr lang="en-IN" dirty="0">
                <a:hlinkClick r:id="rId5"/>
              </a:rPr>
              <a:t>templates</a:t>
            </a:r>
            <a:r>
              <a:rPr lang="en-IN" dirty="0"/>
              <a:t> of other modules.</a:t>
            </a:r>
          </a:p>
          <a:p>
            <a:r>
              <a:rPr lang="en-IN" dirty="0"/>
              <a:t>imports - other modules whose exported classes are needed by component templates declared in </a:t>
            </a:r>
            <a:r>
              <a:rPr lang="en-IN" i="1" dirty="0"/>
              <a:t>this</a:t>
            </a:r>
            <a:r>
              <a:rPr lang="en-IN" dirty="0"/>
              <a:t> module.</a:t>
            </a:r>
          </a:p>
          <a:p>
            <a:r>
              <a:rPr lang="en-IN" dirty="0"/>
              <a:t>providers - creators of </a:t>
            </a:r>
            <a:r>
              <a:rPr lang="en-IN" dirty="0">
                <a:hlinkClick r:id="rId6"/>
              </a:rPr>
              <a:t>services</a:t>
            </a:r>
            <a:r>
              <a:rPr lang="en-IN" dirty="0"/>
              <a:t> that this module contributes to the global collection of services; they become accessible in all parts of the app.</a:t>
            </a:r>
          </a:p>
          <a:p>
            <a:r>
              <a:rPr lang="en-IN" dirty="0"/>
              <a:t>bootstrap - the main application view, called the </a:t>
            </a:r>
            <a:r>
              <a:rPr lang="en-IN" i="1" dirty="0"/>
              <a:t>root component</a:t>
            </a:r>
            <a:r>
              <a:rPr lang="en-IN" dirty="0"/>
              <a:t>, that hosts all other app views. Only the </a:t>
            </a:r>
            <a:r>
              <a:rPr lang="en-IN" i="1" dirty="0"/>
              <a:t>root module</a:t>
            </a:r>
            <a:r>
              <a:rPr lang="en-IN" dirty="0"/>
              <a:t> should set </a:t>
            </a:r>
            <a:r>
              <a:rPr lang="en-IN" dirty="0" smtClean="0"/>
              <a:t>this bootstrap</a:t>
            </a:r>
            <a:r>
              <a:rPr lang="en-IN" dirty="0"/>
              <a:t> 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4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5841" b="-15841"/>
          <a:stretch>
            <a:fillRect/>
          </a:stretch>
        </p:blipFill>
        <p:spPr>
          <a:xfrm>
            <a:off x="3800378" y="484850"/>
            <a:ext cx="1836330" cy="1229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5841" b="-15841"/>
          <a:stretch>
            <a:fillRect/>
          </a:stretch>
        </p:blipFill>
        <p:spPr>
          <a:xfrm>
            <a:off x="763919" y="2521417"/>
            <a:ext cx="1836330" cy="1229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5841" b="-15841"/>
          <a:stretch>
            <a:fillRect/>
          </a:stretch>
        </p:blipFill>
        <p:spPr>
          <a:xfrm>
            <a:off x="3786423" y="2521417"/>
            <a:ext cx="1836330" cy="1229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5841" b="-15841"/>
          <a:stretch>
            <a:fillRect/>
          </a:stretch>
        </p:blipFill>
        <p:spPr>
          <a:xfrm>
            <a:off x="6701910" y="2521417"/>
            <a:ext cx="1836330" cy="1229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5841" b="-15841"/>
          <a:stretch>
            <a:fillRect/>
          </a:stretch>
        </p:blipFill>
        <p:spPr>
          <a:xfrm>
            <a:off x="2324013" y="4571403"/>
            <a:ext cx="1836330" cy="1229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5841" b="-15841"/>
          <a:stretch>
            <a:fillRect/>
          </a:stretch>
        </p:blipFill>
        <p:spPr>
          <a:xfrm>
            <a:off x="5406960" y="4571403"/>
            <a:ext cx="1836330" cy="1229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4994778" y="1936353"/>
            <a:ext cx="94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8713" y="3977671"/>
            <a:ext cx="12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113" y="3963715"/>
            <a:ext cx="167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Releases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5174" y="3963715"/>
            <a:ext cx="89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60730" y="6026090"/>
            <a:ext cx="14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 List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19363" y="6026090"/>
            <a:ext cx="163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 Details</a:t>
            </a:r>
            <a:endParaRPr lang="en-US" dirty="0"/>
          </a:p>
        </p:txBody>
      </p:sp>
      <p:sp>
        <p:nvSpPr>
          <p:cNvPr id="21" name="Bent Arrow 20"/>
          <p:cNvSpPr/>
          <p:nvPr/>
        </p:nvSpPr>
        <p:spPr>
          <a:xfrm rot="16200000" flipH="1">
            <a:off x="2025203" y="678315"/>
            <a:ext cx="1224074" cy="1982111"/>
          </a:xfrm>
          <a:prstGeom prst="bentArrow">
            <a:avLst>
              <a:gd name="adj1" fmla="val 11318"/>
              <a:gd name="adj2" fmla="val 14170"/>
              <a:gd name="adj3" fmla="val 25000"/>
              <a:gd name="adj4" fmla="val 252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6200000" flipH="1" flipV="1">
            <a:off x="6181832" y="676361"/>
            <a:ext cx="1224074" cy="1986019"/>
          </a:xfrm>
          <a:prstGeom prst="bentArrow">
            <a:avLst>
              <a:gd name="adj1" fmla="val 11318"/>
              <a:gd name="adj2" fmla="val 14170"/>
              <a:gd name="adj3" fmla="val 25000"/>
              <a:gd name="adj4" fmla="val 252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6200000" flipH="1">
            <a:off x="2644270" y="3386742"/>
            <a:ext cx="1224074" cy="818976"/>
          </a:xfrm>
          <a:prstGeom prst="bentArrow">
            <a:avLst>
              <a:gd name="adj1" fmla="val 16431"/>
              <a:gd name="adj2" fmla="val 20986"/>
              <a:gd name="adj3" fmla="val 25000"/>
              <a:gd name="adj4" fmla="val 355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6200000" flipH="1" flipV="1">
            <a:off x="5557070" y="3374240"/>
            <a:ext cx="1224074" cy="835283"/>
          </a:xfrm>
          <a:prstGeom prst="bentArrow">
            <a:avLst>
              <a:gd name="adj1" fmla="val 16431"/>
              <a:gd name="adj2" fmla="val 20986"/>
              <a:gd name="adj3" fmla="val 25000"/>
              <a:gd name="adj4" fmla="val 355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507459" y="1818270"/>
            <a:ext cx="345387" cy="6093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1403" y="509127"/>
            <a:ext cx="127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Root Module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1403" y="2119836"/>
            <a:ext cx="1522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Feature Module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10614" y="4571403"/>
            <a:ext cx="1870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Application Module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0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 </a:t>
            </a:r>
            <a:r>
              <a:rPr lang="en-IN" i="1" dirty="0"/>
              <a:t>component</a:t>
            </a:r>
            <a:r>
              <a:rPr lang="en-IN" dirty="0"/>
              <a:t> controls a patch of screen called a </a:t>
            </a:r>
            <a:r>
              <a:rPr lang="en-IN" i="1" dirty="0"/>
              <a:t>view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dirty="0" smtClean="0"/>
              <a:t>Decorator: @Component</a:t>
            </a:r>
          </a:p>
          <a:p>
            <a:pPr marL="0" indent="0">
              <a:buNone/>
            </a:pPr>
            <a:r>
              <a:rPr lang="en-US" dirty="0" smtClean="0"/>
              <a:t>Properties (Metadata):</a:t>
            </a:r>
          </a:p>
          <a:p>
            <a:pPr lvl="0"/>
            <a:r>
              <a:rPr lang="en-IN" dirty="0"/>
              <a:t>selector: CSS selector that tells Angular to create and insert an instance of this component where it finds </a:t>
            </a:r>
            <a:r>
              <a:rPr lang="en-IN" dirty="0" smtClean="0"/>
              <a:t>given</a:t>
            </a:r>
            <a:r>
              <a:rPr lang="en-IN" dirty="0"/>
              <a:t> tag in </a:t>
            </a:r>
            <a:r>
              <a:rPr lang="en-IN" i="1" dirty="0" smtClean="0"/>
              <a:t>parent </a:t>
            </a:r>
            <a:r>
              <a:rPr lang="en-IN" dirty="0" smtClean="0"/>
              <a:t>HTML. </a:t>
            </a:r>
          </a:p>
          <a:p>
            <a:pPr lvl="0"/>
            <a:r>
              <a:rPr lang="en-IN" dirty="0" smtClean="0"/>
              <a:t>templateUrl</a:t>
            </a:r>
            <a:r>
              <a:rPr lang="en-IN" dirty="0"/>
              <a:t>: module-relative address of this component's HTML </a:t>
            </a:r>
            <a:r>
              <a:rPr lang="en-IN" dirty="0" smtClean="0"/>
              <a:t>template.</a:t>
            </a:r>
          </a:p>
          <a:p>
            <a:pPr lvl="0"/>
            <a:r>
              <a:rPr lang="en-IN" dirty="0" smtClean="0"/>
              <a:t>styleUrl: </a:t>
            </a:r>
            <a:r>
              <a:rPr lang="en-IN" dirty="0"/>
              <a:t>module-relative address of this component's </a:t>
            </a:r>
            <a:r>
              <a:rPr lang="en-IN" dirty="0" smtClean="0"/>
              <a:t>style sheet.</a:t>
            </a:r>
          </a:p>
          <a:p>
            <a:pPr lvl="0"/>
            <a:r>
              <a:rPr lang="en-IN" dirty="0" smtClean="0"/>
              <a:t>providers</a:t>
            </a:r>
            <a:r>
              <a:rPr lang="en-IN" dirty="0"/>
              <a:t>: array of </a:t>
            </a:r>
            <a:r>
              <a:rPr lang="en-IN" b="1" dirty="0"/>
              <a:t>dependency injection providers</a:t>
            </a:r>
            <a:r>
              <a:rPr lang="en-IN" dirty="0"/>
              <a:t> for services that the component requires.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7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4" y="195393"/>
            <a:ext cx="8042276" cy="907189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24915" r="-24915"/>
          <a:stretch>
            <a:fillRect/>
          </a:stretch>
        </p:blipFill>
        <p:spPr>
          <a:xfrm>
            <a:off x="786509" y="1376892"/>
            <a:ext cx="7610905" cy="4722209"/>
          </a:xfrm>
        </p:spPr>
      </p:pic>
    </p:spTree>
    <p:extLst>
      <p:ext uri="{BB962C8B-B14F-4D97-AF65-F5344CB8AC3E}">
        <p14:creationId xmlns:p14="http://schemas.microsoft.com/office/powerpoint/2010/main" val="59147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200</TotalTime>
  <Words>230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ngular 2 Training</vt:lpstr>
      <vt:lpstr>History of HTML</vt:lpstr>
      <vt:lpstr>ngular 2</vt:lpstr>
      <vt:lpstr>Angular Architecture</vt:lpstr>
      <vt:lpstr>Block Diagram</vt:lpstr>
      <vt:lpstr>Module</vt:lpstr>
      <vt:lpstr>PowerPoint Presentation</vt:lpstr>
      <vt:lpstr>Components</vt:lpstr>
      <vt:lpstr>Data Binding</vt:lpstr>
      <vt:lpstr>Directives</vt:lpstr>
    </vt:vector>
  </TitlesOfParts>
  <Company>DMX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Koreth Mathew</dc:creator>
  <cp:lastModifiedBy>Koreth Mathew</cp:lastModifiedBy>
  <cp:revision>22</cp:revision>
  <dcterms:created xsi:type="dcterms:W3CDTF">2016-10-16T13:56:56Z</dcterms:created>
  <dcterms:modified xsi:type="dcterms:W3CDTF">2016-10-18T09:58:34Z</dcterms:modified>
</cp:coreProperties>
</file>