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4AB83-B597-4E56-8A40-94A7B504FC13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sudarsen" userId="1f0eb9ed4bc42b8b" providerId="LiveId" clId="{706A2981-728B-4C4E-8E16-04D75083CB32}"/>
    <pc:docChg chg="addSld delSld modSld addSection delSection modSection">
      <pc:chgData name="sakthi sudarsen" userId="1f0eb9ed4bc42b8b" providerId="LiveId" clId="{706A2981-728B-4C4E-8E16-04D75083CB32}" dt="2023-11-24T18:30:02.859" v="4" actId="931"/>
      <pc:docMkLst>
        <pc:docMk/>
      </pc:docMkLst>
      <pc:sldChg chg="del">
        <pc:chgData name="sakthi sudarsen" userId="1f0eb9ed4bc42b8b" providerId="LiveId" clId="{706A2981-728B-4C4E-8E16-04D75083CB32}" dt="2023-11-24T18:29:39.251" v="0" actId="47"/>
        <pc:sldMkLst>
          <pc:docMk/>
          <pc:sldMk cId="185177063" sldId="263"/>
        </pc:sldMkLst>
      </pc:sldChg>
      <pc:sldChg chg="addSp modSp new">
        <pc:chgData name="sakthi sudarsen" userId="1f0eb9ed4bc42b8b" providerId="LiveId" clId="{706A2981-728B-4C4E-8E16-04D75083CB32}" dt="2023-11-24T18:30:02.859" v="4" actId="931"/>
        <pc:sldMkLst>
          <pc:docMk/>
          <pc:sldMk cId="2411451834" sldId="263"/>
        </pc:sldMkLst>
        <pc:picChg chg="add mod">
          <ac:chgData name="sakthi sudarsen" userId="1f0eb9ed4bc42b8b" providerId="LiveId" clId="{706A2981-728B-4C4E-8E16-04D75083CB32}" dt="2023-11-24T18:30:02.859" v="4" actId="931"/>
          <ac:picMkLst>
            <pc:docMk/>
            <pc:sldMk cId="2411451834" sldId="263"/>
            <ac:picMk id="3" creationId="{E7A6BA7E-B48F-9A6B-67B0-7B13792D92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CDB9-7C54-AF15-05AF-707E9B4AB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A3511-61FD-A5E9-6850-F74FAB2E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8CC1-CBFE-0F34-A9E1-4966C450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0238-66EA-8836-A760-F3C436A7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DE2D-27CF-2AB6-6053-C93D015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E7A-2340-19BE-71A6-4A16E4F5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2885-082B-AE42-29E1-714BBE5D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BD13-A445-7A94-C967-46E0135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506-256B-E049-CB22-F0C53FB1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14AF-EAAB-ABCC-48AC-4761107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D2F74-7E73-C201-EA9B-D951B06A6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96912-61BA-7DA2-4A34-73169108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1CA9-6ECA-7EAF-5A88-62444D2C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1D9-B92D-CE6F-4B87-F3F290BD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9497-16FB-86DE-2085-2B2789B2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2B2-23FC-4F59-FF70-9B1DA0DA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3192-62ED-E120-EB1F-D5388AD8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99D7-8635-C934-A1BF-193FCFA8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70FB-65C6-28AB-497F-2B2CD574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4AFA-A43F-AA4B-8C5D-5230C744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F70-B96E-DEF2-9765-8472A20A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AD30-D266-CA43-F5D5-3DE6DAED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1B36-2B03-B1BC-6FE3-BC517D0F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F03D-58CF-6CE1-A536-FF53CDE0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703D-10D8-9258-399D-F223815D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33F1-F93E-DBB6-4EC3-9CE1CEBB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8853-74CF-CFEB-2F92-E2EB1F931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09A0-C42E-E9CA-7CB8-562ED0AD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5348-2707-3B3F-DE24-3D412F24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6CAE-8034-0866-0DF7-722E2E4A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56486-15E4-0EC9-BBE1-3B59ED55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EF69-81B2-6F68-4A5E-D57123AC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D1C9-0C3B-C7E2-7CC7-291A8AE8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2D72-A057-50B7-15E3-7106E2FF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E8246-0EE1-6B15-8199-FC8553886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C657-2697-5EF7-856A-6CC19B171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36EE-9151-DFD7-679A-084ABFB0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E546A-D374-FBF5-B3EE-31410C6F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FEE2-B78B-136A-E56D-236F57E7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FA1-21B4-ED50-012C-98FD415D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D79E-5CBA-451B-3DB4-B3015DD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9BA42-E8B3-1A82-AB1F-5BFB64ED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74A48-A2D9-6A51-0B62-BFA27026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36C3-2F00-4771-ABB7-51EF587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FF1F9-B8ED-4713-1BA3-0407E7F9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020C-89FF-87C2-45CF-F272DE12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53E6-DD0F-D8C7-B6B5-8A810310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14-056E-2B96-18B3-CA8E04FC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1786A-6E5D-704C-40D8-E0AED76F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9BE5-38CB-1092-821C-2BE9D0D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8FBD-CD90-B7D5-754E-4962F74F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72C6-A505-9539-8BCA-9DBF2924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B752-214A-18FF-4507-EE7CF08A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9C330-7E26-D16C-F786-E41B4E5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D7541-D437-38EA-8A6D-46C8376D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AEED4-EA0A-ACF6-B2EE-0E7662C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BD94B-EA45-B432-814E-C38C7833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2D2E-C06D-AAE3-250D-290CA0B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3410D-893D-E643-A186-64089538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B9C5-1E82-5C6F-F0A2-4988F0A0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94A8-8983-4669-0F08-11F0A2FDF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D10A-5FC7-4522-8E95-C7123D8E4C9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E5C7-AFCB-276F-22B4-2EE73E750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D706-D9FB-0F31-A33E-D3388F01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8115-2CFD-4FD2-9915-68BC71EE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07D9B-98F0-ECCA-0B55-D144925A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89A70-444C-686A-65ED-9937E907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AF3E4-435B-1128-BE18-035AD42F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9104F-BDFF-9EF2-F2F8-23F5C206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B8A2A-7BF7-8AF0-85B4-ACF59AF4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34F9D-A68D-0F24-AC7D-3F0DCC3A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BA7E-B48F-9A6B-67B0-7B13792D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sudarsen</dc:creator>
  <cp:lastModifiedBy>sakthi sudarsen</cp:lastModifiedBy>
  <cp:revision>1</cp:revision>
  <dcterms:created xsi:type="dcterms:W3CDTF">2023-11-24T18:18:46Z</dcterms:created>
  <dcterms:modified xsi:type="dcterms:W3CDTF">2023-11-24T18:30:06Z</dcterms:modified>
</cp:coreProperties>
</file>