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7369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AI-powered Waste Classification System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5"/>
            <a:ext cx="736331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US" sz="2000" dirty="0">
                <a:solidFill>
                  <a:srgbClr val="213163"/>
                </a:solidFill>
              </a:rPr>
              <a:t>To understand the working of Convolutional Neural Networks (CNNs) for image classification.</a:t>
            </a:r>
          </a:p>
          <a:p>
            <a:endParaRPr lang="en-US" sz="2000" dirty="0">
              <a:solidFill>
                <a:srgbClr val="213163"/>
              </a:solidFill>
            </a:endParaRPr>
          </a:p>
          <a:p>
            <a:r>
              <a:rPr lang="en-US" sz="2000" dirty="0">
                <a:solidFill>
                  <a:srgbClr val="213163"/>
                </a:solidFill>
              </a:rPr>
              <a:t>To gain knowledge of data preprocessing techniques (resizing, normalization, augmentation).</a:t>
            </a:r>
          </a:p>
          <a:p>
            <a:endParaRPr lang="en-US" sz="2000" dirty="0">
              <a:solidFill>
                <a:srgbClr val="213163"/>
              </a:solidFill>
            </a:endParaRPr>
          </a:p>
          <a:p>
            <a:r>
              <a:rPr lang="en-US" sz="2000" dirty="0">
                <a:solidFill>
                  <a:srgbClr val="213163"/>
                </a:solidFill>
              </a:rPr>
              <a:t>To train and evaluate a model for waste material classification.</a:t>
            </a:r>
          </a:p>
          <a:p>
            <a:endParaRPr lang="en-US" sz="2000" dirty="0">
              <a:solidFill>
                <a:srgbClr val="213163"/>
              </a:solidFill>
            </a:endParaRPr>
          </a:p>
          <a:p>
            <a:r>
              <a:rPr lang="en-US" sz="2000" dirty="0">
                <a:solidFill>
                  <a:srgbClr val="213163"/>
                </a:solidFill>
              </a:rPr>
              <a:t>To implement real-time detection using a webcam and Python (OpenCV).</a:t>
            </a:r>
          </a:p>
          <a:p>
            <a:endParaRPr lang="en-US" sz="2000" dirty="0">
              <a:solidFill>
                <a:srgbClr val="213163"/>
              </a:solidFill>
            </a:endParaRPr>
          </a:p>
          <a:p>
            <a:r>
              <a:rPr lang="en-US" sz="2000" dirty="0">
                <a:solidFill>
                  <a:srgbClr val="213163"/>
                </a:solidFill>
              </a:rPr>
              <a:t>To deploy the model as a </a:t>
            </a:r>
            <a:r>
              <a:rPr lang="en-US" sz="2000" dirty="0" err="1">
                <a:solidFill>
                  <a:srgbClr val="213163"/>
                </a:solidFill>
              </a:rPr>
              <a:t>Streamlit</a:t>
            </a:r>
            <a:r>
              <a:rPr lang="en-US" sz="2000" dirty="0">
                <a:solidFill>
                  <a:srgbClr val="213163"/>
                </a:solidFill>
              </a:rPr>
              <a:t>-based web application.</a:t>
            </a:r>
          </a:p>
          <a:p>
            <a:endParaRPr lang="en-US" sz="2000" dirty="0">
              <a:solidFill>
                <a:srgbClr val="213163"/>
              </a:solidFill>
            </a:endParaRPr>
          </a:p>
          <a:p>
            <a:r>
              <a:rPr lang="en-US" sz="2000" dirty="0">
                <a:solidFill>
                  <a:srgbClr val="213163"/>
                </a:solidFill>
              </a:rPr>
              <a:t>To apply AI for environmental sustainability through waste segregation.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110312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Programming Language: Python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Libraries/Frameworks:</a:t>
            </a:r>
          </a:p>
          <a:p>
            <a:r>
              <a:rPr lang="en-IN" sz="2000" b="1" dirty="0">
                <a:solidFill>
                  <a:srgbClr val="213163"/>
                </a:solidFill>
              </a:rPr>
              <a:t>TensorFlow / </a:t>
            </a:r>
            <a:r>
              <a:rPr lang="en-IN" sz="2000" b="1" dirty="0" err="1">
                <a:solidFill>
                  <a:srgbClr val="213163"/>
                </a:solidFill>
              </a:rPr>
              <a:t>Keras</a:t>
            </a:r>
            <a:r>
              <a:rPr lang="en-IN" sz="2000" b="1" dirty="0">
                <a:solidFill>
                  <a:srgbClr val="213163"/>
                </a:solidFill>
              </a:rPr>
              <a:t> → Model training &amp; prediction</a:t>
            </a:r>
          </a:p>
          <a:p>
            <a:r>
              <a:rPr lang="en-IN" sz="2000" b="1" dirty="0">
                <a:solidFill>
                  <a:srgbClr val="213163"/>
                </a:solidFill>
              </a:rPr>
              <a:t>OpenCV → Real-time image capture &amp; processing</a:t>
            </a:r>
          </a:p>
          <a:p>
            <a:r>
              <a:rPr lang="en-IN" sz="2000" b="1" dirty="0">
                <a:solidFill>
                  <a:srgbClr val="213163"/>
                </a:solidFill>
              </a:rPr>
              <a:t>NumPy → Numerical computations</a:t>
            </a:r>
          </a:p>
          <a:p>
            <a:r>
              <a:rPr lang="en-IN" sz="2000" b="1" dirty="0" err="1">
                <a:solidFill>
                  <a:srgbClr val="213163"/>
                </a:solidFill>
              </a:rPr>
              <a:t>Streamlit</a:t>
            </a:r>
            <a:r>
              <a:rPr lang="en-IN" sz="2000" b="1" dirty="0">
                <a:solidFill>
                  <a:srgbClr val="213163"/>
                </a:solidFill>
              </a:rPr>
              <a:t> → Web app deployment &amp; UI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Dataset: Custom image dataset (waste categories)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IDE/Editor: VS Code / </a:t>
            </a:r>
            <a:r>
              <a:rPr lang="en-IN" sz="2000" b="1" dirty="0" err="1">
                <a:solidFill>
                  <a:srgbClr val="213163"/>
                </a:solidFill>
              </a:rPr>
              <a:t>Jupyter</a:t>
            </a:r>
            <a:r>
              <a:rPr lang="en-IN" sz="2000" b="1" dirty="0">
                <a:solidFill>
                  <a:srgbClr val="213163"/>
                </a:solidFill>
              </a:rPr>
              <a:t> 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 err="1">
                <a:solidFill>
                  <a:srgbClr val="213163"/>
                </a:solidFill>
              </a:rPr>
              <a:t>NotebookHardware</a:t>
            </a:r>
            <a:r>
              <a:rPr lang="en-IN" sz="2000" b="1" dirty="0">
                <a:solidFill>
                  <a:srgbClr val="213163"/>
                </a:solidFill>
              </a:rPr>
              <a:t>: Laptop with Webcam (for real-time detection)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11801724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213163"/>
                </a:solidFill>
              </a:rPr>
              <a:t>Data Collection &amp; Preprocessing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     Gathered E-waste and other waste images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     Resized, normalized, and augmented dataset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2. Dataset Splitting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     Divided into Training (70%), Validation (20%), Testing (10%)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3. Model Development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     Built CNN and used MobileNetV2 (Transfer Learning) 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     Applied Batch Normalization &amp; Dropout to avoid overfitting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4. Model Training &amp; Evaluation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     Trained with multiple epochs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     Evaluated using accuracy, confusion matrix, classification report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5. Real-Time Prediction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      Integrated OpenCV with webcam Predicts waste type instantly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6. Deployment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       Built interactive interface using </a:t>
            </a:r>
            <a:r>
              <a:rPr lang="en-US" sz="1800" b="1" dirty="0" err="1">
                <a:solidFill>
                  <a:srgbClr val="213163"/>
                </a:solidFill>
              </a:rPr>
              <a:t>Streamlit</a:t>
            </a:r>
            <a:endParaRPr lang="en-US" sz="18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       User can classify waste through a simple app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16092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Growing E-waste and solid waste pollution is a major environmental concern.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Manual waste segregation is time-consuming, inefficient, and error-prone.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Lack of effective real-time waste classification tools leads to improper recycling and disposal.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There is a need for an AI-based automated system to classify waste accurately and support sustainable waste management.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0900576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Develop an AI-based waste classification system using Deep Learning (CNN + Transfer Learning).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Train the model on E-waste and other waste categories for accurate recognition.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Integrate with real-time camera (OpenCV) to identify waste instantly.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Provide an interactive </a:t>
            </a:r>
            <a:r>
              <a:rPr lang="en-IN" sz="2000" b="1" dirty="0" err="1">
                <a:solidFill>
                  <a:srgbClr val="213163"/>
                </a:solidFill>
              </a:rPr>
              <a:t>Streamlit</a:t>
            </a:r>
            <a:r>
              <a:rPr lang="en-IN" sz="2000" b="1" dirty="0">
                <a:solidFill>
                  <a:srgbClr val="213163"/>
                </a:solidFill>
              </a:rPr>
              <a:t> app for easy </a:t>
            </a:r>
            <a:r>
              <a:rPr lang="en-IN" sz="2000" b="1" dirty="0" err="1">
                <a:solidFill>
                  <a:srgbClr val="213163"/>
                </a:solidFill>
              </a:rPr>
              <a:t>use.Helps</a:t>
            </a:r>
            <a:r>
              <a:rPr lang="en-IN" sz="2000" b="1" dirty="0">
                <a:solidFill>
                  <a:srgbClr val="213163"/>
                </a:solidFill>
              </a:rPr>
              <a:t> in efficient segregation, recycling, and reducing environmental pollution.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AF548E-057D-49D1-B700-2159A6D3A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714500"/>
            <a:ext cx="5234940" cy="47074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C813D8-1C5C-4D1A-A167-D9E1F25BA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430" y="1714500"/>
            <a:ext cx="6210466" cy="470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6" y="988151"/>
            <a:ext cx="1113232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r>
              <a:rPr lang="en-US" sz="1800" dirty="0">
                <a:solidFill>
                  <a:srgbClr val="213163"/>
                </a:solidFill>
              </a:rPr>
              <a:t>An AI-based waste classification system was successfully developed using CNN and Transfer Learning (MobileNetV2).</a:t>
            </a:r>
          </a:p>
          <a:p>
            <a:endParaRPr lang="en-US" sz="1800" dirty="0">
              <a:solidFill>
                <a:srgbClr val="213163"/>
              </a:solidFill>
            </a:endParaRPr>
          </a:p>
          <a:p>
            <a:endParaRPr lang="en-US" sz="1800" dirty="0">
              <a:solidFill>
                <a:srgbClr val="213163"/>
              </a:solidFill>
            </a:endParaRPr>
          </a:p>
          <a:p>
            <a:r>
              <a:rPr lang="en-US" sz="1800" dirty="0">
                <a:solidFill>
                  <a:srgbClr val="213163"/>
                </a:solidFill>
              </a:rPr>
              <a:t>Achieved high accuracy (~90%+) in classifying different waste categories.</a:t>
            </a:r>
          </a:p>
          <a:p>
            <a:endParaRPr lang="en-US" sz="1800" dirty="0">
              <a:solidFill>
                <a:srgbClr val="213163"/>
              </a:solidFill>
            </a:endParaRPr>
          </a:p>
          <a:p>
            <a:endParaRPr lang="en-US" sz="1800" dirty="0">
              <a:solidFill>
                <a:srgbClr val="213163"/>
              </a:solidFill>
            </a:endParaRPr>
          </a:p>
          <a:p>
            <a:r>
              <a:rPr lang="en-US" sz="1800" dirty="0">
                <a:solidFill>
                  <a:srgbClr val="213163"/>
                </a:solidFill>
              </a:rPr>
              <a:t>Integrated with real-time camera detection for instant identification.</a:t>
            </a:r>
          </a:p>
          <a:p>
            <a:endParaRPr lang="en-US" sz="1800" dirty="0">
              <a:solidFill>
                <a:srgbClr val="213163"/>
              </a:solidFill>
            </a:endParaRPr>
          </a:p>
          <a:p>
            <a:endParaRPr lang="en-US" sz="1800" dirty="0">
              <a:solidFill>
                <a:srgbClr val="213163"/>
              </a:solidFill>
            </a:endParaRPr>
          </a:p>
          <a:p>
            <a:r>
              <a:rPr lang="en-US" sz="1800" dirty="0">
                <a:solidFill>
                  <a:srgbClr val="213163"/>
                </a:solidFill>
              </a:rPr>
              <a:t>Helps in automating waste segregation, improving recycling efficiency, and reducing environmental pollution.</a:t>
            </a:r>
          </a:p>
          <a:p>
            <a:endParaRPr lang="en-US" sz="1800" dirty="0">
              <a:solidFill>
                <a:srgbClr val="213163"/>
              </a:solidFill>
            </a:endParaRPr>
          </a:p>
          <a:p>
            <a:endParaRPr lang="en-US" sz="1800">
              <a:solidFill>
                <a:srgbClr val="213163"/>
              </a:solidFill>
            </a:endParaRPr>
          </a:p>
          <a:p>
            <a:r>
              <a:rPr lang="en-US" sz="1800">
                <a:solidFill>
                  <a:srgbClr val="213163"/>
                </a:solidFill>
              </a:rPr>
              <a:t>The </a:t>
            </a:r>
            <a:r>
              <a:rPr lang="en-US" sz="1800" dirty="0">
                <a:solidFill>
                  <a:srgbClr val="213163"/>
                </a:solidFill>
              </a:rPr>
              <a:t>project demonstrates how AI &amp; ML can contribute to sustainable waste management.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53</TotalTime>
  <Words>462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DELL</cp:lastModifiedBy>
  <cp:revision>6</cp:revision>
  <dcterms:created xsi:type="dcterms:W3CDTF">2024-12-31T09:40:01Z</dcterms:created>
  <dcterms:modified xsi:type="dcterms:W3CDTF">2025-09-13T06:28:20Z</dcterms:modified>
</cp:coreProperties>
</file>