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6e07f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6e07f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6e07f7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6e07f7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6e07f7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6e07f7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6e07f7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6e07f7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96e07f7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96e07f7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of Parabolic Weld Defects from TOFD Scans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4125"/>
            <a:ext cx="85206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Roopsa 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year, QEDM, Industrial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 Kharagpur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353800" y="4132675"/>
            <a:ext cx="44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14 December 2021 - 21 December 2021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MaskRCNN model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size: 400X350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number of annotated images(with augmentation): 459 images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(3 augmented image per image, 4 scans)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Set: 413 images (90/10 train-validation split)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Images: 5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191950" y="4528100"/>
            <a:ext cx="23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Annotation example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225" y="2183425"/>
            <a:ext cx="188425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MaskRCNN results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0.61(61%) accuracy on test set, several misdetections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2444924" cy="24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325" y="2560800"/>
            <a:ext cx="2444925" cy="245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224" y="2564471"/>
            <a:ext cx="2444924" cy="244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V5 model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size: 550X500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number of annotated images(with augmentation): 81 images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(3 augmented image per image, 4 scans)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Set: 72 images (90/10 train-validation split)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Images: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1319" r="49999" t="50811"/>
          <a:stretch/>
        </p:blipFill>
        <p:spPr>
          <a:xfrm>
            <a:off x="6176750" y="1810000"/>
            <a:ext cx="2520675" cy="252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6199550" y="4459725"/>
            <a:ext cx="2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Annotation example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V5 results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0.56(56%) accuracy on test set 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50" y="2583200"/>
            <a:ext cx="2443225" cy="246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200" y="2594162"/>
            <a:ext cx="2443225" cy="243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950" y="2597775"/>
            <a:ext cx="2443225" cy="243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Collecting more data to improve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Improving on image processing work using area morphology or wavelet decomposition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