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1c228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1c228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91c2284e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91c2284e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1c2284e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91c2284e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91c2284e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91c2284e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1c2284e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91c2284e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91c2284e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91c2284e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91c2284e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91c2284e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of Parabolic Weld Defects from TOFD Scans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34125"/>
            <a:ext cx="85206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Roopsa Sen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year, QEDM, Industrial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IIT Kharagpur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353800" y="4132675"/>
            <a:ext cx="44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January 2022 - 19 January 2022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A-scan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2360" r="1669" t="2742"/>
          <a:stretch/>
        </p:blipFill>
        <p:spPr>
          <a:xfrm>
            <a:off x="729450" y="1853850"/>
            <a:ext cx="2732775" cy="18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88" y="3972325"/>
            <a:ext cx="8544825" cy="2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peaks from A-scan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Thresholding values in A-scan in comparison to neighbouring regions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Selecting only regions with high Signal to noise ratio to reduce noisy regions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1777" t="3873"/>
          <a:stretch/>
        </p:blipFill>
        <p:spPr>
          <a:xfrm>
            <a:off x="1165475" y="2732775"/>
            <a:ext cx="4516024" cy="22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only peak region from Region of Interest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2008" r="0" t="2400"/>
          <a:stretch/>
        </p:blipFill>
        <p:spPr>
          <a:xfrm>
            <a:off x="960575" y="2075950"/>
            <a:ext cx="34816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0" r="1477" t="0"/>
          <a:stretch/>
        </p:blipFill>
        <p:spPr>
          <a:xfrm>
            <a:off x="4720050" y="2047375"/>
            <a:ext cx="35378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 for Sample A-scan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25" y="2127713"/>
            <a:ext cx="8839197" cy="235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result with only A-scan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1"/>
            <a:ext cx="3341475" cy="28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Better method of noise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Cluster points and get point with highest peak value for each parabola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