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5"/>
  </p:notesMasterIdLst>
  <p:sldIdLst>
    <p:sldId id="256" r:id="rId2"/>
    <p:sldId id="261" r:id="rId3"/>
    <p:sldId id="268" r:id="rId4"/>
    <p:sldId id="267" r:id="rId5"/>
    <p:sldId id="313" r:id="rId6"/>
    <p:sldId id="312" r:id="rId7"/>
    <p:sldId id="295" r:id="rId8"/>
    <p:sldId id="296" r:id="rId9"/>
    <p:sldId id="299" r:id="rId10"/>
    <p:sldId id="288" r:id="rId11"/>
    <p:sldId id="315" r:id="rId12"/>
    <p:sldId id="316" r:id="rId13"/>
    <p:sldId id="291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Work Sans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E2EC35-A890-4EE5-A97D-33860083F181}">
  <a:tblStyle styleId="{AEE2EC35-A890-4EE5-A97D-33860083F1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57"/>
    <p:restoredTop sz="94677"/>
  </p:normalViewPr>
  <p:slideViewPr>
    <p:cSldViewPr snapToGrid="0" snapToObjects="1">
      <p:cViewPr varScale="1">
        <p:scale>
          <a:sx n="89" d="100"/>
          <a:sy n="89" d="100"/>
        </p:scale>
        <p:origin x="3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14947400f3a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g14947400f3a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3066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1bc263f502_0_2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1bc263f502_0_2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2937d05419_0_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2937d05419_0_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951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g12937d05419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6" name="Google Shape;1896;g12937d05419_0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1bc263f502_0_2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1bc263f502_0_2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2937d05419_0_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2937d05419_0_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11bc263f502_0_2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11bc263f502_0_2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1bc263f502_0_2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11bc263f502_0_2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1bc263f502_0_2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1bc263f502_0_2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8608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2937d05419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2937d05419_0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5177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g12937d05419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0" name="Google Shape;1840;g12937d05419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4947400f3a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14947400f3a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1012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986400" y="1140300"/>
            <a:ext cx="4444500" cy="24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98800" y="3558000"/>
            <a:ext cx="42198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249000" y="-1834525"/>
            <a:ext cx="2646000" cy="264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275350" y="4491200"/>
            <a:ext cx="1107900" cy="1107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350800" y="4374375"/>
            <a:ext cx="2646000" cy="26460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/>
          <p:nvPr/>
        </p:nvSpPr>
        <p:spPr>
          <a:xfrm>
            <a:off x="-656500" y="-687175"/>
            <a:ext cx="3005100" cy="30051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-391200" y="3482875"/>
            <a:ext cx="1941600" cy="1941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3"/>
          <p:cNvSpPr>
            <a:spLocks noGrp="1"/>
          </p:cNvSpPr>
          <p:nvPr>
            <p:ph type="pic" idx="2"/>
          </p:nvPr>
        </p:nvSpPr>
        <p:spPr>
          <a:xfrm>
            <a:off x="422900" y="542575"/>
            <a:ext cx="3183600" cy="4061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99" name="Google Shape;199;p23"/>
          <p:cNvSpPr txBox="1">
            <a:spLocks noGrp="1"/>
          </p:cNvSpPr>
          <p:nvPr>
            <p:ph type="title"/>
          </p:nvPr>
        </p:nvSpPr>
        <p:spPr>
          <a:xfrm>
            <a:off x="4050250" y="445025"/>
            <a:ext cx="43806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3"/>
          <p:cNvSpPr txBox="1">
            <a:spLocks noGrp="1"/>
          </p:cNvSpPr>
          <p:nvPr>
            <p:ph type="title" idx="3"/>
          </p:nvPr>
        </p:nvSpPr>
        <p:spPr>
          <a:xfrm>
            <a:off x="5364804" y="1379975"/>
            <a:ext cx="3066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subTitle" idx="1"/>
          </p:nvPr>
        </p:nvSpPr>
        <p:spPr>
          <a:xfrm>
            <a:off x="5364804" y="1809524"/>
            <a:ext cx="30660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title" idx="4"/>
          </p:nvPr>
        </p:nvSpPr>
        <p:spPr>
          <a:xfrm>
            <a:off x="5364800" y="3050476"/>
            <a:ext cx="3066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subTitle" idx="5"/>
          </p:nvPr>
        </p:nvSpPr>
        <p:spPr>
          <a:xfrm>
            <a:off x="5364800" y="3480025"/>
            <a:ext cx="30660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4" name="Google Shape;204;p23"/>
          <p:cNvGrpSpPr/>
          <p:nvPr/>
        </p:nvGrpSpPr>
        <p:grpSpPr>
          <a:xfrm>
            <a:off x="7791275" y="329675"/>
            <a:ext cx="993050" cy="209700"/>
            <a:chOff x="7437675" y="540775"/>
            <a:chExt cx="993050" cy="209700"/>
          </a:xfrm>
        </p:grpSpPr>
        <p:sp>
          <p:nvSpPr>
            <p:cNvPr id="205" name="Google Shape;205;p23"/>
            <p:cNvSpPr/>
            <p:nvPr/>
          </p:nvSpPr>
          <p:spPr>
            <a:xfrm>
              <a:off x="7437675" y="540775"/>
              <a:ext cx="209700" cy="209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7829350" y="540775"/>
              <a:ext cx="209700" cy="209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8221025" y="540775"/>
              <a:ext cx="209700" cy="209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2981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-794000" y="819875"/>
            <a:ext cx="2646000" cy="264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6885575" y="3564025"/>
            <a:ext cx="1990500" cy="19905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 idx="2"/>
          </p:nvPr>
        </p:nvSpPr>
        <p:spPr>
          <a:xfrm>
            <a:off x="1420400" y="2705700"/>
            <a:ext cx="2606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420400" y="3135248"/>
            <a:ext cx="26061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3"/>
          </p:nvPr>
        </p:nvSpPr>
        <p:spPr>
          <a:xfrm>
            <a:off x="5117526" y="2705700"/>
            <a:ext cx="2606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5119026" y="3135250"/>
            <a:ext cx="26031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4469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7028550" y="-526950"/>
            <a:ext cx="2640000" cy="264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726700" y="892050"/>
            <a:ext cx="7704000" cy="3359400"/>
          </a:xfrm>
          <a:prstGeom prst="roundRect">
            <a:avLst>
              <a:gd name="adj" fmla="val 4534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266238" y="1434588"/>
            <a:ext cx="30585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2242288" y="2113038"/>
            <a:ext cx="1248300" cy="9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266237" y="2995513"/>
            <a:ext cx="30585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0077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/>
          <p:nvPr/>
        </p:nvSpPr>
        <p:spPr>
          <a:xfrm>
            <a:off x="7169000" y="-371700"/>
            <a:ext cx="2646000" cy="264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-199950" y="3541500"/>
            <a:ext cx="2186400" cy="2186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6922425" y="3098550"/>
            <a:ext cx="2811000" cy="28110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726700" y="892050"/>
            <a:ext cx="7704000" cy="3359400"/>
          </a:xfrm>
          <a:prstGeom prst="roundRect">
            <a:avLst>
              <a:gd name="adj" fmla="val 4534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-459575" y="-454200"/>
            <a:ext cx="2811000" cy="28110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title"/>
          </p:nvPr>
        </p:nvSpPr>
        <p:spPr>
          <a:xfrm>
            <a:off x="3340848" y="1140300"/>
            <a:ext cx="4700400" cy="24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title" idx="2" hasCustomPrompt="1"/>
          </p:nvPr>
        </p:nvSpPr>
        <p:spPr>
          <a:xfrm>
            <a:off x="551125" y="618800"/>
            <a:ext cx="1248300" cy="9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1" name="Google Shape;111;p14"/>
          <p:cNvSpPr txBox="1">
            <a:spLocks noGrp="1"/>
          </p:cNvSpPr>
          <p:nvPr>
            <p:ph type="subTitle" idx="1"/>
          </p:nvPr>
        </p:nvSpPr>
        <p:spPr>
          <a:xfrm>
            <a:off x="3340850" y="3541500"/>
            <a:ext cx="47004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2" name="Google Shape;112;p14"/>
          <p:cNvGrpSpPr/>
          <p:nvPr/>
        </p:nvGrpSpPr>
        <p:grpSpPr>
          <a:xfrm>
            <a:off x="5704900" y="329675"/>
            <a:ext cx="993050" cy="209700"/>
            <a:chOff x="7437675" y="540775"/>
            <a:chExt cx="993050" cy="209700"/>
          </a:xfrm>
        </p:grpSpPr>
        <p:sp>
          <p:nvSpPr>
            <p:cNvPr id="113" name="Google Shape;113;p14"/>
            <p:cNvSpPr/>
            <p:nvPr/>
          </p:nvSpPr>
          <p:spPr>
            <a:xfrm>
              <a:off x="7437675" y="540775"/>
              <a:ext cx="209700" cy="209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7829350" y="540775"/>
              <a:ext cx="209700" cy="209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8221025" y="540775"/>
              <a:ext cx="209700" cy="209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81725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 header 5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/>
          <p:nvPr/>
        </p:nvSpPr>
        <p:spPr>
          <a:xfrm>
            <a:off x="6595600" y="-731450"/>
            <a:ext cx="3282300" cy="3282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720000" y="892050"/>
            <a:ext cx="7704000" cy="3359400"/>
          </a:xfrm>
          <a:prstGeom prst="roundRect">
            <a:avLst>
              <a:gd name="adj" fmla="val 4534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title"/>
          </p:nvPr>
        </p:nvSpPr>
        <p:spPr>
          <a:xfrm>
            <a:off x="2483186" y="2345725"/>
            <a:ext cx="45111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title" idx="2" hasCustomPrompt="1"/>
          </p:nvPr>
        </p:nvSpPr>
        <p:spPr>
          <a:xfrm>
            <a:off x="4062638" y="645188"/>
            <a:ext cx="1248300" cy="9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6" name="Google Shape;156;p18"/>
          <p:cNvSpPr txBox="1">
            <a:spLocks noGrp="1"/>
          </p:cNvSpPr>
          <p:nvPr>
            <p:ph type="subTitle" idx="1"/>
          </p:nvPr>
        </p:nvSpPr>
        <p:spPr>
          <a:xfrm>
            <a:off x="3475586" y="3195825"/>
            <a:ext cx="25263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7" name="Google Shape;157;p18"/>
          <p:cNvGrpSpPr/>
          <p:nvPr/>
        </p:nvGrpSpPr>
        <p:grpSpPr>
          <a:xfrm>
            <a:off x="2061750" y="4602714"/>
            <a:ext cx="601375" cy="209700"/>
            <a:chOff x="7437675" y="540775"/>
            <a:chExt cx="601375" cy="209700"/>
          </a:xfrm>
        </p:grpSpPr>
        <p:sp>
          <p:nvSpPr>
            <p:cNvPr id="158" name="Google Shape;158;p18"/>
            <p:cNvSpPr/>
            <p:nvPr/>
          </p:nvSpPr>
          <p:spPr>
            <a:xfrm>
              <a:off x="7437675" y="540775"/>
              <a:ext cx="209700" cy="20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7829350" y="540775"/>
              <a:ext cx="209700" cy="20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18"/>
          <p:cNvGrpSpPr/>
          <p:nvPr/>
        </p:nvGrpSpPr>
        <p:grpSpPr>
          <a:xfrm>
            <a:off x="-618048" y="158704"/>
            <a:ext cx="1147096" cy="2187013"/>
            <a:chOff x="6939050" y="2127875"/>
            <a:chExt cx="997475" cy="1901750"/>
          </a:xfrm>
        </p:grpSpPr>
        <p:sp>
          <p:nvSpPr>
            <p:cNvPr id="161" name="Google Shape;161;p18"/>
            <p:cNvSpPr/>
            <p:nvPr/>
          </p:nvSpPr>
          <p:spPr>
            <a:xfrm>
              <a:off x="6939050" y="2127875"/>
              <a:ext cx="997475" cy="1901750"/>
            </a:xfrm>
            <a:custGeom>
              <a:avLst/>
              <a:gdLst/>
              <a:ahLst/>
              <a:cxnLst/>
              <a:rect l="l" t="t" r="r" b="b"/>
              <a:pathLst>
                <a:path w="39899" h="76070" extrusionOk="0">
                  <a:moveTo>
                    <a:pt x="0" y="1"/>
                  </a:moveTo>
                  <a:lnTo>
                    <a:pt x="39898" y="1"/>
                  </a:lnTo>
                  <a:lnTo>
                    <a:pt x="39898" y="76070"/>
                  </a:lnTo>
                  <a:lnTo>
                    <a:pt x="0" y="7607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7134300" y="2455300"/>
              <a:ext cx="606650" cy="32475"/>
            </a:xfrm>
            <a:custGeom>
              <a:avLst/>
              <a:gdLst/>
              <a:ahLst/>
              <a:cxnLst/>
              <a:rect l="l" t="t" r="r" b="b"/>
              <a:pathLst>
                <a:path w="24266" h="1299" extrusionOk="0">
                  <a:moveTo>
                    <a:pt x="1" y="1298"/>
                  </a:moveTo>
                  <a:cubicBezTo>
                    <a:pt x="180" y="1108"/>
                    <a:pt x="430" y="977"/>
                    <a:pt x="703" y="977"/>
                  </a:cubicBezTo>
                  <a:lnTo>
                    <a:pt x="23575" y="977"/>
                  </a:lnTo>
                  <a:cubicBezTo>
                    <a:pt x="23849" y="977"/>
                    <a:pt x="24099" y="1108"/>
                    <a:pt x="24266" y="1298"/>
                  </a:cubicBezTo>
                  <a:lnTo>
                    <a:pt x="24266" y="953"/>
                  </a:lnTo>
                  <a:cubicBezTo>
                    <a:pt x="24266" y="429"/>
                    <a:pt x="23849" y="0"/>
                    <a:pt x="23325" y="0"/>
                  </a:cubicBezTo>
                  <a:lnTo>
                    <a:pt x="953" y="0"/>
                  </a:lnTo>
                  <a:cubicBezTo>
                    <a:pt x="430" y="0"/>
                    <a:pt x="1" y="429"/>
                    <a:pt x="1" y="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7134300" y="2525250"/>
              <a:ext cx="606650" cy="32175"/>
            </a:xfrm>
            <a:custGeom>
              <a:avLst/>
              <a:gdLst/>
              <a:ahLst/>
              <a:cxnLst/>
              <a:rect l="l" t="t" r="r" b="b"/>
              <a:pathLst>
                <a:path w="24266" h="1287" extrusionOk="0">
                  <a:moveTo>
                    <a:pt x="1" y="1286"/>
                  </a:moveTo>
                  <a:cubicBezTo>
                    <a:pt x="180" y="1096"/>
                    <a:pt x="430" y="977"/>
                    <a:pt x="703" y="977"/>
                  </a:cubicBezTo>
                  <a:lnTo>
                    <a:pt x="23575" y="977"/>
                  </a:lnTo>
                  <a:cubicBezTo>
                    <a:pt x="23849" y="977"/>
                    <a:pt x="24099" y="1096"/>
                    <a:pt x="24266" y="1286"/>
                  </a:cubicBezTo>
                  <a:lnTo>
                    <a:pt x="24266" y="941"/>
                  </a:lnTo>
                  <a:cubicBezTo>
                    <a:pt x="24266" y="417"/>
                    <a:pt x="23849" y="0"/>
                    <a:pt x="23325" y="0"/>
                  </a:cubicBezTo>
                  <a:lnTo>
                    <a:pt x="953" y="0"/>
                  </a:lnTo>
                  <a:cubicBezTo>
                    <a:pt x="430" y="0"/>
                    <a:pt x="1" y="417"/>
                    <a:pt x="1" y="9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7134300" y="2594900"/>
              <a:ext cx="606650" cy="32475"/>
            </a:xfrm>
            <a:custGeom>
              <a:avLst/>
              <a:gdLst/>
              <a:ahLst/>
              <a:cxnLst/>
              <a:rect l="l" t="t" r="r" b="b"/>
              <a:pathLst>
                <a:path w="24266" h="1299" extrusionOk="0">
                  <a:moveTo>
                    <a:pt x="1" y="1298"/>
                  </a:moveTo>
                  <a:cubicBezTo>
                    <a:pt x="180" y="1096"/>
                    <a:pt x="430" y="977"/>
                    <a:pt x="703" y="977"/>
                  </a:cubicBezTo>
                  <a:lnTo>
                    <a:pt x="23575" y="977"/>
                  </a:lnTo>
                  <a:cubicBezTo>
                    <a:pt x="23849" y="977"/>
                    <a:pt x="24099" y="1096"/>
                    <a:pt x="24266" y="1298"/>
                  </a:cubicBezTo>
                  <a:lnTo>
                    <a:pt x="24266" y="953"/>
                  </a:lnTo>
                  <a:cubicBezTo>
                    <a:pt x="24266" y="429"/>
                    <a:pt x="23849" y="1"/>
                    <a:pt x="23325" y="1"/>
                  </a:cubicBezTo>
                  <a:lnTo>
                    <a:pt x="953" y="1"/>
                  </a:lnTo>
                  <a:cubicBezTo>
                    <a:pt x="430" y="1"/>
                    <a:pt x="1" y="429"/>
                    <a:pt x="1" y="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7134300" y="2664550"/>
              <a:ext cx="606650" cy="32475"/>
            </a:xfrm>
            <a:custGeom>
              <a:avLst/>
              <a:gdLst/>
              <a:ahLst/>
              <a:cxnLst/>
              <a:rect l="l" t="t" r="r" b="b"/>
              <a:pathLst>
                <a:path w="24266" h="1299" extrusionOk="0">
                  <a:moveTo>
                    <a:pt x="1" y="1298"/>
                  </a:moveTo>
                  <a:cubicBezTo>
                    <a:pt x="180" y="1108"/>
                    <a:pt x="430" y="977"/>
                    <a:pt x="703" y="977"/>
                  </a:cubicBezTo>
                  <a:lnTo>
                    <a:pt x="23575" y="977"/>
                  </a:lnTo>
                  <a:cubicBezTo>
                    <a:pt x="23849" y="977"/>
                    <a:pt x="24099" y="1108"/>
                    <a:pt x="24266" y="1298"/>
                  </a:cubicBezTo>
                  <a:lnTo>
                    <a:pt x="24266" y="953"/>
                  </a:lnTo>
                  <a:cubicBezTo>
                    <a:pt x="24266" y="429"/>
                    <a:pt x="23849" y="1"/>
                    <a:pt x="23325" y="1"/>
                  </a:cubicBezTo>
                  <a:lnTo>
                    <a:pt x="953" y="1"/>
                  </a:lnTo>
                  <a:cubicBezTo>
                    <a:pt x="430" y="1"/>
                    <a:pt x="1" y="429"/>
                    <a:pt x="1" y="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7134300" y="2734500"/>
              <a:ext cx="606650" cy="32475"/>
            </a:xfrm>
            <a:custGeom>
              <a:avLst/>
              <a:gdLst/>
              <a:ahLst/>
              <a:cxnLst/>
              <a:rect l="l" t="t" r="r" b="b"/>
              <a:pathLst>
                <a:path w="24266" h="1299" extrusionOk="0">
                  <a:moveTo>
                    <a:pt x="1" y="1298"/>
                  </a:moveTo>
                  <a:cubicBezTo>
                    <a:pt x="180" y="1096"/>
                    <a:pt x="430" y="977"/>
                    <a:pt x="703" y="977"/>
                  </a:cubicBezTo>
                  <a:lnTo>
                    <a:pt x="23575" y="977"/>
                  </a:lnTo>
                  <a:cubicBezTo>
                    <a:pt x="23849" y="977"/>
                    <a:pt x="24099" y="1096"/>
                    <a:pt x="24266" y="1298"/>
                  </a:cubicBezTo>
                  <a:lnTo>
                    <a:pt x="24266" y="941"/>
                  </a:lnTo>
                  <a:cubicBezTo>
                    <a:pt x="24266" y="429"/>
                    <a:pt x="23849" y="1"/>
                    <a:pt x="23325" y="1"/>
                  </a:cubicBezTo>
                  <a:lnTo>
                    <a:pt x="953" y="1"/>
                  </a:lnTo>
                  <a:cubicBezTo>
                    <a:pt x="430" y="1"/>
                    <a:pt x="1" y="429"/>
                    <a:pt x="1" y="9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18"/>
          <p:cNvSpPr/>
          <p:nvPr/>
        </p:nvSpPr>
        <p:spPr>
          <a:xfrm>
            <a:off x="8250925" y="4391975"/>
            <a:ext cx="1147200" cy="114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-618152" y="2600563"/>
            <a:ext cx="1147200" cy="114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044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8643075" y="4111500"/>
            <a:ext cx="1264200" cy="12642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7808925" y="4786325"/>
            <a:ext cx="738900" cy="73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-444525" y="-505225"/>
            <a:ext cx="1044600" cy="1044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8071375" y="4325975"/>
            <a:ext cx="2646000" cy="264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-1148425" y="-1255975"/>
            <a:ext cx="1990500" cy="19905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_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>
            <a:spLocks noGrp="1"/>
          </p:cNvSpPr>
          <p:nvPr>
            <p:ph type="subTitle" idx="1"/>
          </p:nvPr>
        </p:nvSpPr>
        <p:spPr>
          <a:xfrm>
            <a:off x="989625" y="2694900"/>
            <a:ext cx="26490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title"/>
          </p:nvPr>
        </p:nvSpPr>
        <p:spPr>
          <a:xfrm>
            <a:off x="989625" y="1401900"/>
            <a:ext cx="26490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5797950" y="-868200"/>
            <a:ext cx="3879600" cy="3879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2"/>
          <p:cNvSpPr txBox="1">
            <a:spLocks noGrp="1"/>
          </p:cNvSpPr>
          <p:nvPr>
            <p:ph type="title"/>
          </p:nvPr>
        </p:nvSpPr>
        <p:spPr>
          <a:xfrm>
            <a:off x="4417825" y="527700"/>
            <a:ext cx="4009500" cy="9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/>
            </a:lvl9pPr>
          </a:lstStyle>
          <a:p>
            <a:endParaRPr/>
          </a:p>
        </p:txBody>
      </p:sp>
      <p:sp>
        <p:nvSpPr>
          <p:cNvPr id="339" name="Google Shape;339;p32"/>
          <p:cNvSpPr txBox="1">
            <a:spLocks noGrp="1"/>
          </p:cNvSpPr>
          <p:nvPr>
            <p:ph type="title" idx="2"/>
          </p:nvPr>
        </p:nvSpPr>
        <p:spPr>
          <a:xfrm>
            <a:off x="4419050" y="1482000"/>
            <a:ext cx="40083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0" name="Google Shape;340;p32"/>
          <p:cNvSpPr txBox="1"/>
          <p:nvPr/>
        </p:nvSpPr>
        <p:spPr>
          <a:xfrm>
            <a:off x="4419050" y="3655800"/>
            <a:ext cx="4009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2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1" name="Google Shape;341;p32"/>
          <p:cNvSpPr/>
          <p:nvPr/>
        </p:nvSpPr>
        <p:spPr>
          <a:xfrm>
            <a:off x="1477063" y="3281100"/>
            <a:ext cx="2646000" cy="26460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2"/>
          <p:cNvSpPr/>
          <p:nvPr/>
        </p:nvSpPr>
        <p:spPr>
          <a:xfrm>
            <a:off x="8244975" y="4258650"/>
            <a:ext cx="1928100" cy="1928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3"/>
          <p:cNvSpPr/>
          <p:nvPr/>
        </p:nvSpPr>
        <p:spPr>
          <a:xfrm>
            <a:off x="-1269975" y="-490100"/>
            <a:ext cx="2513400" cy="2513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3"/>
          <p:cNvSpPr/>
          <p:nvPr/>
        </p:nvSpPr>
        <p:spPr>
          <a:xfrm>
            <a:off x="6668850" y="2877950"/>
            <a:ext cx="2811000" cy="28110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33"/>
          <p:cNvGrpSpPr/>
          <p:nvPr/>
        </p:nvGrpSpPr>
        <p:grpSpPr>
          <a:xfrm>
            <a:off x="7845200" y="257150"/>
            <a:ext cx="993050" cy="209700"/>
            <a:chOff x="7437675" y="540775"/>
            <a:chExt cx="993050" cy="209700"/>
          </a:xfrm>
        </p:grpSpPr>
        <p:sp>
          <p:nvSpPr>
            <p:cNvPr id="347" name="Google Shape;347;p33"/>
            <p:cNvSpPr/>
            <p:nvPr/>
          </p:nvSpPr>
          <p:spPr>
            <a:xfrm>
              <a:off x="7437675" y="540775"/>
              <a:ext cx="209700" cy="209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7829350" y="540775"/>
              <a:ext cx="209700" cy="209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8221025" y="540775"/>
              <a:ext cx="209700" cy="209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4"/>
          <p:cNvSpPr/>
          <p:nvPr/>
        </p:nvSpPr>
        <p:spPr>
          <a:xfrm>
            <a:off x="2933600" y="4691275"/>
            <a:ext cx="1494900" cy="14949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4"/>
          <p:cNvSpPr/>
          <p:nvPr/>
        </p:nvSpPr>
        <p:spPr>
          <a:xfrm>
            <a:off x="8000250" y="4345250"/>
            <a:ext cx="2076600" cy="2076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4"/>
          <p:cNvSpPr/>
          <p:nvPr/>
        </p:nvSpPr>
        <p:spPr>
          <a:xfrm>
            <a:off x="162950" y="-1182475"/>
            <a:ext cx="1627500" cy="16275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4"/>
          <p:cNvSpPr/>
          <p:nvPr/>
        </p:nvSpPr>
        <p:spPr>
          <a:xfrm>
            <a:off x="-296175" y="3256425"/>
            <a:ext cx="601500" cy="60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>
            <a:spLocks noGrp="1"/>
          </p:cNvSpPr>
          <p:nvPr>
            <p:ph type="title"/>
          </p:nvPr>
        </p:nvSpPr>
        <p:spPr>
          <a:xfrm>
            <a:off x="827600" y="2202300"/>
            <a:ext cx="31689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7"/>
          <p:cNvSpPr txBox="1">
            <a:spLocks noGrp="1"/>
          </p:cNvSpPr>
          <p:nvPr>
            <p:ph type="title" idx="2"/>
          </p:nvPr>
        </p:nvSpPr>
        <p:spPr>
          <a:xfrm>
            <a:off x="4741150" y="1438400"/>
            <a:ext cx="17277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2" name="Google Shape;262;p27"/>
          <p:cNvSpPr txBox="1">
            <a:spLocks noGrp="1"/>
          </p:cNvSpPr>
          <p:nvPr>
            <p:ph type="subTitle" idx="1"/>
          </p:nvPr>
        </p:nvSpPr>
        <p:spPr>
          <a:xfrm>
            <a:off x="4741150" y="1867947"/>
            <a:ext cx="17277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7"/>
          <p:cNvSpPr txBox="1">
            <a:spLocks noGrp="1"/>
          </p:cNvSpPr>
          <p:nvPr>
            <p:ph type="title" idx="3"/>
          </p:nvPr>
        </p:nvSpPr>
        <p:spPr>
          <a:xfrm>
            <a:off x="6703019" y="1438400"/>
            <a:ext cx="17277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4" name="Google Shape;264;p27"/>
          <p:cNvSpPr txBox="1">
            <a:spLocks noGrp="1"/>
          </p:cNvSpPr>
          <p:nvPr>
            <p:ph type="subTitle" idx="4"/>
          </p:nvPr>
        </p:nvSpPr>
        <p:spPr>
          <a:xfrm>
            <a:off x="6703020" y="1867948"/>
            <a:ext cx="17277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7"/>
          <p:cNvSpPr txBox="1">
            <a:spLocks noGrp="1"/>
          </p:cNvSpPr>
          <p:nvPr>
            <p:ph type="title" idx="5"/>
          </p:nvPr>
        </p:nvSpPr>
        <p:spPr>
          <a:xfrm>
            <a:off x="4741150" y="3558953"/>
            <a:ext cx="17277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6" name="Google Shape;266;p27"/>
          <p:cNvSpPr txBox="1">
            <a:spLocks noGrp="1"/>
          </p:cNvSpPr>
          <p:nvPr>
            <p:ph type="subTitle" idx="6"/>
          </p:nvPr>
        </p:nvSpPr>
        <p:spPr>
          <a:xfrm>
            <a:off x="4741150" y="3988500"/>
            <a:ext cx="17277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27"/>
          <p:cNvSpPr txBox="1">
            <a:spLocks noGrp="1"/>
          </p:cNvSpPr>
          <p:nvPr>
            <p:ph type="title" idx="7"/>
          </p:nvPr>
        </p:nvSpPr>
        <p:spPr>
          <a:xfrm>
            <a:off x="6703019" y="3558952"/>
            <a:ext cx="17277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8" name="Google Shape;268;p27"/>
          <p:cNvSpPr txBox="1">
            <a:spLocks noGrp="1"/>
          </p:cNvSpPr>
          <p:nvPr>
            <p:ph type="subTitle" idx="8"/>
          </p:nvPr>
        </p:nvSpPr>
        <p:spPr>
          <a:xfrm>
            <a:off x="6703020" y="3988500"/>
            <a:ext cx="17277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7"/>
          <p:cNvSpPr/>
          <p:nvPr/>
        </p:nvSpPr>
        <p:spPr>
          <a:xfrm>
            <a:off x="2128675" y="-1384200"/>
            <a:ext cx="2457300" cy="2457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04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6" r:id="rId4"/>
    <p:sldLayoutId id="2147483668" r:id="rId5"/>
    <p:sldLayoutId id="2147483678" r:id="rId6"/>
    <p:sldLayoutId id="2147483679" r:id="rId7"/>
    <p:sldLayoutId id="2147483680" r:id="rId8"/>
    <p:sldLayoutId id="2147483684" r:id="rId9"/>
    <p:sldLayoutId id="2147483685" r:id="rId10"/>
    <p:sldLayoutId id="2147483686" r:id="rId11"/>
    <p:sldLayoutId id="2147483687" r:id="rId12"/>
    <p:sldLayoutId id="2147483689" r:id="rId13"/>
    <p:sldLayoutId id="2147483690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andresionek/joining-marketing-funnel-with-brazilian-e-commerc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elQa6Xnbjm2tG3WPGZP6HM8Diehaau5nfp1570xlpf8/copy#gid=969911419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"/>
          <p:cNvSpPr/>
          <p:nvPr/>
        </p:nvSpPr>
        <p:spPr>
          <a:xfrm>
            <a:off x="726700" y="581600"/>
            <a:ext cx="2646000" cy="4131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6" name="Google Shape;366;p38"/>
          <p:cNvGrpSpPr/>
          <p:nvPr/>
        </p:nvGrpSpPr>
        <p:grpSpPr>
          <a:xfrm>
            <a:off x="2304451" y="1380038"/>
            <a:ext cx="1285992" cy="2469555"/>
            <a:chOff x="1653275" y="1959700"/>
            <a:chExt cx="1171000" cy="2248525"/>
          </a:xfrm>
        </p:grpSpPr>
        <p:sp>
          <p:nvSpPr>
            <p:cNvPr id="367" name="Google Shape;367;p38"/>
            <p:cNvSpPr/>
            <p:nvPr/>
          </p:nvSpPr>
          <p:spPr>
            <a:xfrm>
              <a:off x="1688100" y="2073100"/>
              <a:ext cx="1101350" cy="2011300"/>
            </a:xfrm>
            <a:custGeom>
              <a:avLst/>
              <a:gdLst/>
              <a:ahLst/>
              <a:cxnLst/>
              <a:rect l="l" t="t" r="r" b="b"/>
              <a:pathLst>
                <a:path w="44054" h="80452" extrusionOk="0">
                  <a:moveTo>
                    <a:pt x="0" y="1"/>
                  </a:moveTo>
                  <a:lnTo>
                    <a:pt x="44053" y="1"/>
                  </a:lnTo>
                  <a:lnTo>
                    <a:pt x="44053" y="80451"/>
                  </a:lnTo>
                  <a:lnTo>
                    <a:pt x="0" y="8045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1738400" y="2127875"/>
              <a:ext cx="999850" cy="1901750"/>
            </a:xfrm>
            <a:custGeom>
              <a:avLst/>
              <a:gdLst/>
              <a:ahLst/>
              <a:cxnLst/>
              <a:rect l="l" t="t" r="r" b="b"/>
              <a:pathLst>
                <a:path w="39994" h="76070" extrusionOk="0">
                  <a:moveTo>
                    <a:pt x="0" y="1"/>
                  </a:moveTo>
                  <a:lnTo>
                    <a:pt x="39994" y="1"/>
                  </a:lnTo>
                  <a:lnTo>
                    <a:pt x="39994" y="76070"/>
                  </a:lnTo>
                  <a:lnTo>
                    <a:pt x="0" y="760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1688100" y="4084375"/>
              <a:ext cx="1101350" cy="123850"/>
            </a:xfrm>
            <a:custGeom>
              <a:avLst/>
              <a:gdLst/>
              <a:ahLst/>
              <a:cxnLst/>
              <a:rect l="l" t="t" r="r" b="b"/>
              <a:pathLst>
                <a:path w="44054" h="4954" extrusionOk="0">
                  <a:moveTo>
                    <a:pt x="44053" y="4953"/>
                  </a:moveTo>
                  <a:lnTo>
                    <a:pt x="39660" y="4953"/>
                  </a:lnTo>
                  <a:lnTo>
                    <a:pt x="38541" y="2548"/>
                  </a:lnTo>
                  <a:lnTo>
                    <a:pt x="5513" y="2548"/>
                  </a:lnTo>
                  <a:lnTo>
                    <a:pt x="4394" y="4953"/>
                  </a:lnTo>
                  <a:lnTo>
                    <a:pt x="0" y="4953"/>
                  </a:lnTo>
                  <a:lnTo>
                    <a:pt x="0" y="0"/>
                  </a:lnTo>
                  <a:lnTo>
                    <a:pt x="440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1653275" y="1959700"/>
              <a:ext cx="1171000" cy="113425"/>
            </a:xfrm>
            <a:custGeom>
              <a:avLst/>
              <a:gdLst/>
              <a:ahLst/>
              <a:cxnLst/>
              <a:rect l="l" t="t" r="r" b="b"/>
              <a:pathLst>
                <a:path w="46840" h="4537" extrusionOk="0">
                  <a:moveTo>
                    <a:pt x="0" y="1"/>
                  </a:moveTo>
                  <a:lnTo>
                    <a:pt x="46839" y="1"/>
                  </a:lnTo>
                  <a:lnTo>
                    <a:pt x="46839" y="4537"/>
                  </a:lnTo>
                  <a:lnTo>
                    <a:pt x="0" y="45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1842575" y="3301225"/>
              <a:ext cx="791500" cy="643875"/>
            </a:xfrm>
            <a:custGeom>
              <a:avLst/>
              <a:gdLst/>
              <a:ahLst/>
              <a:cxnLst/>
              <a:rect l="l" t="t" r="r" b="b"/>
              <a:pathLst>
                <a:path w="31660" h="25755" extrusionOk="0">
                  <a:moveTo>
                    <a:pt x="31659" y="3013"/>
                  </a:moveTo>
                  <a:cubicBezTo>
                    <a:pt x="31659" y="1346"/>
                    <a:pt x="30314" y="1"/>
                    <a:pt x="28647" y="1"/>
                  </a:cubicBezTo>
                  <a:lnTo>
                    <a:pt x="3013" y="1"/>
                  </a:lnTo>
                  <a:cubicBezTo>
                    <a:pt x="1346" y="1"/>
                    <a:pt x="1" y="1346"/>
                    <a:pt x="1" y="3013"/>
                  </a:cubicBezTo>
                  <a:lnTo>
                    <a:pt x="1" y="22742"/>
                  </a:lnTo>
                  <a:cubicBezTo>
                    <a:pt x="1" y="24397"/>
                    <a:pt x="1346" y="25754"/>
                    <a:pt x="3013" y="25754"/>
                  </a:cubicBezTo>
                  <a:lnTo>
                    <a:pt x="28647" y="25754"/>
                  </a:lnTo>
                  <a:cubicBezTo>
                    <a:pt x="30314" y="25754"/>
                    <a:pt x="31659" y="24397"/>
                    <a:pt x="31659" y="227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1842575" y="2211225"/>
              <a:ext cx="791500" cy="799825"/>
            </a:xfrm>
            <a:custGeom>
              <a:avLst/>
              <a:gdLst/>
              <a:ahLst/>
              <a:cxnLst/>
              <a:rect l="l" t="t" r="r" b="b"/>
              <a:pathLst>
                <a:path w="31660" h="31993" extrusionOk="0">
                  <a:moveTo>
                    <a:pt x="31659" y="3691"/>
                  </a:moveTo>
                  <a:cubicBezTo>
                    <a:pt x="31659" y="1655"/>
                    <a:pt x="30004" y="0"/>
                    <a:pt x="27957" y="0"/>
                  </a:cubicBezTo>
                  <a:lnTo>
                    <a:pt x="3704" y="0"/>
                  </a:lnTo>
                  <a:cubicBezTo>
                    <a:pt x="1656" y="0"/>
                    <a:pt x="1" y="1655"/>
                    <a:pt x="1" y="3691"/>
                  </a:cubicBezTo>
                  <a:lnTo>
                    <a:pt x="1" y="28290"/>
                  </a:lnTo>
                  <a:cubicBezTo>
                    <a:pt x="1" y="30337"/>
                    <a:pt x="1656" y="31992"/>
                    <a:pt x="3704" y="31992"/>
                  </a:cubicBezTo>
                  <a:lnTo>
                    <a:pt x="27957" y="31992"/>
                  </a:lnTo>
                  <a:cubicBezTo>
                    <a:pt x="30004" y="31992"/>
                    <a:pt x="31659" y="30337"/>
                    <a:pt x="31659" y="282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1729175" y="2118650"/>
              <a:ext cx="1018300" cy="1920200"/>
            </a:xfrm>
            <a:custGeom>
              <a:avLst/>
              <a:gdLst/>
              <a:ahLst/>
              <a:cxnLst/>
              <a:rect l="l" t="t" r="r" b="b"/>
              <a:pathLst>
                <a:path w="40732" h="76808" extrusionOk="0">
                  <a:moveTo>
                    <a:pt x="40732" y="370"/>
                  </a:moveTo>
                  <a:cubicBezTo>
                    <a:pt x="40732" y="167"/>
                    <a:pt x="40565" y="1"/>
                    <a:pt x="40363" y="1"/>
                  </a:cubicBezTo>
                  <a:lnTo>
                    <a:pt x="369" y="1"/>
                  </a:lnTo>
                  <a:cubicBezTo>
                    <a:pt x="167" y="1"/>
                    <a:pt x="0" y="167"/>
                    <a:pt x="0" y="370"/>
                  </a:cubicBezTo>
                  <a:lnTo>
                    <a:pt x="0" y="76439"/>
                  </a:lnTo>
                  <a:cubicBezTo>
                    <a:pt x="0" y="76641"/>
                    <a:pt x="167" y="76808"/>
                    <a:pt x="369" y="76808"/>
                  </a:cubicBezTo>
                  <a:lnTo>
                    <a:pt x="40363" y="76808"/>
                  </a:lnTo>
                  <a:cubicBezTo>
                    <a:pt x="40565" y="76808"/>
                    <a:pt x="40732" y="76641"/>
                    <a:pt x="40732" y="76439"/>
                  </a:cubicBezTo>
                  <a:close/>
                  <a:moveTo>
                    <a:pt x="39993" y="727"/>
                  </a:moveTo>
                  <a:lnTo>
                    <a:pt x="39993" y="76069"/>
                  </a:lnTo>
                  <a:lnTo>
                    <a:pt x="739" y="76069"/>
                  </a:lnTo>
                  <a:lnTo>
                    <a:pt x="739" y="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2449500" y="3069075"/>
              <a:ext cx="184575" cy="174150"/>
            </a:xfrm>
            <a:custGeom>
              <a:avLst/>
              <a:gdLst/>
              <a:ahLst/>
              <a:cxnLst/>
              <a:rect l="l" t="t" r="r" b="b"/>
              <a:pathLst>
                <a:path w="7383" h="6966" extrusionOk="0">
                  <a:moveTo>
                    <a:pt x="7382" y="822"/>
                  </a:moveTo>
                  <a:cubicBezTo>
                    <a:pt x="7382" y="369"/>
                    <a:pt x="7013" y="0"/>
                    <a:pt x="6561" y="0"/>
                  </a:cubicBezTo>
                  <a:lnTo>
                    <a:pt x="822" y="0"/>
                  </a:lnTo>
                  <a:cubicBezTo>
                    <a:pt x="370" y="0"/>
                    <a:pt x="1" y="369"/>
                    <a:pt x="1" y="822"/>
                  </a:cubicBezTo>
                  <a:lnTo>
                    <a:pt x="1" y="6144"/>
                  </a:lnTo>
                  <a:cubicBezTo>
                    <a:pt x="1" y="6596"/>
                    <a:pt x="370" y="6965"/>
                    <a:pt x="822" y="6965"/>
                  </a:cubicBezTo>
                  <a:lnTo>
                    <a:pt x="6561" y="6965"/>
                  </a:lnTo>
                  <a:cubicBezTo>
                    <a:pt x="7013" y="6965"/>
                    <a:pt x="7382" y="6596"/>
                    <a:pt x="7382" y="61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2565000" y="3083950"/>
              <a:ext cx="49425" cy="144375"/>
            </a:xfrm>
            <a:custGeom>
              <a:avLst/>
              <a:gdLst/>
              <a:ahLst/>
              <a:cxnLst/>
              <a:rect l="l" t="t" r="r" b="b"/>
              <a:pathLst>
                <a:path w="1977" h="5775" extrusionOk="0">
                  <a:moveTo>
                    <a:pt x="1977" y="989"/>
                  </a:moveTo>
                  <a:cubicBezTo>
                    <a:pt x="1977" y="441"/>
                    <a:pt x="1536" y="0"/>
                    <a:pt x="988" y="0"/>
                  </a:cubicBezTo>
                  <a:cubicBezTo>
                    <a:pt x="441" y="0"/>
                    <a:pt x="0" y="441"/>
                    <a:pt x="0" y="989"/>
                  </a:cubicBezTo>
                  <a:lnTo>
                    <a:pt x="0" y="4787"/>
                  </a:lnTo>
                  <a:cubicBezTo>
                    <a:pt x="0" y="5334"/>
                    <a:pt x="441" y="5775"/>
                    <a:pt x="988" y="5775"/>
                  </a:cubicBezTo>
                  <a:cubicBezTo>
                    <a:pt x="1536" y="5775"/>
                    <a:pt x="1977" y="5334"/>
                    <a:pt x="1977" y="47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6" name="Google Shape;376;p38"/>
          <p:cNvSpPr/>
          <p:nvPr/>
        </p:nvSpPr>
        <p:spPr>
          <a:xfrm>
            <a:off x="2623488" y="1380050"/>
            <a:ext cx="254100" cy="2408100"/>
          </a:xfrm>
          <a:prstGeom prst="rect">
            <a:avLst/>
          </a:prstGeom>
          <a:solidFill>
            <a:srgbClr val="2F3A4F">
              <a:alpha val="160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8"/>
          <p:cNvSpPr/>
          <p:nvPr/>
        </p:nvSpPr>
        <p:spPr>
          <a:xfrm>
            <a:off x="-577750" y="-677375"/>
            <a:ext cx="2646000" cy="26460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" name="Google Shape;378;p38"/>
          <p:cNvGrpSpPr/>
          <p:nvPr/>
        </p:nvGrpSpPr>
        <p:grpSpPr>
          <a:xfrm>
            <a:off x="510101" y="1380038"/>
            <a:ext cx="1285992" cy="2469555"/>
            <a:chOff x="1653275" y="1959700"/>
            <a:chExt cx="1171000" cy="2248525"/>
          </a:xfrm>
        </p:grpSpPr>
        <p:sp>
          <p:nvSpPr>
            <p:cNvPr id="379" name="Google Shape;379;p38"/>
            <p:cNvSpPr/>
            <p:nvPr/>
          </p:nvSpPr>
          <p:spPr>
            <a:xfrm>
              <a:off x="1688100" y="2073100"/>
              <a:ext cx="1101350" cy="2011300"/>
            </a:xfrm>
            <a:custGeom>
              <a:avLst/>
              <a:gdLst/>
              <a:ahLst/>
              <a:cxnLst/>
              <a:rect l="l" t="t" r="r" b="b"/>
              <a:pathLst>
                <a:path w="44054" h="80452" extrusionOk="0">
                  <a:moveTo>
                    <a:pt x="0" y="1"/>
                  </a:moveTo>
                  <a:lnTo>
                    <a:pt x="44053" y="1"/>
                  </a:lnTo>
                  <a:lnTo>
                    <a:pt x="44053" y="80451"/>
                  </a:lnTo>
                  <a:lnTo>
                    <a:pt x="0" y="8045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1738400" y="2127875"/>
              <a:ext cx="999850" cy="1901750"/>
            </a:xfrm>
            <a:custGeom>
              <a:avLst/>
              <a:gdLst/>
              <a:ahLst/>
              <a:cxnLst/>
              <a:rect l="l" t="t" r="r" b="b"/>
              <a:pathLst>
                <a:path w="39994" h="76070" extrusionOk="0">
                  <a:moveTo>
                    <a:pt x="0" y="1"/>
                  </a:moveTo>
                  <a:lnTo>
                    <a:pt x="39994" y="1"/>
                  </a:lnTo>
                  <a:lnTo>
                    <a:pt x="39994" y="76070"/>
                  </a:lnTo>
                  <a:lnTo>
                    <a:pt x="0" y="760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1688100" y="4084375"/>
              <a:ext cx="1101350" cy="123850"/>
            </a:xfrm>
            <a:custGeom>
              <a:avLst/>
              <a:gdLst/>
              <a:ahLst/>
              <a:cxnLst/>
              <a:rect l="l" t="t" r="r" b="b"/>
              <a:pathLst>
                <a:path w="44054" h="4954" extrusionOk="0">
                  <a:moveTo>
                    <a:pt x="44053" y="4953"/>
                  </a:moveTo>
                  <a:lnTo>
                    <a:pt x="39660" y="4953"/>
                  </a:lnTo>
                  <a:lnTo>
                    <a:pt x="38541" y="2548"/>
                  </a:lnTo>
                  <a:lnTo>
                    <a:pt x="5513" y="2548"/>
                  </a:lnTo>
                  <a:lnTo>
                    <a:pt x="4394" y="4953"/>
                  </a:lnTo>
                  <a:lnTo>
                    <a:pt x="0" y="4953"/>
                  </a:lnTo>
                  <a:lnTo>
                    <a:pt x="0" y="0"/>
                  </a:lnTo>
                  <a:lnTo>
                    <a:pt x="440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1653275" y="1959700"/>
              <a:ext cx="1171000" cy="113425"/>
            </a:xfrm>
            <a:custGeom>
              <a:avLst/>
              <a:gdLst/>
              <a:ahLst/>
              <a:cxnLst/>
              <a:rect l="l" t="t" r="r" b="b"/>
              <a:pathLst>
                <a:path w="46840" h="4537" extrusionOk="0">
                  <a:moveTo>
                    <a:pt x="0" y="1"/>
                  </a:moveTo>
                  <a:lnTo>
                    <a:pt x="46839" y="1"/>
                  </a:lnTo>
                  <a:lnTo>
                    <a:pt x="46839" y="4537"/>
                  </a:lnTo>
                  <a:lnTo>
                    <a:pt x="0" y="45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1842575" y="3301225"/>
              <a:ext cx="791500" cy="643875"/>
            </a:xfrm>
            <a:custGeom>
              <a:avLst/>
              <a:gdLst/>
              <a:ahLst/>
              <a:cxnLst/>
              <a:rect l="l" t="t" r="r" b="b"/>
              <a:pathLst>
                <a:path w="31660" h="25755" extrusionOk="0">
                  <a:moveTo>
                    <a:pt x="31659" y="3013"/>
                  </a:moveTo>
                  <a:cubicBezTo>
                    <a:pt x="31659" y="1346"/>
                    <a:pt x="30314" y="1"/>
                    <a:pt x="28647" y="1"/>
                  </a:cubicBezTo>
                  <a:lnTo>
                    <a:pt x="3013" y="1"/>
                  </a:lnTo>
                  <a:cubicBezTo>
                    <a:pt x="1346" y="1"/>
                    <a:pt x="1" y="1346"/>
                    <a:pt x="1" y="3013"/>
                  </a:cubicBezTo>
                  <a:lnTo>
                    <a:pt x="1" y="22742"/>
                  </a:lnTo>
                  <a:cubicBezTo>
                    <a:pt x="1" y="24397"/>
                    <a:pt x="1346" y="25754"/>
                    <a:pt x="3013" y="25754"/>
                  </a:cubicBezTo>
                  <a:lnTo>
                    <a:pt x="28647" y="25754"/>
                  </a:lnTo>
                  <a:cubicBezTo>
                    <a:pt x="30314" y="25754"/>
                    <a:pt x="31659" y="24397"/>
                    <a:pt x="31659" y="227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1842575" y="2211225"/>
              <a:ext cx="791500" cy="799825"/>
            </a:xfrm>
            <a:custGeom>
              <a:avLst/>
              <a:gdLst/>
              <a:ahLst/>
              <a:cxnLst/>
              <a:rect l="l" t="t" r="r" b="b"/>
              <a:pathLst>
                <a:path w="31660" h="31993" extrusionOk="0">
                  <a:moveTo>
                    <a:pt x="31659" y="3691"/>
                  </a:moveTo>
                  <a:cubicBezTo>
                    <a:pt x="31659" y="1655"/>
                    <a:pt x="30004" y="0"/>
                    <a:pt x="27957" y="0"/>
                  </a:cubicBezTo>
                  <a:lnTo>
                    <a:pt x="3704" y="0"/>
                  </a:lnTo>
                  <a:cubicBezTo>
                    <a:pt x="1656" y="0"/>
                    <a:pt x="1" y="1655"/>
                    <a:pt x="1" y="3691"/>
                  </a:cubicBezTo>
                  <a:lnTo>
                    <a:pt x="1" y="28290"/>
                  </a:lnTo>
                  <a:cubicBezTo>
                    <a:pt x="1" y="30337"/>
                    <a:pt x="1656" y="31992"/>
                    <a:pt x="3704" y="31992"/>
                  </a:cubicBezTo>
                  <a:lnTo>
                    <a:pt x="27957" y="31992"/>
                  </a:lnTo>
                  <a:cubicBezTo>
                    <a:pt x="30004" y="31992"/>
                    <a:pt x="31659" y="30337"/>
                    <a:pt x="31659" y="282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8"/>
            <p:cNvSpPr/>
            <p:nvPr/>
          </p:nvSpPr>
          <p:spPr>
            <a:xfrm>
              <a:off x="1729175" y="2118650"/>
              <a:ext cx="1018300" cy="1920200"/>
            </a:xfrm>
            <a:custGeom>
              <a:avLst/>
              <a:gdLst/>
              <a:ahLst/>
              <a:cxnLst/>
              <a:rect l="l" t="t" r="r" b="b"/>
              <a:pathLst>
                <a:path w="40732" h="76808" extrusionOk="0">
                  <a:moveTo>
                    <a:pt x="40732" y="370"/>
                  </a:moveTo>
                  <a:cubicBezTo>
                    <a:pt x="40732" y="167"/>
                    <a:pt x="40565" y="1"/>
                    <a:pt x="40363" y="1"/>
                  </a:cubicBezTo>
                  <a:lnTo>
                    <a:pt x="369" y="1"/>
                  </a:lnTo>
                  <a:cubicBezTo>
                    <a:pt x="167" y="1"/>
                    <a:pt x="0" y="167"/>
                    <a:pt x="0" y="370"/>
                  </a:cubicBezTo>
                  <a:lnTo>
                    <a:pt x="0" y="76439"/>
                  </a:lnTo>
                  <a:cubicBezTo>
                    <a:pt x="0" y="76641"/>
                    <a:pt x="167" y="76808"/>
                    <a:pt x="369" y="76808"/>
                  </a:cubicBezTo>
                  <a:lnTo>
                    <a:pt x="40363" y="76808"/>
                  </a:lnTo>
                  <a:cubicBezTo>
                    <a:pt x="40565" y="76808"/>
                    <a:pt x="40732" y="76641"/>
                    <a:pt x="40732" y="76439"/>
                  </a:cubicBezTo>
                  <a:close/>
                  <a:moveTo>
                    <a:pt x="39993" y="727"/>
                  </a:moveTo>
                  <a:lnTo>
                    <a:pt x="39993" y="76069"/>
                  </a:lnTo>
                  <a:lnTo>
                    <a:pt x="739" y="76069"/>
                  </a:lnTo>
                  <a:lnTo>
                    <a:pt x="739" y="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8"/>
            <p:cNvSpPr/>
            <p:nvPr/>
          </p:nvSpPr>
          <p:spPr>
            <a:xfrm>
              <a:off x="2449500" y="3069075"/>
              <a:ext cx="184575" cy="174150"/>
            </a:xfrm>
            <a:custGeom>
              <a:avLst/>
              <a:gdLst/>
              <a:ahLst/>
              <a:cxnLst/>
              <a:rect l="l" t="t" r="r" b="b"/>
              <a:pathLst>
                <a:path w="7383" h="6966" extrusionOk="0">
                  <a:moveTo>
                    <a:pt x="7382" y="822"/>
                  </a:moveTo>
                  <a:cubicBezTo>
                    <a:pt x="7382" y="369"/>
                    <a:pt x="7013" y="0"/>
                    <a:pt x="6561" y="0"/>
                  </a:cubicBezTo>
                  <a:lnTo>
                    <a:pt x="822" y="0"/>
                  </a:lnTo>
                  <a:cubicBezTo>
                    <a:pt x="370" y="0"/>
                    <a:pt x="1" y="369"/>
                    <a:pt x="1" y="822"/>
                  </a:cubicBezTo>
                  <a:lnTo>
                    <a:pt x="1" y="6144"/>
                  </a:lnTo>
                  <a:cubicBezTo>
                    <a:pt x="1" y="6596"/>
                    <a:pt x="370" y="6965"/>
                    <a:pt x="822" y="6965"/>
                  </a:cubicBezTo>
                  <a:lnTo>
                    <a:pt x="6561" y="6965"/>
                  </a:lnTo>
                  <a:cubicBezTo>
                    <a:pt x="7013" y="6965"/>
                    <a:pt x="7382" y="6596"/>
                    <a:pt x="7382" y="61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8"/>
            <p:cNvSpPr/>
            <p:nvPr/>
          </p:nvSpPr>
          <p:spPr>
            <a:xfrm>
              <a:off x="2565000" y="3083950"/>
              <a:ext cx="49425" cy="144375"/>
            </a:xfrm>
            <a:custGeom>
              <a:avLst/>
              <a:gdLst/>
              <a:ahLst/>
              <a:cxnLst/>
              <a:rect l="l" t="t" r="r" b="b"/>
              <a:pathLst>
                <a:path w="1977" h="5775" extrusionOk="0">
                  <a:moveTo>
                    <a:pt x="1977" y="989"/>
                  </a:moveTo>
                  <a:cubicBezTo>
                    <a:pt x="1977" y="441"/>
                    <a:pt x="1536" y="0"/>
                    <a:pt x="988" y="0"/>
                  </a:cubicBezTo>
                  <a:cubicBezTo>
                    <a:pt x="441" y="0"/>
                    <a:pt x="0" y="441"/>
                    <a:pt x="0" y="989"/>
                  </a:cubicBezTo>
                  <a:lnTo>
                    <a:pt x="0" y="4787"/>
                  </a:lnTo>
                  <a:cubicBezTo>
                    <a:pt x="0" y="5334"/>
                    <a:pt x="441" y="5775"/>
                    <a:pt x="988" y="5775"/>
                  </a:cubicBezTo>
                  <a:cubicBezTo>
                    <a:pt x="1536" y="5775"/>
                    <a:pt x="1977" y="5334"/>
                    <a:pt x="1977" y="47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" name="Google Shape;388;p38"/>
          <p:cNvSpPr/>
          <p:nvPr/>
        </p:nvSpPr>
        <p:spPr>
          <a:xfrm>
            <a:off x="1222963" y="1380050"/>
            <a:ext cx="254100" cy="2408100"/>
          </a:xfrm>
          <a:prstGeom prst="rect">
            <a:avLst/>
          </a:prstGeom>
          <a:solidFill>
            <a:srgbClr val="2F3A4F">
              <a:alpha val="160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8"/>
          <p:cNvSpPr/>
          <p:nvPr/>
        </p:nvSpPr>
        <p:spPr>
          <a:xfrm>
            <a:off x="4084896" y="3313253"/>
            <a:ext cx="4444500" cy="4947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0" name="Google Shape;390;p38"/>
          <p:cNvGrpSpPr/>
          <p:nvPr/>
        </p:nvGrpSpPr>
        <p:grpSpPr>
          <a:xfrm>
            <a:off x="1265820" y="1065486"/>
            <a:ext cx="1568906" cy="3012799"/>
            <a:chOff x="1653275" y="1959700"/>
            <a:chExt cx="1171000" cy="2248525"/>
          </a:xfrm>
        </p:grpSpPr>
        <p:sp>
          <p:nvSpPr>
            <p:cNvPr id="391" name="Google Shape;391;p38"/>
            <p:cNvSpPr/>
            <p:nvPr/>
          </p:nvSpPr>
          <p:spPr>
            <a:xfrm>
              <a:off x="1688100" y="2073100"/>
              <a:ext cx="1101350" cy="2011300"/>
            </a:xfrm>
            <a:custGeom>
              <a:avLst/>
              <a:gdLst/>
              <a:ahLst/>
              <a:cxnLst/>
              <a:rect l="l" t="t" r="r" b="b"/>
              <a:pathLst>
                <a:path w="44054" h="80452" extrusionOk="0">
                  <a:moveTo>
                    <a:pt x="0" y="1"/>
                  </a:moveTo>
                  <a:lnTo>
                    <a:pt x="44053" y="1"/>
                  </a:lnTo>
                  <a:lnTo>
                    <a:pt x="44053" y="80451"/>
                  </a:lnTo>
                  <a:lnTo>
                    <a:pt x="0" y="8045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8"/>
            <p:cNvSpPr/>
            <p:nvPr/>
          </p:nvSpPr>
          <p:spPr>
            <a:xfrm>
              <a:off x="1738400" y="2127875"/>
              <a:ext cx="999850" cy="1901750"/>
            </a:xfrm>
            <a:custGeom>
              <a:avLst/>
              <a:gdLst/>
              <a:ahLst/>
              <a:cxnLst/>
              <a:rect l="l" t="t" r="r" b="b"/>
              <a:pathLst>
                <a:path w="39994" h="76070" extrusionOk="0">
                  <a:moveTo>
                    <a:pt x="0" y="1"/>
                  </a:moveTo>
                  <a:lnTo>
                    <a:pt x="39994" y="1"/>
                  </a:lnTo>
                  <a:lnTo>
                    <a:pt x="39994" y="76070"/>
                  </a:lnTo>
                  <a:lnTo>
                    <a:pt x="0" y="760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1688100" y="4084375"/>
              <a:ext cx="1101350" cy="123850"/>
            </a:xfrm>
            <a:custGeom>
              <a:avLst/>
              <a:gdLst/>
              <a:ahLst/>
              <a:cxnLst/>
              <a:rect l="l" t="t" r="r" b="b"/>
              <a:pathLst>
                <a:path w="44054" h="4954" extrusionOk="0">
                  <a:moveTo>
                    <a:pt x="44053" y="4953"/>
                  </a:moveTo>
                  <a:lnTo>
                    <a:pt x="39660" y="4953"/>
                  </a:lnTo>
                  <a:lnTo>
                    <a:pt x="38541" y="2548"/>
                  </a:lnTo>
                  <a:lnTo>
                    <a:pt x="5513" y="2548"/>
                  </a:lnTo>
                  <a:lnTo>
                    <a:pt x="4394" y="4953"/>
                  </a:lnTo>
                  <a:lnTo>
                    <a:pt x="0" y="4953"/>
                  </a:lnTo>
                  <a:lnTo>
                    <a:pt x="0" y="0"/>
                  </a:lnTo>
                  <a:lnTo>
                    <a:pt x="440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1653275" y="1959700"/>
              <a:ext cx="1171000" cy="113425"/>
            </a:xfrm>
            <a:custGeom>
              <a:avLst/>
              <a:gdLst/>
              <a:ahLst/>
              <a:cxnLst/>
              <a:rect l="l" t="t" r="r" b="b"/>
              <a:pathLst>
                <a:path w="46840" h="4537" extrusionOk="0">
                  <a:moveTo>
                    <a:pt x="0" y="1"/>
                  </a:moveTo>
                  <a:lnTo>
                    <a:pt x="46839" y="1"/>
                  </a:lnTo>
                  <a:lnTo>
                    <a:pt x="46839" y="4537"/>
                  </a:lnTo>
                  <a:lnTo>
                    <a:pt x="0" y="453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1842575" y="3301225"/>
              <a:ext cx="791500" cy="643875"/>
            </a:xfrm>
            <a:custGeom>
              <a:avLst/>
              <a:gdLst/>
              <a:ahLst/>
              <a:cxnLst/>
              <a:rect l="l" t="t" r="r" b="b"/>
              <a:pathLst>
                <a:path w="31660" h="25755" extrusionOk="0">
                  <a:moveTo>
                    <a:pt x="31659" y="3013"/>
                  </a:moveTo>
                  <a:cubicBezTo>
                    <a:pt x="31659" y="1346"/>
                    <a:pt x="30314" y="1"/>
                    <a:pt x="28647" y="1"/>
                  </a:cubicBezTo>
                  <a:lnTo>
                    <a:pt x="3013" y="1"/>
                  </a:lnTo>
                  <a:cubicBezTo>
                    <a:pt x="1346" y="1"/>
                    <a:pt x="1" y="1346"/>
                    <a:pt x="1" y="3013"/>
                  </a:cubicBezTo>
                  <a:lnTo>
                    <a:pt x="1" y="22742"/>
                  </a:lnTo>
                  <a:cubicBezTo>
                    <a:pt x="1" y="24397"/>
                    <a:pt x="1346" y="25754"/>
                    <a:pt x="3013" y="25754"/>
                  </a:cubicBezTo>
                  <a:lnTo>
                    <a:pt x="28647" y="25754"/>
                  </a:lnTo>
                  <a:cubicBezTo>
                    <a:pt x="30314" y="25754"/>
                    <a:pt x="31659" y="24397"/>
                    <a:pt x="31659" y="227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1842575" y="2211225"/>
              <a:ext cx="791500" cy="799825"/>
            </a:xfrm>
            <a:custGeom>
              <a:avLst/>
              <a:gdLst/>
              <a:ahLst/>
              <a:cxnLst/>
              <a:rect l="l" t="t" r="r" b="b"/>
              <a:pathLst>
                <a:path w="31660" h="31993" extrusionOk="0">
                  <a:moveTo>
                    <a:pt x="31659" y="3691"/>
                  </a:moveTo>
                  <a:cubicBezTo>
                    <a:pt x="31659" y="1655"/>
                    <a:pt x="30004" y="0"/>
                    <a:pt x="27957" y="0"/>
                  </a:cubicBezTo>
                  <a:lnTo>
                    <a:pt x="3704" y="0"/>
                  </a:lnTo>
                  <a:cubicBezTo>
                    <a:pt x="1656" y="0"/>
                    <a:pt x="1" y="1655"/>
                    <a:pt x="1" y="3691"/>
                  </a:cubicBezTo>
                  <a:lnTo>
                    <a:pt x="1" y="28290"/>
                  </a:lnTo>
                  <a:cubicBezTo>
                    <a:pt x="1" y="30337"/>
                    <a:pt x="1656" y="31992"/>
                    <a:pt x="3704" y="31992"/>
                  </a:cubicBezTo>
                  <a:lnTo>
                    <a:pt x="27957" y="31992"/>
                  </a:lnTo>
                  <a:cubicBezTo>
                    <a:pt x="30004" y="31992"/>
                    <a:pt x="31659" y="30337"/>
                    <a:pt x="31659" y="282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1729175" y="2118650"/>
              <a:ext cx="1018300" cy="1920200"/>
            </a:xfrm>
            <a:custGeom>
              <a:avLst/>
              <a:gdLst/>
              <a:ahLst/>
              <a:cxnLst/>
              <a:rect l="l" t="t" r="r" b="b"/>
              <a:pathLst>
                <a:path w="40732" h="76808" extrusionOk="0">
                  <a:moveTo>
                    <a:pt x="40732" y="370"/>
                  </a:moveTo>
                  <a:cubicBezTo>
                    <a:pt x="40732" y="167"/>
                    <a:pt x="40565" y="1"/>
                    <a:pt x="40363" y="1"/>
                  </a:cubicBezTo>
                  <a:lnTo>
                    <a:pt x="369" y="1"/>
                  </a:lnTo>
                  <a:cubicBezTo>
                    <a:pt x="167" y="1"/>
                    <a:pt x="0" y="167"/>
                    <a:pt x="0" y="370"/>
                  </a:cubicBezTo>
                  <a:lnTo>
                    <a:pt x="0" y="76439"/>
                  </a:lnTo>
                  <a:cubicBezTo>
                    <a:pt x="0" y="76641"/>
                    <a:pt x="167" y="76808"/>
                    <a:pt x="369" y="76808"/>
                  </a:cubicBezTo>
                  <a:lnTo>
                    <a:pt x="40363" y="76808"/>
                  </a:lnTo>
                  <a:cubicBezTo>
                    <a:pt x="40565" y="76808"/>
                    <a:pt x="40732" y="76641"/>
                    <a:pt x="40732" y="76439"/>
                  </a:cubicBezTo>
                  <a:close/>
                  <a:moveTo>
                    <a:pt x="39993" y="727"/>
                  </a:moveTo>
                  <a:lnTo>
                    <a:pt x="39993" y="76069"/>
                  </a:lnTo>
                  <a:lnTo>
                    <a:pt x="739" y="76069"/>
                  </a:lnTo>
                  <a:lnTo>
                    <a:pt x="739" y="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8"/>
            <p:cNvSpPr/>
            <p:nvPr/>
          </p:nvSpPr>
          <p:spPr>
            <a:xfrm>
              <a:off x="2449500" y="3069075"/>
              <a:ext cx="184575" cy="174150"/>
            </a:xfrm>
            <a:custGeom>
              <a:avLst/>
              <a:gdLst/>
              <a:ahLst/>
              <a:cxnLst/>
              <a:rect l="l" t="t" r="r" b="b"/>
              <a:pathLst>
                <a:path w="7383" h="6966" extrusionOk="0">
                  <a:moveTo>
                    <a:pt x="7382" y="822"/>
                  </a:moveTo>
                  <a:cubicBezTo>
                    <a:pt x="7382" y="369"/>
                    <a:pt x="7013" y="0"/>
                    <a:pt x="6561" y="0"/>
                  </a:cubicBezTo>
                  <a:lnTo>
                    <a:pt x="822" y="0"/>
                  </a:lnTo>
                  <a:cubicBezTo>
                    <a:pt x="370" y="0"/>
                    <a:pt x="1" y="369"/>
                    <a:pt x="1" y="822"/>
                  </a:cubicBezTo>
                  <a:lnTo>
                    <a:pt x="1" y="6144"/>
                  </a:lnTo>
                  <a:cubicBezTo>
                    <a:pt x="1" y="6596"/>
                    <a:pt x="370" y="6965"/>
                    <a:pt x="822" y="6965"/>
                  </a:cubicBezTo>
                  <a:lnTo>
                    <a:pt x="6561" y="6965"/>
                  </a:lnTo>
                  <a:cubicBezTo>
                    <a:pt x="7013" y="6965"/>
                    <a:pt x="7382" y="6596"/>
                    <a:pt x="7382" y="61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8"/>
            <p:cNvSpPr/>
            <p:nvPr/>
          </p:nvSpPr>
          <p:spPr>
            <a:xfrm>
              <a:off x="2565000" y="3083950"/>
              <a:ext cx="49425" cy="144375"/>
            </a:xfrm>
            <a:custGeom>
              <a:avLst/>
              <a:gdLst/>
              <a:ahLst/>
              <a:cxnLst/>
              <a:rect l="l" t="t" r="r" b="b"/>
              <a:pathLst>
                <a:path w="1977" h="5775" extrusionOk="0">
                  <a:moveTo>
                    <a:pt x="1977" y="989"/>
                  </a:moveTo>
                  <a:cubicBezTo>
                    <a:pt x="1977" y="441"/>
                    <a:pt x="1536" y="0"/>
                    <a:pt x="988" y="0"/>
                  </a:cubicBezTo>
                  <a:cubicBezTo>
                    <a:pt x="441" y="0"/>
                    <a:pt x="0" y="441"/>
                    <a:pt x="0" y="989"/>
                  </a:cubicBezTo>
                  <a:lnTo>
                    <a:pt x="0" y="4787"/>
                  </a:lnTo>
                  <a:cubicBezTo>
                    <a:pt x="0" y="5334"/>
                    <a:pt x="441" y="5775"/>
                    <a:pt x="988" y="5775"/>
                  </a:cubicBezTo>
                  <a:cubicBezTo>
                    <a:pt x="1536" y="5775"/>
                    <a:pt x="1977" y="5334"/>
                    <a:pt x="1977" y="47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400;p38"/>
          <p:cNvGrpSpPr/>
          <p:nvPr/>
        </p:nvGrpSpPr>
        <p:grpSpPr>
          <a:xfrm>
            <a:off x="2362050" y="395100"/>
            <a:ext cx="1058400" cy="1298225"/>
            <a:chOff x="2603525" y="395100"/>
            <a:chExt cx="1058400" cy="1298225"/>
          </a:xfrm>
        </p:grpSpPr>
        <p:sp>
          <p:nvSpPr>
            <p:cNvPr id="401" name="Google Shape;401;p38"/>
            <p:cNvSpPr/>
            <p:nvPr/>
          </p:nvSpPr>
          <p:spPr>
            <a:xfrm>
              <a:off x="2603525" y="395100"/>
              <a:ext cx="1058400" cy="1058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8"/>
            <p:cNvSpPr/>
            <p:nvPr/>
          </p:nvSpPr>
          <p:spPr>
            <a:xfrm rot="10800000" flipH="1">
              <a:off x="2871600" y="1425125"/>
              <a:ext cx="268200" cy="268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3" name="Google Shape;403;p38"/>
          <p:cNvSpPr txBox="1">
            <a:spLocks noGrp="1"/>
          </p:cNvSpPr>
          <p:nvPr>
            <p:ph type="ctrTitle"/>
          </p:nvPr>
        </p:nvSpPr>
        <p:spPr>
          <a:xfrm>
            <a:off x="4084896" y="461796"/>
            <a:ext cx="4444500" cy="24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Say Hello to</a:t>
            </a:r>
            <a:br>
              <a:rPr lang="en-US" dirty="0"/>
            </a:br>
            <a:r>
              <a:rPr lang="en-US" dirty="0"/>
              <a:t>HS Dashboard</a:t>
            </a:r>
            <a:endParaRPr dirty="0"/>
          </a:p>
        </p:txBody>
      </p:sp>
      <p:sp>
        <p:nvSpPr>
          <p:cNvPr id="404" name="Google Shape;404;p38"/>
          <p:cNvSpPr txBox="1">
            <a:spLocks noGrp="1"/>
          </p:cNvSpPr>
          <p:nvPr>
            <p:ph type="subTitle" idx="1"/>
          </p:nvPr>
        </p:nvSpPr>
        <p:spPr>
          <a:xfrm>
            <a:off x="4176146" y="3329753"/>
            <a:ext cx="42198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Work Sans" pitchFamily="2" charset="0"/>
              </a:rPr>
              <a:t>Group 10</a:t>
            </a:r>
            <a:endParaRPr dirty="0">
              <a:latin typeface="Work Sans" pitchFamily="2" charset="0"/>
            </a:endParaRPr>
          </a:p>
        </p:txBody>
      </p:sp>
      <p:sp>
        <p:nvSpPr>
          <p:cNvPr id="405" name="Google Shape;405;p38"/>
          <p:cNvSpPr/>
          <p:nvPr/>
        </p:nvSpPr>
        <p:spPr>
          <a:xfrm>
            <a:off x="2686644" y="699199"/>
            <a:ext cx="409504" cy="380375"/>
          </a:xfrm>
          <a:custGeom>
            <a:avLst/>
            <a:gdLst/>
            <a:ahLst/>
            <a:cxnLst/>
            <a:rect l="l" t="t" r="r" b="b"/>
            <a:pathLst>
              <a:path w="17109" h="15892" extrusionOk="0">
                <a:moveTo>
                  <a:pt x="3397" y="6794"/>
                </a:moveTo>
                <a:lnTo>
                  <a:pt x="3397" y="14759"/>
                </a:lnTo>
                <a:lnTo>
                  <a:pt x="1132" y="14759"/>
                </a:lnTo>
                <a:lnTo>
                  <a:pt x="1132" y="6794"/>
                </a:lnTo>
                <a:close/>
                <a:moveTo>
                  <a:pt x="9034" y="1132"/>
                </a:moveTo>
                <a:cubicBezTo>
                  <a:pt x="9683" y="1175"/>
                  <a:pt x="10191" y="1712"/>
                  <a:pt x="10191" y="2364"/>
                </a:cubicBezTo>
                <a:cubicBezTo>
                  <a:pt x="10191" y="3346"/>
                  <a:pt x="9774" y="5275"/>
                  <a:pt x="9221" y="5828"/>
                </a:cubicBezTo>
                <a:cubicBezTo>
                  <a:pt x="8865" y="6184"/>
                  <a:pt x="9119" y="6794"/>
                  <a:pt x="9623" y="6794"/>
                </a:cubicBezTo>
                <a:lnTo>
                  <a:pt x="15285" y="6794"/>
                </a:lnTo>
                <a:cubicBezTo>
                  <a:pt x="15599" y="6794"/>
                  <a:pt x="15849" y="7047"/>
                  <a:pt x="15849" y="7361"/>
                </a:cubicBezTo>
                <a:cubicBezTo>
                  <a:pt x="15849" y="7672"/>
                  <a:pt x="15599" y="7926"/>
                  <a:pt x="15285" y="7926"/>
                </a:cubicBezTo>
                <a:lnTo>
                  <a:pt x="11888" y="7926"/>
                </a:lnTo>
                <a:cubicBezTo>
                  <a:pt x="11574" y="7926"/>
                  <a:pt x="11323" y="8180"/>
                  <a:pt x="11323" y="8494"/>
                </a:cubicBezTo>
                <a:cubicBezTo>
                  <a:pt x="11323" y="8805"/>
                  <a:pt x="11574" y="9058"/>
                  <a:pt x="11888" y="9058"/>
                </a:cubicBezTo>
                <a:lnTo>
                  <a:pt x="15285" y="9058"/>
                </a:lnTo>
                <a:cubicBezTo>
                  <a:pt x="15586" y="9058"/>
                  <a:pt x="15852" y="9342"/>
                  <a:pt x="15852" y="9662"/>
                </a:cubicBezTo>
                <a:cubicBezTo>
                  <a:pt x="15852" y="9976"/>
                  <a:pt x="15599" y="10230"/>
                  <a:pt x="15285" y="10230"/>
                </a:cubicBezTo>
                <a:lnTo>
                  <a:pt x="11888" y="10230"/>
                </a:lnTo>
                <a:cubicBezTo>
                  <a:pt x="11574" y="10230"/>
                  <a:pt x="11323" y="10484"/>
                  <a:pt x="11323" y="10795"/>
                </a:cubicBezTo>
                <a:cubicBezTo>
                  <a:pt x="11323" y="11109"/>
                  <a:pt x="11574" y="11362"/>
                  <a:pt x="11888" y="11362"/>
                </a:cubicBezTo>
                <a:lnTo>
                  <a:pt x="14152" y="11362"/>
                </a:lnTo>
                <a:cubicBezTo>
                  <a:pt x="14466" y="11362"/>
                  <a:pt x="14717" y="11616"/>
                  <a:pt x="14717" y="11927"/>
                </a:cubicBezTo>
                <a:cubicBezTo>
                  <a:pt x="14717" y="12241"/>
                  <a:pt x="14466" y="12494"/>
                  <a:pt x="14152" y="12494"/>
                </a:cubicBezTo>
                <a:lnTo>
                  <a:pt x="11888" y="12494"/>
                </a:lnTo>
                <a:cubicBezTo>
                  <a:pt x="11574" y="12494"/>
                  <a:pt x="11323" y="12748"/>
                  <a:pt x="11323" y="13059"/>
                </a:cubicBezTo>
                <a:cubicBezTo>
                  <a:pt x="11323" y="13373"/>
                  <a:pt x="11574" y="13627"/>
                  <a:pt x="11888" y="13627"/>
                </a:cubicBezTo>
                <a:lnTo>
                  <a:pt x="13020" y="13627"/>
                </a:lnTo>
                <a:cubicBezTo>
                  <a:pt x="13334" y="13627"/>
                  <a:pt x="13585" y="13880"/>
                  <a:pt x="13585" y="14191"/>
                </a:cubicBezTo>
                <a:cubicBezTo>
                  <a:pt x="13585" y="14505"/>
                  <a:pt x="13334" y="14759"/>
                  <a:pt x="13020" y="14759"/>
                </a:cubicBezTo>
                <a:lnTo>
                  <a:pt x="9197" y="14759"/>
                </a:lnTo>
                <a:cubicBezTo>
                  <a:pt x="8041" y="14759"/>
                  <a:pt x="6890" y="14572"/>
                  <a:pt x="5794" y="14207"/>
                </a:cubicBezTo>
                <a:lnTo>
                  <a:pt x="4529" y="13784"/>
                </a:lnTo>
                <a:lnTo>
                  <a:pt x="4529" y="7712"/>
                </a:lnTo>
                <a:lnTo>
                  <a:pt x="5686" y="7132"/>
                </a:lnTo>
                <a:cubicBezTo>
                  <a:pt x="6265" y="6842"/>
                  <a:pt x="6797" y="6459"/>
                  <a:pt x="7253" y="6003"/>
                </a:cubicBezTo>
                <a:lnTo>
                  <a:pt x="7289" y="5963"/>
                </a:lnTo>
                <a:cubicBezTo>
                  <a:pt x="8352" y="4901"/>
                  <a:pt x="8917" y="2654"/>
                  <a:pt x="9034" y="1132"/>
                </a:cubicBezTo>
                <a:close/>
                <a:moveTo>
                  <a:pt x="8491" y="0"/>
                </a:moveTo>
                <a:cubicBezTo>
                  <a:pt x="8177" y="0"/>
                  <a:pt x="7926" y="254"/>
                  <a:pt x="7926" y="568"/>
                </a:cubicBezTo>
                <a:cubicBezTo>
                  <a:pt x="7926" y="1887"/>
                  <a:pt x="7380" y="4276"/>
                  <a:pt x="6492" y="5166"/>
                </a:cubicBezTo>
                <a:lnTo>
                  <a:pt x="6456" y="5203"/>
                </a:lnTo>
                <a:cubicBezTo>
                  <a:pt x="6081" y="5574"/>
                  <a:pt x="5652" y="5885"/>
                  <a:pt x="5181" y="6120"/>
                </a:cubicBezTo>
                <a:lnTo>
                  <a:pt x="4529" y="6444"/>
                </a:lnTo>
                <a:lnTo>
                  <a:pt x="4529" y="6229"/>
                </a:lnTo>
                <a:cubicBezTo>
                  <a:pt x="4529" y="5915"/>
                  <a:pt x="4276" y="5661"/>
                  <a:pt x="3962" y="5661"/>
                </a:cubicBezTo>
                <a:lnTo>
                  <a:pt x="565" y="5661"/>
                </a:lnTo>
                <a:cubicBezTo>
                  <a:pt x="251" y="5661"/>
                  <a:pt x="0" y="5915"/>
                  <a:pt x="0" y="6229"/>
                </a:cubicBezTo>
                <a:lnTo>
                  <a:pt x="0" y="15324"/>
                </a:lnTo>
                <a:cubicBezTo>
                  <a:pt x="0" y="15638"/>
                  <a:pt x="251" y="15891"/>
                  <a:pt x="565" y="15891"/>
                </a:cubicBezTo>
                <a:lnTo>
                  <a:pt x="3962" y="15891"/>
                </a:lnTo>
                <a:cubicBezTo>
                  <a:pt x="4276" y="15891"/>
                  <a:pt x="4529" y="15638"/>
                  <a:pt x="4529" y="15324"/>
                </a:cubicBezTo>
                <a:lnTo>
                  <a:pt x="4529" y="14976"/>
                </a:lnTo>
                <a:lnTo>
                  <a:pt x="5435" y="15278"/>
                </a:lnTo>
                <a:cubicBezTo>
                  <a:pt x="6649" y="15683"/>
                  <a:pt x="7917" y="15888"/>
                  <a:pt x="9197" y="15888"/>
                </a:cubicBezTo>
                <a:lnTo>
                  <a:pt x="13020" y="15888"/>
                </a:lnTo>
                <a:cubicBezTo>
                  <a:pt x="14219" y="15888"/>
                  <a:pt x="15040" y="14681"/>
                  <a:pt x="14599" y="13566"/>
                </a:cubicBezTo>
                <a:cubicBezTo>
                  <a:pt x="15577" y="13298"/>
                  <a:pt x="16106" y="12241"/>
                  <a:pt x="15731" y="11302"/>
                </a:cubicBezTo>
                <a:cubicBezTo>
                  <a:pt x="16468" y="11100"/>
                  <a:pt x="16981" y="10429"/>
                  <a:pt x="16984" y="9662"/>
                </a:cubicBezTo>
                <a:cubicBezTo>
                  <a:pt x="16981" y="9233"/>
                  <a:pt x="16824" y="8823"/>
                  <a:pt x="16541" y="8503"/>
                </a:cubicBezTo>
                <a:cubicBezTo>
                  <a:pt x="16994" y="8005"/>
                  <a:pt x="17108" y="7289"/>
                  <a:pt x="16837" y="6673"/>
                </a:cubicBezTo>
                <a:cubicBezTo>
                  <a:pt x="16565" y="6060"/>
                  <a:pt x="15958" y="5661"/>
                  <a:pt x="15285" y="5661"/>
                </a:cubicBezTo>
                <a:lnTo>
                  <a:pt x="10635" y="5661"/>
                </a:lnTo>
                <a:cubicBezTo>
                  <a:pt x="11109" y="4577"/>
                  <a:pt x="11323" y="3104"/>
                  <a:pt x="11323" y="2364"/>
                </a:cubicBezTo>
                <a:cubicBezTo>
                  <a:pt x="11320" y="1060"/>
                  <a:pt x="10263" y="3"/>
                  <a:pt x="89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406" name="Google Shape;406;p38"/>
          <p:cNvGrpSpPr/>
          <p:nvPr/>
        </p:nvGrpSpPr>
        <p:grpSpPr>
          <a:xfrm>
            <a:off x="7437675" y="540775"/>
            <a:ext cx="993050" cy="209700"/>
            <a:chOff x="7437675" y="540775"/>
            <a:chExt cx="993050" cy="209700"/>
          </a:xfrm>
        </p:grpSpPr>
        <p:sp>
          <p:nvSpPr>
            <p:cNvPr id="407" name="Google Shape;407;p38"/>
            <p:cNvSpPr/>
            <p:nvPr/>
          </p:nvSpPr>
          <p:spPr>
            <a:xfrm>
              <a:off x="7437675" y="540775"/>
              <a:ext cx="209700" cy="209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7829350" y="540775"/>
              <a:ext cx="209700" cy="209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8221025" y="540775"/>
              <a:ext cx="209700" cy="209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" name="Google Shape;410;p38"/>
          <p:cNvGrpSpPr/>
          <p:nvPr/>
        </p:nvGrpSpPr>
        <p:grpSpPr>
          <a:xfrm>
            <a:off x="3229575" y="4394400"/>
            <a:ext cx="601375" cy="209700"/>
            <a:chOff x="7437675" y="540775"/>
            <a:chExt cx="601375" cy="209700"/>
          </a:xfrm>
        </p:grpSpPr>
        <p:sp>
          <p:nvSpPr>
            <p:cNvPr id="411" name="Google Shape;411;p38"/>
            <p:cNvSpPr/>
            <p:nvPr/>
          </p:nvSpPr>
          <p:spPr>
            <a:xfrm>
              <a:off x="7437675" y="540775"/>
              <a:ext cx="209700" cy="209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7829350" y="540775"/>
              <a:ext cx="209700" cy="209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11655;p92">
            <a:extLst>
              <a:ext uri="{FF2B5EF4-FFF2-40B4-BE49-F238E27FC236}">
                <a16:creationId xmlns:a16="http://schemas.microsoft.com/office/drawing/2014/main" id="{60876683-6140-8F41-A0CE-2F6BADD997A2}"/>
              </a:ext>
            </a:extLst>
          </p:cNvPr>
          <p:cNvGrpSpPr/>
          <p:nvPr/>
        </p:nvGrpSpPr>
        <p:grpSpPr>
          <a:xfrm>
            <a:off x="1841876" y="1775234"/>
            <a:ext cx="421914" cy="423864"/>
            <a:chOff x="-1333975" y="2365850"/>
            <a:chExt cx="292225" cy="293575"/>
          </a:xfrm>
        </p:grpSpPr>
        <p:sp>
          <p:nvSpPr>
            <p:cNvPr id="51" name="Google Shape;11656;p92">
              <a:extLst>
                <a:ext uri="{FF2B5EF4-FFF2-40B4-BE49-F238E27FC236}">
                  <a16:creationId xmlns:a16="http://schemas.microsoft.com/office/drawing/2014/main" id="{2DD5F71C-0E39-AB44-930D-447F2CBE3CB0}"/>
                </a:ext>
              </a:extLst>
            </p:cNvPr>
            <p:cNvSpPr/>
            <p:nvPr/>
          </p:nvSpPr>
          <p:spPr>
            <a:xfrm>
              <a:off x="-1285150" y="2365850"/>
              <a:ext cx="191225" cy="293575"/>
            </a:xfrm>
            <a:custGeom>
              <a:avLst/>
              <a:gdLst/>
              <a:ahLst/>
              <a:cxnLst/>
              <a:rect l="l" t="t" r="r" b="b"/>
              <a:pathLst>
                <a:path w="7649" h="11743" extrusionOk="0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657;p92">
              <a:extLst>
                <a:ext uri="{FF2B5EF4-FFF2-40B4-BE49-F238E27FC236}">
                  <a16:creationId xmlns:a16="http://schemas.microsoft.com/office/drawing/2014/main" id="{F0E343C4-FBCF-9141-BC81-4879BC767F09}"/>
                </a:ext>
              </a:extLst>
            </p:cNvPr>
            <p:cNvSpPr/>
            <p:nvPr/>
          </p:nvSpPr>
          <p:spPr>
            <a:xfrm>
              <a:off x="-107642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658;p92">
              <a:extLst>
                <a:ext uri="{FF2B5EF4-FFF2-40B4-BE49-F238E27FC236}">
                  <a16:creationId xmlns:a16="http://schemas.microsoft.com/office/drawing/2014/main" id="{B2EB2F74-877F-274E-B867-D68CD90AFE97}"/>
                </a:ext>
              </a:extLst>
            </p:cNvPr>
            <p:cNvSpPr/>
            <p:nvPr/>
          </p:nvSpPr>
          <p:spPr>
            <a:xfrm>
              <a:off x="-133397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659;p92">
              <a:extLst>
                <a:ext uri="{FF2B5EF4-FFF2-40B4-BE49-F238E27FC236}">
                  <a16:creationId xmlns:a16="http://schemas.microsoft.com/office/drawing/2014/main" id="{80C09334-5DAF-6A4D-B075-234DA3935FFA}"/>
                </a:ext>
              </a:extLst>
            </p:cNvPr>
            <p:cNvSpPr/>
            <p:nvPr/>
          </p:nvSpPr>
          <p:spPr>
            <a:xfrm>
              <a:off x="-1093750" y="2383050"/>
              <a:ext cx="35450" cy="26575"/>
            </a:xfrm>
            <a:custGeom>
              <a:avLst/>
              <a:gdLst/>
              <a:ahLst/>
              <a:cxnLst/>
              <a:rect l="l" t="t" r="r" b="b"/>
              <a:pathLst>
                <a:path w="1418" h="1063" extrusionOk="0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660;p92">
              <a:extLst>
                <a:ext uri="{FF2B5EF4-FFF2-40B4-BE49-F238E27FC236}">
                  <a16:creationId xmlns:a16="http://schemas.microsoft.com/office/drawing/2014/main" id="{92B0D3B0-D790-6D46-9EF6-242076056616}"/>
                </a:ext>
              </a:extLst>
            </p:cNvPr>
            <p:cNvSpPr/>
            <p:nvPr/>
          </p:nvSpPr>
          <p:spPr>
            <a:xfrm>
              <a:off x="-1317450" y="2512575"/>
              <a:ext cx="35475" cy="26225"/>
            </a:xfrm>
            <a:custGeom>
              <a:avLst/>
              <a:gdLst/>
              <a:ahLst/>
              <a:cxnLst/>
              <a:rect l="l" t="t" r="r" b="b"/>
              <a:pathLst>
                <a:path w="1419" h="1049" extrusionOk="0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661;p92">
              <a:extLst>
                <a:ext uri="{FF2B5EF4-FFF2-40B4-BE49-F238E27FC236}">
                  <a16:creationId xmlns:a16="http://schemas.microsoft.com/office/drawing/2014/main" id="{74B1BECA-740E-4A43-81B2-7F39DF4ECA04}"/>
                </a:ext>
              </a:extLst>
            </p:cNvPr>
            <p:cNvSpPr/>
            <p:nvPr/>
          </p:nvSpPr>
          <p:spPr>
            <a:xfrm>
              <a:off x="-1092975" y="2512575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662;p92">
              <a:extLst>
                <a:ext uri="{FF2B5EF4-FFF2-40B4-BE49-F238E27FC236}">
                  <a16:creationId xmlns:a16="http://schemas.microsoft.com/office/drawing/2014/main" id="{C3E43BDE-86DC-DD41-B631-7B5DC54751EC}"/>
                </a:ext>
              </a:extLst>
            </p:cNvPr>
            <p:cNvSpPr/>
            <p:nvPr/>
          </p:nvSpPr>
          <p:spPr>
            <a:xfrm>
              <a:off x="-1316650" y="2383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663;p92">
              <a:extLst>
                <a:ext uri="{FF2B5EF4-FFF2-40B4-BE49-F238E27FC236}">
                  <a16:creationId xmlns:a16="http://schemas.microsoft.com/office/drawing/2014/main" id="{45A4C93F-CE89-6344-B940-64024AC5E8B2}"/>
                </a:ext>
              </a:extLst>
            </p:cNvPr>
            <p:cNvSpPr/>
            <p:nvPr/>
          </p:nvSpPr>
          <p:spPr>
            <a:xfrm>
              <a:off x="-1239475" y="2401575"/>
              <a:ext cx="102425" cy="153100"/>
            </a:xfrm>
            <a:custGeom>
              <a:avLst/>
              <a:gdLst/>
              <a:ahLst/>
              <a:cxnLst/>
              <a:rect l="l" t="t" r="r" b="b"/>
              <a:pathLst>
                <a:path w="4097" h="6124" extrusionOk="0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9" name="Google Shape;11756;p92">
            <a:extLst>
              <a:ext uri="{FF2B5EF4-FFF2-40B4-BE49-F238E27FC236}">
                <a16:creationId xmlns:a16="http://schemas.microsoft.com/office/drawing/2014/main" id="{7AB906A2-9A1A-5A49-B44C-6024B2EB56D4}"/>
              </a:ext>
            </a:extLst>
          </p:cNvPr>
          <p:cNvSpPr/>
          <p:nvPr/>
        </p:nvSpPr>
        <p:spPr>
          <a:xfrm>
            <a:off x="1816025" y="3066736"/>
            <a:ext cx="440106" cy="421373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solidFill>
            <a:srgbClr val="5F7D95"/>
          </a:solidFill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95DB1E-485D-6F8C-6232-43CF54FA3D49}"/>
              </a:ext>
            </a:extLst>
          </p:cNvPr>
          <p:cNvSpPr txBox="1"/>
          <p:nvPr/>
        </p:nvSpPr>
        <p:spPr>
          <a:xfrm>
            <a:off x="4137046" y="2879496"/>
            <a:ext cx="3692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Data Source: </a:t>
            </a:r>
            <a:r>
              <a:rPr lang="en-US" altLang="zh-CN" dirty="0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Brazil Ecommerce Data</a:t>
            </a:r>
            <a:endParaRPr lang="zh-CN" alt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p70"/>
          <p:cNvSpPr/>
          <p:nvPr/>
        </p:nvSpPr>
        <p:spPr>
          <a:xfrm>
            <a:off x="-1113425" y="3223725"/>
            <a:ext cx="2961600" cy="29616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" name="Google Shape;1790;p70"/>
          <p:cNvSpPr txBox="1">
            <a:spLocks noGrp="1"/>
          </p:cNvSpPr>
          <p:nvPr>
            <p:ph type="title"/>
          </p:nvPr>
        </p:nvSpPr>
        <p:spPr>
          <a:xfrm>
            <a:off x="2483175" y="2455110"/>
            <a:ext cx="45111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dirty="0"/>
              <a:t>Risk &amp;</a:t>
            </a:r>
            <a:br>
              <a:rPr lang="en" sz="4600" dirty="0"/>
            </a:br>
            <a:r>
              <a:rPr lang="en" sz="4600" dirty="0"/>
              <a:t>Future Plan</a:t>
            </a:r>
            <a:endParaRPr sz="4600" dirty="0"/>
          </a:p>
        </p:txBody>
      </p:sp>
      <p:grpSp>
        <p:nvGrpSpPr>
          <p:cNvPr id="1792" name="Google Shape;1792;p70"/>
          <p:cNvGrpSpPr/>
          <p:nvPr/>
        </p:nvGrpSpPr>
        <p:grpSpPr>
          <a:xfrm>
            <a:off x="8046277" y="1936654"/>
            <a:ext cx="1147096" cy="2187013"/>
            <a:chOff x="6939050" y="2127875"/>
            <a:chExt cx="997475" cy="1901750"/>
          </a:xfrm>
        </p:grpSpPr>
        <p:sp>
          <p:nvSpPr>
            <p:cNvPr id="1793" name="Google Shape;1793;p70"/>
            <p:cNvSpPr/>
            <p:nvPr/>
          </p:nvSpPr>
          <p:spPr>
            <a:xfrm>
              <a:off x="6939050" y="2127875"/>
              <a:ext cx="997475" cy="1901750"/>
            </a:xfrm>
            <a:custGeom>
              <a:avLst/>
              <a:gdLst/>
              <a:ahLst/>
              <a:cxnLst/>
              <a:rect l="l" t="t" r="r" b="b"/>
              <a:pathLst>
                <a:path w="39899" h="76070" extrusionOk="0">
                  <a:moveTo>
                    <a:pt x="0" y="1"/>
                  </a:moveTo>
                  <a:lnTo>
                    <a:pt x="39898" y="1"/>
                  </a:lnTo>
                  <a:lnTo>
                    <a:pt x="39898" y="76070"/>
                  </a:lnTo>
                  <a:lnTo>
                    <a:pt x="0" y="7607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70"/>
            <p:cNvSpPr/>
            <p:nvPr/>
          </p:nvSpPr>
          <p:spPr>
            <a:xfrm>
              <a:off x="7134300" y="2455300"/>
              <a:ext cx="606650" cy="32475"/>
            </a:xfrm>
            <a:custGeom>
              <a:avLst/>
              <a:gdLst/>
              <a:ahLst/>
              <a:cxnLst/>
              <a:rect l="l" t="t" r="r" b="b"/>
              <a:pathLst>
                <a:path w="24266" h="1299" extrusionOk="0">
                  <a:moveTo>
                    <a:pt x="1" y="1298"/>
                  </a:moveTo>
                  <a:cubicBezTo>
                    <a:pt x="180" y="1108"/>
                    <a:pt x="430" y="977"/>
                    <a:pt x="703" y="977"/>
                  </a:cubicBezTo>
                  <a:lnTo>
                    <a:pt x="23575" y="977"/>
                  </a:lnTo>
                  <a:cubicBezTo>
                    <a:pt x="23849" y="977"/>
                    <a:pt x="24099" y="1108"/>
                    <a:pt x="24266" y="1298"/>
                  </a:cubicBezTo>
                  <a:lnTo>
                    <a:pt x="24266" y="953"/>
                  </a:lnTo>
                  <a:cubicBezTo>
                    <a:pt x="24266" y="429"/>
                    <a:pt x="23849" y="0"/>
                    <a:pt x="23325" y="0"/>
                  </a:cubicBezTo>
                  <a:lnTo>
                    <a:pt x="953" y="0"/>
                  </a:lnTo>
                  <a:cubicBezTo>
                    <a:pt x="430" y="0"/>
                    <a:pt x="1" y="429"/>
                    <a:pt x="1" y="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70"/>
            <p:cNvSpPr/>
            <p:nvPr/>
          </p:nvSpPr>
          <p:spPr>
            <a:xfrm>
              <a:off x="7134300" y="2525250"/>
              <a:ext cx="606650" cy="32175"/>
            </a:xfrm>
            <a:custGeom>
              <a:avLst/>
              <a:gdLst/>
              <a:ahLst/>
              <a:cxnLst/>
              <a:rect l="l" t="t" r="r" b="b"/>
              <a:pathLst>
                <a:path w="24266" h="1287" extrusionOk="0">
                  <a:moveTo>
                    <a:pt x="1" y="1286"/>
                  </a:moveTo>
                  <a:cubicBezTo>
                    <a:pt x="180" y="1096"/>
                    <a:pt x="430" y="977"/>
                    <a:pt x="703" y="977"/>
                  </a:cubicBezTo>
                  <a:lnTo>
                    <a:pt x="23575" y="977"/>
                  </a:lnTo>
                  <a:cubicBezTo>
                    <a:pt x="23849" y="977"/>
                    <a:pt x="24099" y="1096"/>
                    <a:pt x="24266" y="1286"/>
                  </a:cubicBezTo>
                  <a:lnTo>
                    <a:pt x="24266" y="941"/>
                  </a:lnTo>
                  <a:cubicBezTo>
                    <a:pt x="24266" y="417"/>
                    <a:pt x="23849" y="0"/>
                    <a:pt x="23325" y="0"/>
                  </a:cubicBezTo>
                  <a:lnTo>
                    <a:pt x="953" y="0"/>
                  </a:lnTo>
                  <a:cubicBezTo>
                    <a:pt x="430" y="0"/>
                    <a:pt x="1" y="417"/>
                    <a:pt x="1" y="9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70"/>
            <p:cNvSpPr/>
            <p:nvPr/>
          </p:nvSpPr>
          <p:spPr>
            <a:xfrm>
              <a:off x="7134300" y="2594900"/>
              <a:ext cx="606650" cy="32475"/>
            </a:xfrm>
            <a:custGeom>
              <a:avLst/>
              <a:gdLst/>
              <a:ahLst/>
              <a:cxnLst/>
              <a:rect l="l" t="t" r="r" b="b"/>
              <a:pathLst>
                <a:path w="24266" h="1299" extrusionOk="0">
                  <a:moveTo>
                    <a:pt x="1" y="1298"/>
                  </a:moveTo>
                  <a:cubicBezTo>
                    <a:pt x="180" y="1096"/>
                    <a:pt x="430" y="977"/>
                    <a:pt x="703" y="977"/>
                  </a:cubicBezTo>
                  <a:lnTo>
                    <a:pt x="23575" y="977"/>
                  </a:lnTo>
                  <a:cubicBezTo>
                    <a:pt x="23849" y="977"/>
                    <a:pt x="24099" y="1096"/>
                    <a:pt x="24266" y="1298"/>
                  </a:cubicBezTo>
                  <a:lnTo>
                    <a:pt x="24266" y="953"/>
                  </a:lnTo>
                  <a:cubicBezTo>
                    <a:pt x="24266" y="429"/>
                    <a:pt x="23849" y="1"/>
                    <a:pt x="23325" y="1"/>
                  </a:cubicBezTo>
                  <a:lnTo>
                    <a:pt x="953" y="1"/>
                  </a:lnTo>
                  <a:cubicBezTo>
                    <a:pt x="430" y="1"/>
                    <a:pt x="1" y="429"/>
                    <a:pt x="1" y="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70"/>
            <p:cNvSpPr/>
            <p:nvPr/>
          </p:nvSpPr>
          <p:spPr>
            <a:xfrm>
              <a:off x="7134300" y="2664550"/>
              <a:ext cx="606650" cy="32475"/>
            </a:xfrm>
            <a:custGeom>
              <a:avLst/>
              <a:gdLst/>
              <a:ahLst/>
              <a:cxnLst/>
              <a:rect l="l" t="t" r="r" b="b"/>
              <a:pathLst>
                <a:path w="24266" h="1299" extrusionOk="0">
                  <a:moveTo>
                    <a:pt x="1" y="1298"/>
                  </a:moveTo>
                  <a:cubicBezTo>
                    <a:pt x="180" y="1108"/>
                    <a:pt x="430" y="977"/>
                    <a:pt x="703" y="977"/>
                  </a:cubicBezTo>
                  <a:lnTo>
                    <a:pt x="23575" y="977"/>
                  </a:lnTo>
                  <a:cubicBezTo>
                    <a:pt x="23849" y="977"/>
                    <a:pt x="24099" y="1108"/>
                    <a:pt x="24266" y="1298"/>
                  </a:cubicBezTo>
                  <a:lnTo>
                    <a:pt x="24266" y="953"/>
                  </a:lnTo>
                  <a:cubicBezTo>
                    <a:pt x="24266" y="429"/>
                    <a:pt x="23849" y="1"/>
                    <a:pt x="23325" y="1"/>
                  </a:cubicBezTo>
                  <a:lnTo>
                    <a:pt x="953" y="1"/>
                  </a:lnTo>
                  <a:cubicBezTo>
                    <a:pt x="430" y="1"/>
                    <a:pt x="1" y="429"/>
                    <a:pt x="1" y="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70"/>
            <p:cNvSpPr/>
            <p:nvPr/>
          </p:nvSpPr>
          <p:spPr>
            <a:xfrm>
              <a:off x="7134300" y="2734500"/>
              <a:ext cx="606650" cy="32475"/>
            </a:xfrm>
            <a:custGeom>
              <a:avLst/>
              <a:gdLst/>
              <a:ahLst/>
              <a:cxnLst/>
              <a:rect l="l" t="t" r="r" b="b"/>
              <a:pathLst>
                <a:path w="24266" h="1299" extrusionOk="0">
                  <a:moveTo>
                    <a:pt x="1" y="1298"/>
                  </a:moveTo>
                  <a:cubicBezTo>
                    <a:pt x="180" y="1096"/>
                    <a:pt x="430" y="977"/>
                    <a:pt x="703" y="977"/>
                  </a:cubicBezTo>
                  <a:lnTo>
                    <a:pt x="23575" y="977"/>
                  </a:lnTo>
                  <a:cubicBezTo>
                    <a:pt x="23849" y="977"/>
                    <a:pt x="24099" y="1096"/>
                    <a:pt x="24266" y="1298"/>
                  </a:cubicBezTo>
                  <a:lnTo>
                    <a:pt x="24266" y="941"/>
                  </a:lnTo>
                  <a:cubicBezTo>
                    <a:pt x="24266" y="429"/>
                    <a:pt x="23849" y="1"/>
                    <a:pt x="23325" y="1"/>
                  </a:cubicBezTo>
                  <a:lnTo>
                    <a:pt x="953" y="1"/>
                  </a:lnTo>
                  <a:cubicBezTo>
                    <a:pt x="430" y="1"/>
                    <a:pt x="1" y="429"/>
                    <a:pt x="1" y="9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7" name="Google Shape;1807;p70"/>
          <p:cNvGrpSpPr/>
          <p:nvPr/>
        </p:nvGrpSpPr>
        <p:grpSpPr>
          <a:xfrm>
            <a:off x="252821" y="4002604"/>
            <a:ext cx="1149856" cy="2187013"/>
            <a:chOff x="5372175" y="2127875"/>
            <a:chExt cx="999875" cy="1901750"/>
          </a:xfrm>
        </p:grpSpPr>
        <p:sp>
          <p:nvSpPr>
            <p:cNvPr id="1808" name="Google Shape;1808;p70"/>
            <p:cNvSpPr/>
            <p:nvPr/>
          </p:nvSpPr>
          <p:spPr>
            <a:xfrm>
              <a:off x="5372175" y="2127875"/>
              <a:ext cx="999875" cy="1901750"/>
            </a:xfrm>
            <a:custGeom>
              <a:avLst/>
              <a:gdLst/>
              <a:ahLst/>
              <a:cxnLst/>
              <a:rect l="l" t="t" r="r" b="b"/>
              <a:pathLst>
                <a:path w="39995" h="76070" extrusionOk="0">
                  <a:moveTo>
                    <a:pt x="39994" y="1"/>
                  </a:moveTo>
                  <a:lnTo>
                    <a:pt x="1" y="1"/>
                  </a:lnTo>
                  <a:lnTo>
                    <a:pt x="1" y="76070"/>
                  </a:lnTo>
                  <a:lnTo>
                    <a:pt x="39994" y="7607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70"/>
            <p:cNvSpPr/>
            <p:nvPr/>
          </p:nvSpPr>
          <p:spPr>
            <a:xfrm>
              <a:off x="5476375" y="3301225"/>
              <a:ext cx="791475" cy="643875"/>
            </a:xfrm>
            <a:custGeom>
              <a:avLst/>
              <a:gdLst/>
              <a:ahLst/>
              <a:cxnLst/>
              <a:rect l="l" t="t" r="r" b="b"/>
              <a:pathLst>
                <a:path w="31659" h="25755" extrusionOk="0">
                  <a:moveTo>
                    <a:pt x="0" y="3013"/>
                  </a:moveTo>
                  <a:cubicBezTo>
                    <a:pt x="0" y="1346"/>
                    <a:pt x="1346" y="1"/>
                    <a:pt x="3012" y="1"/>
                  </a:cubicBezTo>
                  <a:lnTo>
                    <a:pt x="28647" y="1"/>
                  </a:lnTo>
                  <a:cubicBezTo>
                    <a:pt x="30313" y="1"/>
                    <a:pt x="31659" y="1346"/>
                    <a:pt x="31659" y="3013"/>
                  </a:cubicBezTo>
                  <a:lnTo>
                    <a:pt x="31659" y="22742"/>
                  </a:lnTo>
                  <a:cubicBezTo>
                    <a:pt x="31659" y="24397"/>
                    <a:pt x="30313" y="25754"/>
                    <a:pt x="28647" y="25754"/>
                  </a:cubicBezTo>
                  <a:lnTo>
                    <a:pt x="3012" y="25754"/>
                  </a:lnTo>
                  <a:cubicBezTo>
                    <a:pt x="1346" y="25754"/>
                    <a:pt x="0" y="24397"/>
                    <a:pt x="0" y="2274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70"/>
            <p:cNvSpPr/>
            <p:nvPr/>
          </p:nvSpPr>
          <p:spPr>
            <a:xfrm>
              <a:off x="5476375" y="2211225"/>
              <a:ext cx="791475" cy="799825"/>
            </a:xfrm>
            <a:custGeom>
              <a:avLst/>
              <a:gdLst/>
              <a:ahLst/>
              <a:cxnLst/>
              <a:rect l="l" t="t" r="r" b="b"/>
              <a:pathLst>
                <a:path w="31659" h="31993" extrusionOk="0">
                  <a:moveTo>
                    <a:pt x="0" y="3691"/>
                  </a:moveTo>
                  <a:cubicBezTo>
                    <a:pt x="0" y="1655"/>
                    <a:pt x="1655" y="0"/>
                    <a:pt x="3703" y="0"/>
                  </a:cubicBezTo>
                  <a:lnTo>
                    <a:pt x="27956" y="0"/>
                  </a:lnTo>
                  <a:cubicBezTo>
                    <a:pt x="30004" y="0"/>
                    <a:pt x="31659" y="1655"/>
                    <a:pt x="31659" y="3691"/>
                  </a:cubicBezTo>
                  <a:lnTo>
                    <a:pt x="31659" y="28290"/>
                  </a:lnTo>
                  <a:cubicBezTo>
                    <a:pt x="31659" y="30337"/>
                    <a:pt x="30004" y="31992"/>
                    <a:pt x="27956" y="31992"/>
                  </a:cubicBezTo>
                  <a:lnTo>
                    <a:pt x="3703" y="31992"/>
                  </a:lnTo>
                  <a:cubicBezTo>
                    <a:pt x="1655" y="31992"/>
                    <a:pt x="0" y="30337"/>
                    <a:pt x="0" y="282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70"/>
            <p:cNvSpPr/>
            <p:nvPr/>
          </p:nvSpPr>
          <p:spPr>
            <a:xfrm>
              <a:off x="5476375" y="3069075"/>
              <a:ext cx="184575" cy="174150"/>
            </a:xfrm>
            <a:custGeom>
              <a:avLst/>
              <a:gdLst/>
              <a:ahLst/>
              <a:cxnLst/>
              <a:rect l="l" t="t" r="r" b="b"/>
              <a:pathLst>
                <a:path w="7383" h="6966" extrusionOk="0">
                  <a:moveTo>
                    <a:pt x="0" y="822"/>
                  </a:moveTo>
                  <a:cubicBezTo>
                    <a:pt x="0" y="369"/>
                    <a:pt x="369" y="0"/>
                    <a:pt x="822" y="0"/>
                  </a:cubicBezTo>
                  <a:lnTo>
                    <a:pt x="6561" y="0"/>
                  </a:lnTo>
                  <a:cubicBezTo>
                    <a:pt x="7013" y="0"/>
                    <a:pt x="7382" y="369"/>
                    <a:pt x="7382" y="822"/>
                  </a:cubicBezTo>
                  <a:lnTo>
                    <a:pt x="7382" y="6144"/>
                  </a:lnTo>
                  <a:cubicBezTo>
                    <a:pt x="7382" y="6596"/>
                    <a:pt x="7013" y="6965"/>
                    <a:pt x="6561" y="6965"/>
                  </a:cubicBezTo>
                  <a:lnTo>
                    <a:pt x="822" y="6965"/>
                  </a:lnTo>
                  <a:cubicBezTo>
                    <a:pt x="369" y="6965"/>
                    <a:pt x="0" y="6596"/>
                    <a:pt x="0" y="61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70"/>
            <p:cNvSpPr/>
            <p:nvPr/>
          </p:nvSpPr>
          <p:spPr>
            <a:xfrm>
              <a:off x="5496000" y="3083950"/>
              <a:ext cx="49450" cy="144375"/>
            </a:xfrm>
            <a:custGeom>
              <a:avLst/>
              <a:gdLst/>
              <a:ahLst/>
              <a:cxnLst/>
              <a:rect l="l" t="t" r="r" b="b"/>
              <a:pathLst>
                <a:path w="1978" h="5775" extrusionOk="0">
                  <a:moveTo>
                    <a:pt x="1" y="989"/>
                  </a:moveTo>
                  <a:cubicBezTo>
                    <a:pt x="1" y="441"/>
                    <a:pt x="442" y="0"/>
                    <a:pt x="989" y="0"/>
                  </a:cubicBezTo>
                  <a:cubicBezTo>
                    <a:pt x="1537" y="0"/>
                    <a:pt x="1977" y="441"/>
                    <a:pt x="1977" y="989"/>
                  </a:cubicBezTo>
                  <a:lnTo>
                    <a:pt x="1977" y="4787"/>
                  </a:lnTo>
                  <a:cubicBezTo>
                    <a:pt x="1977" y="5334"/>
                    <a:pt x="1537" y="5775"/>
                    <a:pt x="989" y="5775"/>
                  </a:cubicBezTo>
                  <a:cubicBezTo>
                    <a:pt x="442" y="5775"/>
                    <a:pt x="1" y="5334"/>
                    <a:pt x="1" y="47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3" name="Google Shape;1813;p70"/>
          <p:cNvGrpSpPr/>
          <p:nvPr/>
        </p:nvGrpSpPr>
        <p:grpSpPr>
          <a:xfrm>
            <a:off x="841303" y="241235"/>
            <a:ext cx="1346305" cy="193106"/>
            <a:chOff x="841303" y="241235"/>
            <a:chExt cx="1346305" cy="193106"/>
          </a:xfrm>
        </p:grpSpPr>
        <p:sp>
          <p:nvSpPr>
            <p:cNvPr id="1814" name="Google Shape;1814;p70"/>
            <p:cNvSpPr/>
            <p:nvPr/>
          </p:nvSpPr>
          <p:spPr>
            <a:xfrm>
              <a:off x="841303" y="241235"/>
              <a:ext cx="1346305" cy="130439"/>
            </a:xfrm>
            <a:custGeom>
              <a:avLst/>
              <a:gdLst/>
              <a:ahLst/>
              <a:cxnLst/>
              <a:rect l="l" t="t" r="r" b="b"/>
              <a:pathLst>
                <a:path w="46828" h="4537" extrusionOk="0">
                  <a:moveTo>
                    <a:pt x="0" y="0"/>
                  </a:moveTo>
                  <a:lnTo>
                    <a:pt x="46827" y="0"/>
                  </a:lnTo>
                  <a:lnTo>
                    <a:pt x="46827" y="4537"/>
                  </a:lnTo>
                  <a:lnTo>
                    <a:pt x="0" y="45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70"/>
            <p:cNvSpPr/>
            <p:nvPr/>
          </p:nvSpPr>
          <p:spPr>
            <a:xfrm>
              <a:off x="881007" y="371666"/>
              <a:ext cx="1266897" cy="62675"/>
            </a:xfrm>
            <a:custGeom>
              <a:avLst/>
              <a:gdLst/>
              <a:ahLst/>
              <a:cxnLst/>
              <a:rect l="l" t="t" r="r" b="b"/>
              <a:pathLst>
                <a:path w="44066" h="2180" extrusionOk="0">
                  <a:moveTo>
                    <a:pt x="0" y="0"/>
                  </a:moveTo>
                  <a:lnTo>
                    <a:pt x="44065" y="0"/>
                  </a:lnTo>
                  <a:lnTo>
                    <a:pt x="44065" y="2179"/>
                  </a:lnTo>
                  <a:lnTo>
                    <a:pt x="0" y="217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6" name="Google Shape;1816;p70"/>
          <p:cNvGrpSpPr/>
          <p:nvPr/>
        </p:nvGrpSpPr>
        <p:grpSpPr>
          <a:xfrm>
            <a:off x="5907025" y="1605875"/>
            <a:ext cx="993050" cy="209700"/>
            <a:chOff x="7437675" y="540775"/>
            <a:chExt cx="993050" cy="209700"/>
          </a:xfrm>
        </p:grpSpPr>
        <p:sp>
          <p:nvSpPr>
            <p:cNvPr id="1817" name="Google Shape;1817;p70"/>
            <p:cNvSpPr/>
            <p:nvPr/>
          </p:nvSpPr>
          <p:spPr>
            <a:xfrm>
              <a:off x="7437675" y="540775"/>
              <a:ext cx="209700" cy="209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70"/>
            <p:cNvSpPr/>
            <p:nvPr/>
          </p:nvSpPr>
          <p:spPr>
            <a:xfrm>
              <a:off x="7829350" y="540775"/>
              <a:ext cx="209700" cy="209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70"/>
            <p:cNvSpPr/>
            <p:nvPr/>
          </p:nvSpPr>
          <p:spPr>
            <a:xfrm>
              <a:off x="8221025" y="540775"/>
              <a:ext cx="209700" cy="209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0" name="Google Shape;1820;p70"/>
          <p:cNvGrpSpPr/>
          <p:nvPr/>
        </p:nvGrpSpPr>
        <p:grpSpPr>
          <a:xfrm>
            <a:off x="841296" y="735529"/>
            <a:ext cx="1149856" cy="2187013"/>
            <a:chOff x="5372175" y="2127875"/>
            <a:chExt cx="999875" cy="1901750"/>
          </a:xfrm>
        </p:grpSpPr>
        <p:sp>
          <p:nvSpPr>
            <p:cNvPr id="1821" name="Google Shape;1821;p70"/>
            <p:cNvSpPr/>
            <p:nvPr/>
          </p:nvSpPr>
          <p:spPr>
            <a:xfrm>
              <a:off x="5372175" y="2127875"/>
              <a:ext cx="999875" cy="1901750"/>
            </a:xfrm>
            <a:custGeom>
              <a:avLst/>
              <a:gdLst/>
              <a:ahLst/>
              <a:cxnLst/>
              <a:rect l="l" t="t" r="r" b="b"/>
              <a:pathLst>
                <a:path w="39995" h="76070" extrusionOk="0">
                  <a:moveTo>
                    <a:pt x="39994" y="1"/>
                  </a:moveTo>
                  <a:lnTo>
                    <a:pt x="1" y="1"/>
                  </a:lnTo>
                  <a:lnTo>
                    <a:pt x="1" y="76070"/>
                  </a:lnTo>
                  <a:lnTo>
                    <a:pt x="39994" y="7607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70"/>
            <p:cNvSpPr/>
            <p:nvPr/>
          </p:nvSpPr>
          <p:spPr>
            <a:xfrm>
              <a:off x="5476375" y="3301225"/>
              <a:ext cx="791475" cy="643875"/>
            </a:xfrm>
            <a:custGeom>
              <a:avLst/>
              <a:gdLst/>
              <a:ahLst/>
              <a:cxnLst/>
              <a:rect l="l" t="t" r="r" b="b"/>
              <a:pathLst>
                <a:path w="31659" h="25755" extrusionOk="0">
                  <a:moveTo>
                    <a:pt x="0" y="3013"/>
                  </a:moveTo>
                  <a:cubicBezTo>
                    <a:pt x="0" y="1346"/>
                    <a:pt x="1346" y="1"/>
                    <a:pt x="3012" y="1"/>
                  </a:cubicBezTo>
                  <a:lnTo>
                    <a:pt x="28647" y="1"/>
                  </a:lnTo>
                  <a:cubicBezTo>
                    <a:pt x="30313" y="1"/>
                    <a:pt x="31659" y="1346"/>
                    <a:pt x="31659" y="3013"/>
                  </a:cubicBezTo>
                  <a:lnTo>
                    <a:pt x="31659" y="22742"/>
                  </a:lnTo>
                  <a:cubicBezTo>
                    <a:pt x="31659" y="24397"/>
                    <a:pt x="30313" y="25754"/>
                    <a:pt x="28647" y="25754"/>
                  </a:cubicBezTo>
                  <a:lnTo>
                    <a:pt x="3012" y="25754"/>
                  </a:lnTo>
                  <a:cubicBezTo>
                    <a:pt x="1346" y="25754"/>
                    <a:pt x="0" y="24397"/>
                    <a:pt x="0" y="2274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70"/>
            <p:cNvSpPr/>
            <p:nvPr/>
          </p:nvSpPr>
          <p:spPr>
            <a:xfrm>
              <a:off x="5476375" y="2211225"/>
              <a:ext cx="791475" cy="799825"/>
            </a:xfrm>
            <a:custGeom>
              <a:avLst/>
              <a:gdLst/>
              <a:ahLst/>
              <a:cxnLst/>
              <a:rect l="l" t="t" r="r" b="b"/>
              <a:pathLst>
                <a:path w="31659" h="31993" extrusionOk="0">
                  <a:moveTo>
                    <a:pt x="0" y="3691"/>
                  </a:moveTo>
                  <a:cubicBezTo>
                    <a:pt x="0" y="1655"/>
                    <a:pt x="1655" y="0"/>
                    <a:pt x="3703" y="0"/>
                  </a:cubicBezTo>
                  <a:lnTo>
                    <a:pt x="27956" y="0"/>
                  </a:lnTo>
                  <a:cubicBezTo>
                    <a:pt x="30004" y="0"/>
                    <a:pt x="31659" y="1655"/>
                    <a:pt x="31659" y="3691"/>
                  </a:cubicBezTo>
                  <a:lnTo>
                    <a:pt x="31659" y="28290"/>
                  </a:lnTo>
                  <a:cubicBezTo>
                    <a:pt x="31659" y="30337"/>
                    <a:pt x="30004" y="31992"/>
                    <a:pt x="27956" y="31992"/>
                  </a:cubicBezTo>
                  <a:lnTo>
                    <a:pt x="3703" y="31992"/>
                  </a:lnTo>
                  <a:cubicBezTo>
                    <a:pt x="1655" y="31992"/>
                    <a:pt x="0" y="30337"/>
                    <a:pt x="0" y="282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70"/>
            <p:cNvSpPr/>
            <p:nvPr/>
          </p:nvSpPr>
          <p:spPr>
            <a:xfrm>
              <a:off x="5476375" y="3069075"/>
              <a:ext cx="184575" cy="174150"/>
            </a:xfrm>
            <a:custGeom>
              <a:avLst/>
              <a:gdLst/>
              <a:ahLst/>
              <a:cxnLst/>
              <a:rect l="l" t="t" r="r" b="b"/>
              <a:pathLst>
                <a:path w="7383" h="6966" extrusionOk="0">
                  <a:moveTo>
                    <a:pt x="0" y="822"/>
                  </a:moveTo>
                  <a:cubicBezTo>
                    <a:pt x="0" y="369"/>
                    <a:pt x="369" y="0"/>
                    <a:pt x="822" y="0"/>
                  </a:cubicBezTo>
                  <a:lnTo>
                    <a:pt x="6561" y="0"/>
                  </a:lnTo>
                  <a:cubicBezTo>
                    <a:pt x="7013" y="0"/>
                    <a:pt x="7382" y="369"/>
                    <a:pt x="7382" y="822"/>
                  </a:cubicBezTo>
                  <a:lnTo>
                    <a:pt x="7382" y="6144"/>
                  </a:lnTo>
                  <a:cubicBezTo>
                    <a:pt x="7382" y="6596"/>
                    <a:pt x="7013" y="6965"/>
                    <a:pt x="6561" y="6965"/>
                  </a:cubicBezTo>
                  <a:lnTo>
                    <a:pt x="822" y="6965"/>
                  </a:lnTo>
                  <a:cubicBezTo>
                    <a:pt x="369" y="6965"/>
                    <a:pt x="0" y="6596"/>
                    <a:pt x="0" y="61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70"/>
            <p:cNvSpPr/>
            <p:nvPr/>
          </p:nvSpPr>
          <p:spPr>
            <a:xfrm>
              <a:off x="5496000" y="3083950"/>
              <a:ext cx="49450" cy="144375"/>
            </a:xfrm>
            <a:custGeom>
              <a:avLst/>
              <a:gdLst/>
              <a:ahLst/>
              <a:cxnLst/>
              <a:rect l="l" t="t" r="r" b="b"/>
              <a:pathLst>
                <a:path w="1978" h="5775" extrusionOk="0">
                  <a:moveTo>
                    <a:pt x="1" y="989"/>
                  </a:moveTo>
                  <a:cubicBezTo>
                    <a:pt x="1" y="441"/>
                    <a:pt x="442" y="0"/>
                    <a:pt x="989" y="0"/>
                  </a:cubicBezTo>
                  <a:cubicBezTo>
                    <a:pt x="1537" y="0"/>
                    <a:pt x="1977" y="441"/>
                    <a:pt x="1977" y="989"/>
                  </a:cubicBezTo>
                  <a:lnTo>
                    <a:pt x="1977" y="4787"/>
                  </a:lnTo>
                  <a:cubicBezTo>
                    <a:pt x="1977" y="5334"/>
                    <a:pt x="1537" y="5775"/>
                    <a:pt x="989" y="5775"/>
                  </a:cubicBezTo>
                  <a:cubicBezTo>
                    <a:pt x="442" y="5775"/>
                    <a:pt x="1" y="5334"/>
                    <a:pt x="1" y="47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6" name="Google Shape;1826;p70"/>
          <p:cNvSpPr/>
          <p:nvPr/>
        </p:nvSpPr>
        <p:spPr>
          <a:xfrm>
            <a:off x="4619475" y="-1069975"/>
            <a:ext cx="2374800" cy="23748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7" name="Google Shape;1827;p70"/>
          <p:cNvGrpSpPr/>
          <p:nvPr/>
        </p:nvGrpSpPr>
        <p:grpSpPr>
          <a:xfrm>
            <a:off x="8046277" y="-518671"/>
            <a:ext cx="1147096" cy="2187013"/>
            <a:chOff x="6939050" y="2127875"/>
            <a:chExt cx="997475" cy="1901750"/>
          </a:xfrm>
        </p:grpSpPr>
        <p:sp>
          <p:nvSpPr>
            <p:cNvPr id="1828" name="Google Shape;1828;p70"/>
            <p:cNvSpPr/>
            <p:nvPr/>
          </p:nvSpPr>
          <p:spPr>
            <a:xfrm>
              <a:off x="6939050" y="2127875"/>
              <a:ext cx="997475" cy="1901750"/>
            </a:xfrm>
            <a:custGeom>
              <a:avLst/>
              <a:gdLst/>
              <a:ahLst/>
              <a:cxnLst/>
              <a:rect l="l" t="t" r="r" b="b"/>
              <a:pathLst>
                <a:path w="39899" h="76070" extrusionOk="0">
                  <a:moveTo>
                    <a:pt x="0" y="1"/>
                  </a:moveTo>
                  <a:lnTo>
                    <a:pt x="39898" y="1"/>
                  </a:lnTo>
                  <a:lnTo>
                    <a:pt x="39898" y="76070"/>
                  </a:lnTo>
                  <a:lnTo>
                    <a:pt x="0" y="760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70"/>
            <p:cNvSpPr/>
            <p:nvPr/>
          </p:nvSpPr>
          <p:spPr>
            <a:xfrm>
              <a:off x="7134300" y="2455300"/>
              <a:ext cx="606650" cy="32475"/>
            </a:xfrm>
            <a:custGeom>
              <a:avLst/>
              <a:gdLst/>
              <a:ahLst/>
              <a:cxnLst/>
              <a:rect l="l" t="t" r="r" b="b"/>
              <a:pathLst>
                <a:path w="24266" h="1299" extrusionOk="0">
                  <a:moveTo>
                    <a:pt x="1" y="1298"/>
                  </a:moveTo>
                  <a:cubicBezTo>
                    <a:pt x="180" y="1108"/>
                    <a:pt x="430" y="977"/>
                    <a:pt x="703" y="977"/>
                  </a:cubicBezTo>
                  <a:lnTo>
                    <a:pt x="23575" y="977"/>
                  </a:lnTo>
                  <a:cubicBezTo>
                    <a:pt x="23849" y="977"/>
                    <a:pt x="24099" y="1108"/>
                    <a:pt x="24266" y="1298"/>
                  </a:cubicBezTo>
                  <a:lnTo>
                    <a:pt x="24266" y="953"/>
                  </a:lnTo>
                  <a:cubicBezTo>
                    <a:pt x="24266" y="429"/>
                    <a:pt x="23849" y="0"/>
                    <a:pt x="23325" y="0"/>
                  </a:cubicBezTo>
                  <a:lnTo>
                    <a:pt x="953" y="0"/>
                  </a:lnTo>
                  <a:cubicBezTo>
                    <a:pt x="430" y="0"/>
                    <a:pt x="1" y="429"/>
                    <a:pt x="1" y="9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70"/>
            <p:cNvSpPr/>
            <p:nvPr/>
          </p:nvSpPr>
          <p:spPr>
            <a:xfrm>
              <a:off x="7134300" y="2525250"/>
              <a:ext cx="606650" cy="32175"/>
            </a:xfrm>
            <a:custGeom>
              <a:avLst/>
              <a:gdLst/>
              <a:ahLst/>
              <a:cxnLst/>
              <a:rect l="l" t="t" r="r" b="b"/>
              <a:pathLst>
                <a:path w="24266" h="1287" extrusionOk="0">
                  <a:moveTo>
                    <a:pt x="1" y="1286"/>
                  </a:moveTo>
                  <a:cubicBezTo>
                    <a:pt x="180" y="1096"/>
                    <a:pt x="430" y="977"/>
                    <a:pt x="703" y="977"/>
                  </a:cubicBezTo>
                  <a:lnTo>
                    <a:pt x="23575" y="977"/>
                  </a:lnTo>
                  <a:cubicBezTo>
                    <a:pt x="23849" y="977"/>
                    <a:pt x="24099" y="1096"/>
                    <a:pt x="24266" y="1286"/>
                  </a:cubicBezTo>
                  <a:lnTo>
                    <a:pt x="24266" y="941"/>
                  </a:lnTo>
                  <a:cubicBezTo>
                    <a:pt x="24266" y="417"/>
                    <a:pt x="23849" y="0"/>
                    <a:pt x="23325" y="0"/>
                  </a:cubicBezTo>
                  <a:lnTo>
                    <a:pt x="953" y="0"/>
                  </a:lnTo>
                  <a:cubicBezTo>
                    <a:pt x="430" y="0"/>
                    <a:pt x="1" y="417"/>
                    <a:pt x="1" y="9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70"/>
            <p:cNvSpPr/>
            <p:nvPr/>
          </p:nvSpPr>
          <p:spPr>
            <a:xfrm>
              <a:off x="7134300" y="2594900"/>
              <a:ext cx="606650" cy="32475"/>
            </a:xfrm>
            <a:custGeom>
              <a:avLst/>
              <a:gdLst/>
              <a:ahLst/>
              <a:cxnLst/>
              <a:rect l="l" t="t" r="r" b="b"/>
              <a:pathLst>
                <a:path w="24266" h="1299" extrusionOk="0">
                  <a:moveTo>
                    <a:pt x="1" y="1298"/>
                  </a:moveTo>
                  <a:cubicBezTo>
                    <a:pt x="180" y="1096"/>
                    <a:pt x="430" y="977"/>
                    <a:pt x="703" y="977"/>
                  </a:cubicBezTo>
                  <a:lnTo>
                    <a:pt x="23575" y="977"/>
                  </a:lnTo>
                  <a:cubicBezTo>
                    <a:pt x="23849" y="977"/>
                    <a:pt x="24099" y="1096"/>
                    <a:pt x="24266" y="1298"/>
                  </a:cubicBezTo>
                  <a:lnTo>
                    <a:pt x="24266" y="953"/>
                  </a:lnTo>
                  <a:cubicBezTo>
                    <a:pt x="24266" y="429"/>
                    <a:pt x="23849" y="1"/>
                    <a:pt x="23325" y="1"/>
                  </a:cubicBezTo>
                  <a:lnTo>
                    <a:pt x="953" y="1"/>
                  </a:lnTo>
                  <a:cubicBezTo>
                    <a:pt x="430" y="1"/>
                    <a:pt x="1" y="429"/>
                    <a:pt x="1" y="9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70"/>
            <p:cNvSpPr/>
            <p:nvPr/>
          </p:nvSpPr>
          <p:spPr>
            <a:xfrm>
              <a:off x="7134300" y="2664550"/>
              <a:ext cx="606650" cy="32475"/>
            </a:xfrm>
            <a:custGeom>
              <a:avLst/>
              <a:gdLst/>
              <a:ahLst/>
              <a:cxnLst/>
              <a:rect l="l" t="t" r="r" b="b"/>
              <a:pathLst>
                <a:path w="24266" h="1299" extrusionOk="0">
                  <a:moveTo>
                    <a:pt x="1" y="1298"/>
                  </a:moveTo>
                  <a:cubicBezTo>
                    <a:pt x="180" y="1108"/>
                    <a:pt x="430" y="977"/>
                    <a:pt x="703" y="977"/>
                  </a:cubicBezTo>
                  <a:lnTo>
                    <a:pt x="23575" y="977"/>
                  </a:lnTo>
                  <a:cubicBezTo>
                    <a:pt x="23849" y="977"/>
                    <a:pt x="24099" y="1108"/>
                    <a:pt x="24266" y="1298"/>
                  </a:cubicBezTo>
                  <a:lnTo>
                    <a:pt x="24266" y="953"/>
                  </a:lnTo>
                  <a:cubicBezTo>
                    <a:pt x="24266" y="429"/>
                    <a:pt x="23849" y="1"/>
                    <a:pt x="23325" y="1"/>
                  </a:cubicBezTo>
                  <a:lnTo>
                    <a:pt x="953" y="1"/>
                  </a:lnTo>
                  <a:cubicBezTo>
                    <a:pt x="430" y="1"/>
                    <a:pt x="1" y="429"/>
                    <a:pt x="1" y="9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70"/>
            <p:cNvSpPr/>
            <p:nvPr/>
          </p:nvSpPr>
          <p:spPr>
            <a:xfrm>
              <a:off x="7134300" y="2734500"/>
              <a:ext cx="606650" cy="32475"/>
            </a:xfrm>
            <a:custGeom>
              <a:avLst/>
              <a:gdLst/>
              <a:ahLst/>
              <a:cxnLst/>
              <a:rect l="l" t="t" r="r" b="b"/>
              <a:pathLst>
                <a:path w="24266" h="1299" extrusionOk="0">
                  <a:moveTo>
                    <a:pt x="1" y="1298"/>
                  </a:moveTo>
                  <a:cubicBezTo>
                    <a:pt x="180" y="1096"/>
                    <a:pt x="430" y="977"/>
                    <a:pt x="703" y="977"/>
                  </a:cubicBezTo>
                  <a:lnTo>
                    <a:pt x="23575" y="977"/>
                  </a:lnTo>
                  <a:cubicBezTo>
                    <a:pt x="23849" y="977"/>
                    <a:pt x="24099" y="1096"/>
                    <a:pt x="24266" y="1298"/>
                  </a:cubicBezTo>
                  <a:lnTo>
                    <a:pt x="24266" y="941"/>
                  </a:lnTo>
                  <a:cubicBezTo>
                    <a:pt x="24266" y="429"/>
                    <a:pt x="23849" y="1"/>
                    <a:pt x="23325" y="1"/>
                  </a:cubicBezTo>
                  <a:lnTo>
                    <a:pt x="953" y="1"/>
                  </a:lnTo>
                  <a:cubicBezTo>
                    <a:pt x="430" y="1"/>
                    <a:pt x="1" y="429"/>
                    <a:pt x="1" y="9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4" name="Google Shape;1834;p70"/>
          <p:cNvGrpSpPr/>
          <p:nvPr/>
        </p:nvGrpSpPr>
        <p:grpSpPr>
          <a:xfrm flipH="1">
            <a:off x="3937715" y="333568"/>
            <a:ext cx="1497954" cy="1837378"/>
            <a:chOff x="2603525" y="395100"/>
            <a:chExt cx="1058400" cy="1298225"/>
          </a:xfrm>
        </p:grpSpPr>
        <p:sp>
          <p:nvSpPr>
            <p:cNvPr id="1835" name="Google Shape;1835;p70"/>
            <p:cNvSpPr/>
            <p:nvPr/>
          </p:nvSpPr>
          <p:spPr>
            <a:xfrm>
              <a:off x="2603525" y="395100"/>
              <a:ext cx="1058400" cy="1058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70"/>
            <p:cNvSpPr/>
            <p:nvPr/>
          </p:nvSpPr>
          <p:spPr>
            <a:xfrm rot="10800000" flipH="1">
              <a:off x="2871600" y="1425125"/>
              <a:ext cx="268200" cy="268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7" name="Google Shape;1837;p70"/>
          <p:cNvSpPr txBox="1">
            <a:spLocks noGrp="1"/>
          </p:cNvSpPr>
          <p:nvPr>
            <p:ph type="title" idx="2"/>
          </p:nvPr>
        </p:nvSpPr>
        <p:spPr>
          <a:xfrm>
            <a:off x="4062638" y="645188"/>
            <a:ext cx="1248300" cy="9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42" name="Google Shape;11655;p92">
            <a:extLst>
              <a:ext uri="{FF2B5EF4-FFF2-40B4-BE49-F238E27FC236}">
                <a16:creationId xmlns:a16="http://schemas.microsoft.com/office/drawing/2014/main" id="{9B698564-269B-B14C-91BC-008E42D7157A}"/>
              </a:ext>
            </a:extLst>
          </p:cNvPr>
          <p:cNvGrpSpPr/>
          <p:nvPr/>
        </p:nvGrpSpPr>
        <p:grpSpPr>
          <a:xfrm>
            <a:off x="1191720" y="1062126"/>
            <a:ext cx="421914" cy="423864"/>
            <a:chOff x="-1333975" y="2365850"/>
            <a:chExt cx="292225" cy="293575"/>
          </a:xfrm>
        </p:grpSpPr>
        <p:sp>
          <p:nvSpPr>
            <p:cNvPr id="43" name="Google Shape;11656;p92">
              <a:extLst>
                <a:ext uri="{FF2B5EF4-FFF2-40B4-BE49-F238E27FC236}">
                  <a16:creationId xmlns:a16="http://schemas.microsoft.com/office/drawing/2014/main" id="{EEA7760C-5A88-2F4D-BB2B-7C98C6A8D497}"/>
                </a:ext>
              </a:extLst>
            </p:cNvPr>
            <p:cNvSpPr/>
            <p:nvPr/>
          </p:nvSpPr>
          <p:spPr>
            <a:xfrm>
              <a:off x="-1285150" y="2365850"/>
              <a:ext cx="191225" cy="293575"/>
            </a:xfrm>
            <a:custGeom>
              <a:avLst/>
              <a:gdLst/>
              <a:ahLst/>
              <a:cxnLst/>
              <a:rect l="l" t="t" r="r" b="b"/>
              <a:pathLst>
                <a:path w="7649" h="11743" extrusionOk="0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657;p92">
              <a:extLst>
                <a:ext uri="{FF2B5EF4-FFF2-40B4-BE49-F238E27FC236}">
                  <a16:creationId xmlns:a16="http://schemas.microsoft.com/office/drawing/2014/main" id="{98B9EDCD-3943-A84F-BDD8-AEC885F9735A}"/>
                </a:ext>
              </a:extLst>
            </p:cNvPr>
            <p:cNvSpPr/>
            <p:nvPr/>
          </p:nvSpPr>
          <p:spPr>
            <a:xfrm>
              <a:off x="-107642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658;p92">
              <a:extLst>
                <a:ext uri="{FF2B5EF4-FFF2-40B4-BE49-F238E27FC236}">
                  <a16:creationId xmlns:a16="http://schemas.microsoft.com/office/drawing/2014/main" id="{262D0401-4B50-4844-BDA4-B7237097394A}"/>
                </a:ext>
              </a:extLst>
            </p:cNvPr>
            <p:cNvSpPr/>
            <p:nvPr/>
          </p:nvSpPr>
          <p:spPr>
            <a:xfrm>
              <a:off x="-133397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659;p92">
              <a:extLst>
                <a:ext uri="{FF2B5EF4-FFF2-40B4-BE49-F238E27FC236}">
                  <a16:creationId xmlns:a16="http://schemas.microsoft.com/office/drawing/2014/main" id="{04AEDCE3-CC3E-1C4E-9701-78A602629B70}"/>
                </a:ext>
              </a:extLst>
            </p:cNvPr>
            <p:cNvSpPr/>
            <p:nvPr/>
          </p:nvSpPr>
          <p:spPr>
            <a:xfrm>
              <a:off x="-1093750" y="2383050"/>
              <a:ext cx="35450" cy="26575"/>
            </a:xfrm>
            <a:custGeom>
              <a:avLst/>
              <a:gdLst/>
              <a:ahLst/>
              <a:cxnLst/>
              <a:rect l="l" t="t" r="r" b="b"/>
              <a:pathLst>
                <a:path w="1418" h="1063" extrusionOk="0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660;p92">
              <a:extLst>
                <a:ext uri="{FF2B5EF4-FFF2-40B4-BE49-F238E27FC236}">
                  <a16:creationId xmlns:a16="http://schemas.microsoft.com/office/drawing/2014/main" id="{12B3B750-54DF-4F4A-9634-168AC93896A2}"/>
                </a:ext>
              </a:extLst>
            </p:cNvPr>
            <p:cNvSpPr/>
            <p:nvPr/>
          </p:nvSpPr>
          <p:spPr>
            <a:xfrm>
              <a:off x="-1317450" y="2512575"/>
              <a:ext cx="35475" cy="26225"/>
            </a:xfrm>
            <a:custGeom>
              <a:avLst/>
              <a:gdLst/>
              <a:ahLst/>
              <a:cxnLst/>
              <a:rect l="l" t="t" r="r" b="b"/>
              <a:pathLst>
                <a:path w="1419" h="1049" extrusionOk="0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661;p92">
              <a:extLst>
                <a:ext uri="{FF2B5EF4-FFF2-40B4-BE49-F238E27FC236}">
                  <a16:creationId xmlns:a16="http://schemas.microsoft.com/office/drawing/2014/main" id="{21CF292A-F062-E04E-AFFC-6F173A549018}"/>
                </a:ext>
              </a:extLst>
            </p:cNvPr>
            <p:cNvSpPr/>
            <p:nvPr/>
          </p:nvSpPr>
          <p:spPr>
            <a:xfrm>
              <a:off x="-1092975" y="2512575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662;p92">
              <a:extLst>
                <a:ext uri="{FF2B5EF4-FFF2-40B4-BE49-F238E27FC236}">
                  <a16:creationId xmlns:a16="http://schemas.microsoft.com/office/drawing/2014/main" id="{7C328339-0455-C943-978A-6C11113386C7}"/>
                </a:ext>
              </a:extLst>
            </p:cNvPr>
            <p:cNvSpPr/>
            <p:nvPr/>
          </p:nvSpPr>
          <p:spPr>
            <a:xfrm>
              <a:off x="-1316650" y="2383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663;p92">
              <a:extLst>
                <a:ext uri="{FF2B5EF4-FFF2-40B4-BE49-F238E27FC236}">
                  <a16:creationId xmlns:a16="http://schemas.microsoft.com/office/drawing/2014/main" id="{065C681D-47B5-0C49-B952-687FA517712C}"/>
                </a:ext>
              </a:extLst>
            </p:cNvPr>
            <p:cNvSpPr/>
            <p:nvPr/>
          </p:nvSpPr>
          <p:spPr>
            <a:xfrm>
              <a:off x="-1239475" y="2401575"/>
              <a:ext cx="102425" cy="153100"/>
            </a:xfrm>
            <a:custGeom>
              <a:avLst/>
              <a:gdLst/>
              <a:ahLst/>
              <a:cxnLst/>
              <a:rect l="l" t="t" r="r" b="b"/>
              <a:pathLst>
                <a:path w="4097" h="6124" extrusionOk="0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1" name="Google Shape;11756;p92">
            <a:extLst>
              <a:ext uri="{FF2B5EF4-FFF2-40B4-BE49-F238E27FC236}">
                <a16:creationId xmlns:a16="http://schemas.microsoft.com/office/drawing/2014/main" id="{4A3D2743-A7A1-2949-B8C4-3C8EE149877F}"/>
              </a:ext>
            </a:extLst>
          </p:cNvPr>
          <p:cNvSpPr/>
          <p:nvPr/>
        </p:nvSpPr>
        <p:spPr>
          <a:xfrm>
            <a:off x="1196171" y="2211247"/>
            <a:ext cx="440106" cy="421373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solidFill>
            <a:srgbClr val="5F7D95"/>
          </a:solidFill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2163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5"/>
          <p:cNvSpPr/>
          <p:nvPr/>
        </p:nvSpPr>
        <p:spPr>
          <a:xfrm>
            <a:off x="4988936" y="1283016"/>
            <a:ext cx="3438900" cy="3539067"/>
          </a:xfrm>
          <a:prstGeom prst="roundRect">
            <a:avLst>
              <a:gd name="adj" fmla="val 10616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45"/>
          <p:cNvSpPr/>
          <p:nvPr/>
        </p:nvSpPr>
        <p:spPr>
          <a:xfrm>
            <a:off x="1004000" y="1295399"/>
            <a:ext cx="3438900" cy="3539067"/>
          </a:xfrm>
          <a:prstGeom prst="roundRect">
            <a:avLst>
              <a:gd name="adj" fmla="val 10616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2" name="Google Shape;612;p45"/>
          <p:cNvGrpSpPr/>
          <p:nvPr/>
        </p:nvGrpSpPr>
        <p:grpSpPr>
          <a:xfrm>
            <a:off x="1160664" y="4698475"/>
            <a:ext cx="601375" cy="209700"/>
            <a:chOff x="7437675" y="540775"/>
            <a:chExt cx="601375" cy="209700"/>
          </a:xfrm>
        </p:grpSpPr>
        <p:sp>
          <p:nvSpPr>
            <p:cNvPr id="613" name="Google Shape;613;p45"/>
            <p:cNvSpPr/>
            <p:nvPr/>
          </p:nvSpPr>
          <p:spPr>
            <a:xfrm>
              <a:off x="7437675" y="540775"/>
              <a:ext cx="209700" cy="209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5"/>
            <p:cNvSpPr/>
            <p:nvPr/>
          </p:nvSpPr>
          <p:spPr>
            <a:xfrm>
              <a:off x="7829350" y="540775"/>
              <a:ext cx="209700" cy="209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5" name="Google Shape;615;p45"/>
          <p:cNvSpPr txBox="1">
            <a:spLocks noGrp="1"/>
          </p:cNvSpPr>
          <p:nvPr>
            <p:ph type="title"/>
          </p:nvPr>
        </p:nvSpPr>
        <p:spPr>
          <a:xfrm>
            <a:off x="713250" y="235325"/>
            <a:ext cx="77175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Work Sans" pitchFamily="2" charset="0"/>
              </a:rPr>
              <a:t>Risk and Solution </a:t>
            </a:r>
            <a:endParaRPr dirty="0">
              <a:latin typeface="Work Sans" pitchFamily="2" charset="0"/>
            </a:endParaRPr>
          </a:p>
        </p:txBody>
      </p:sp>
      <p:sp>
        <p:nvSpPr>
          <p:cNvPr id="617" name="Google Shape;617;p45"/>
          <p:cNvSpPr txBox="1">
            <a:spLocks noGrp="1"/>
          </p:cNvSpPr>
          <p:nvPr>
            <p:ph type="subTitle" idx="1"/>
          </p:nvPr>
        </p:nvSpPr>
        <p:spPr>
          <a:xfrm>
            <a:off x="1657128" y="1777716"/>
            <a:ext cx="3220747" cy="9787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1800" b="1" dirty="0">
                <a:latin typeface="Work Sans" pitchFamily="2" charset="0"/>
              </a:rPr>
              <a:t>Data Breach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latin typeface="Work Sans" pitchFamily="2" charset="0"/>
              </a:rPr>
              <a:t>- Hacker attack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altLang="zh-CN" sz="1600" dirty="0">
                <a:solidFill>
                  <a:srgbClr val="4F87FB"/>
                </a:solidFill>
                <a:latin typeface="Work Sans" pitchFamily="2" charset="0"/>
              </a:rPr>
              <a:t>- Risk assessment</a:t>
            </a:r>
            <a:endParaRPr lang="en" sz="1600" dirty="0">
              <a:latin typeface="Work Sans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sz="1800" dirty="0">
              <a:solidFill>
                <a:srgbClr val="4F87FB"/>
              </a:solidFill>
              <a:latin typeface="Work Sans" pitchFamily="2" charset="0"/>
            </a:endParaRPr>
          </a:p>
        </p:txBody>
      </p:sp>
      <p:sp>
        <p:nvSpPr>
          <p:cNvPr id="2" name="Google Shape;617;p45">
            <a:extLst>
              <a:ext uri="{FF2B5EF4-FFF2-40B4-BE49-F238E27FC236}">
                <a16:creationId xmlns:a16="http://schemas.microsoft.com/office/drawing/2014/main" id="{03AC8EF9-CE1A-04EA-9677-8ADD44B46EED}"/>
              </a:ext>
            </a:extLst>
          </p:cNvPr>
          <p:cNvSpPr txBox="1">
            <a:spLocks/>
          </p:cNvSpPr>
          <p:nvPr/>
        </p:nvSpPr>
        <p:spPr>
          <a:xfrm>
            <a:off x="5650052" y="1860702"/>
            <a:ext cx="2606100" cy="1574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" sz="1800" b="1" dirty="0">
                <a:latin typeface="Work Sans" pitchFamily="2" charset="0"/>
              </a:rPr>
              <a:t>Data Breach</a:t>
            </a:r>
          </a:p>
          <a:p>
            <a:pPr marL="0" indent="0" algn="l"/>
            <a:r>
              <a:rPr lang="en" sz="1600" dirty="0">
                <a:latin typeface="Work Sans" pitchFamily="2" charset="0"/>
              </a:rPr>
              <a:t>- Collection and retention of data</a:t>
            </a:r>
          </a:p>
          <a:p>
            <a:pPr marL="0" indent="0" algn="l"/>
            <a:r>
              <a:rPr lang="en" sz="1600" dirty="0">
                <a:solidFill>
                  <a:srgbClr val="4F87FB"/>
                </a:solidFill>
                <a:latin typeface="Work Sans" pitchFamily="2" charset="0"/>
              </a:rPr>
              <a:t>- Follow the related privacy regulation</a:t>
            </a:r>
          </a:p>
        </p:txBody>
      </p:sp>
      <p:sp>
        <p:nvSpPr>
          <p:cNvPr id="3" name="Google Shape;838;p52">
            <a:extLst>
              <a:ext uri="{FF2B5EF4-FFF2-40B4-BE49-F238E27FC236}">
                <a16:creationId xmlns:a16="http://schemas.microsoft.com/office/drawing/2014/main" id="{DB6B3B7B-0ABC-9220-D00B-23D0391C844D}"/>
              </a:ext>
            </a:extLst>
          </p:cNvPr>
          <p:cNvSpPr/>
          <p:nvPr/>
        </p:nvSpPr>
        <p:spPr>
          <a:xfrm>
            <a:off x="1422813" y="975915"/>
            <a:ext cx="2568950" cy="720000"/>
          </a:xfrm>
          <a:prstGeom prst="roundRect">
            <a:avLst>
              <a:gd name="adj" fmla="val 50000"/>
            </a:avLst>
          </a:prstGeom>
          <a:solidFill>
            <a:srgbClr val="F8BF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40506C"/>
                </a:solidFill>
                <a:latin typeface="Work Sans" pitchFamily="2" charset="0"/>
              </a:rPr>
              <a:t>Data and IT Risk</a:t>
            </a:r>
            <a:endParaRPr sz="1800" b="1" dirty="0">
              <a:solidFill>
                <a:srgbClr val="40506C"/>
              </a:solidFill>
              <a:latin typeface="Work Sans" pitchFamily="2" charset="0"/>
            </a:endParaRPr>
          </a:p>
        </p:txBody>
      </p:sp>
      <p:sp>
        <p:nvSpPr>
          <p:cNvPr id="4" name="Google Shape;838;p52">
            <a:extLst>
              <a:ext uri="{FF2B5EF4-FFF2-40B4-BE49-F238E27FC236}">
                <a16:creationId xmlns:a16="http://schemas.microsoft.com/office/drawing/2014/main" id="{19476CB9-E3AF-DCF9-26D8-E451BEBDDD25}"/>
              </a:ext>
            </a:extLst>
          </p:cNvPr>
          <p:cNvSpPr/>
          <p:nvPr/>
        </p:nvSpPr>
        <p:spPr>
          <a:xfrm>
            <a:off x="5440073" y="959070"/>
            <a:ext cx="2568950" cy="720000"/>
          </a:xfrm>
          <a:prstGeom prst="roundRect">
            <a:avLst>
              <a:gd name="adj" fmla="val 50000"/>
            </a:avLst>
          </a:prstGeom>
          <a:solidFill>
            <a:srgbClr val="F8BF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40506C"/>
                </a:solidFill>
                <a:latin typeface="Work Sans" pitchFamily="2" charset="0"/>
              </a:rPr>
              <a:t>Organizational Alignment Risk</a:t>
            </a:r>
          </a:p>
        </p:txBody>
      </p:sp>
      <p:sp>
        <p:nvSpPr>
          <p:cNvPr id="21" name="Google Shape;617;p45">
            <a:extLst>
              <a:ext uri="{FF2B5EF4-FFF2-40B4-BE49-F238E27FC236}">
                <a16:creationId xmlns:a16="http://schemas.microsoft.com/office/drawing/2014/main" id="{38B28575-650F-354B-A69D-BEB9E525EB61}"/>
              </a:ext>
            </a:extLst>
          </p:cNvPr>
          <p:cNvSpPr txBox="1">
            <a:spLocks/>
          </p:cNvSpPr>
          <p:nvPr/>
        </p:nvSpPr>
        <p:spPr>
          <a:xfrm>
            <a:off x="1657125" y="2748728"/>
            <a:ext cx="3220747" cy="97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" sz="1800" b="1" dirty="0">
                <a:latin typeface="Work Sans" pitchFamily="2" charset="0"/>
              </a:rPr>
              <a:t>Data Fraud</a:t>
            </a:r>
          </a:p>
          <a:p>
            <a:pPr marL="0" indent="0" algn="l"/>
            <a:r>
              <a:rPr lang="en" sz="1600" dirty="0">
                <a:latin typeface="Work Sans" pitchFamily="2" charset="0"/>
              </a:rPr>
              <a:t>- Fraud sales data</a:t>
            </a:r>
          </a:p>
          <a:p>
            <a:pPr marL="0" indent="0" algn="l"/>
            <a:r>
              <a:rPr lang="en" altLang="zh-CN" sz="1600" dirty="0">
                <a:solidFill>
                  <a:srgbClr val="4F87FB"/>
                </a:solidFill>
                <a:latin typeface="Work Sans" pitchFamily="2" charset="0"/>
              </a:rPr>
              <a:t>- outlier </a:t>
            </a:r>
            <a:r>
              <a:rPr lang="en-US" altLang="zh-CN" sz="1600" dirty="0">
                <a:solidFill>
                  <a:srgbClr val="4F87FB"/>
                </a:solidFill>
                <a:latin typeface="Work Sans" pitchFamily="2" charset="0"/>
              </a:rPr>
              <a:t>d</a:t>
            </a:r>
            <a:r>
              <a:rPr lang="en" sz="1600" dirty="0" err="1">
                <a:solidFill>
                  <a:srgbClr val="4F87FB"/>
                </a:solidFill>
                <a:latin typeface="Work Sans" pitchFamily="2" charset="0"/>
              </a:rPr>
              <a:t>etection</a:t>
            </a:r>
            <a:endParaRPr lang="en" sz="1600" dirty="0">
              <a:solidFill>
                <a:srgbClr val="4F87FB"/>
              </a:solidFill>
              <a:latin typeface="Work Sans" pitchFamily="2" charset="0"/>
            </a:endParaRPr>
          </a:p>
        </p:txBody>
      </p:sp>
      <p:sp>
        <p:nvSpPr>
          <p:cNvPr id="22" name="Google Shape;617;p45">
            <a:extLst>
              <a:ext uri="{FF2B5EF4-FFF2-40B4-BE49-F238E27FC236}">
                <a16:creationId xmlns:a16="http://schemas.microsoft.com/office/drawing/2014/main" id="{F7EFFCA4-38B6-C444-89A7-03BBF128C152}"/>
              </a:ext>
            </a:extLst>
          </p:cNvPr>
          <p:cNvSpPr txBox="1">
            <a:spLocks/>
          </p:cNvSpPr>
          <p:nvPr/>
        </p:nvSpPr>
        <p:spPr>
          <a:xfrm>
            <a:off x="1634847" y="3718495"/>
            <a:ext cx="3220747" cy="97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" sz="1800" b="1" dirty="0">
                <a:latin typeface="Work Sans" pitchFamily="2" charset="0"/>
              </a:rPr>
              <a:t>Data Inaccuracy</a:t>
            </a:r>
          </a:p>
          <a:p>
            <a:pPr marL="0" indent="0" algn="l"/>
            <a:r>
              <a:rPr lang="en" sz="1600" dirty="0">
                <a:latin typeface="Work Sans" pitchFamily="2" charset="0"/>
              </a:rPr>
              <a:t>- Identity overlapping</a:t>
            </a:r>
          </a:p>
          <a:p>
            <a:pPr marL="0" indent="0" algn="l"/>
            <a:r>
              <a:rPr lang="en" sz="1600" dirty="0">
                <a:solidFill>
                  <a:srgbClr val="4F87FB"/>
                </a:solidFill>
                <a:latin typeface="Work Sans" pitchFamily="2" charset="0"/>
              </a:rPr>
              <a:t>- </a:t>
            </a:r>
            <a:r>
              <a:rPr lang="en-US" sz="1600" dirty="0">
                <a:solidFill>
                  <a:srgbClr val="4F87FB"/>
                </a:solidFill>
                <a:latin typeface="Work Sans" pitchFamily="2" charset="0"/>
              </a:rPr>
              <a:t>Identity stripping</a:t>
            </a:r>
            <a:endParaRPr lang="en" sz="1600" dirty="0">
              <a:solidFill>
                <a:srgbClr val="4F87FB"/>
              </a:solidFill>
              <a:latin typeface="Work Sans" pitchFamily="2" charset="0"/>
            </a:endParaRPr>
          </a:p>
        </p:txBody>
      </p:sp>
      <p:grpSp>
        <p:nvGrpSpPr>
          <p:cNvPr id="29" name="Google Shape;10772;p89">
            <a:extLst>
              <a:ext uri="{FF2B5EF4-FFF2-40B4-BE49-F238E27FC236}">
                <a16:creationId xmlns:a16="http://schemas.microsoft.com/office/drawing/2014/main" id="{6276F691-E4C3-8848-B07D-B066B7F87417}"/>
              </a:ext>
            </a:extLst>
          </p:cNvPr>
          <p:cNvGrpSpPr/>
          <p:nvPr/>
        </p:nvGrpSpPr>
        <p:grpSpPr>
          <a:xfrm>
            <a:off x="1185845" y="2998547"/>
            <a:ext cx="354527" cy="354133"/>
            <a:chOff x="-31165250" y="2298675"/>
            <a:chExt cx="292225" cy="291900"/>
          </a:xfrm>
        </p:grpSpPr>
        <p:sp>
          <p:nvSpPr>
            <p:cNvPr id="30" name="Google Shape;10773;p89">
              <a:extLst>
                <a:ext uri="{FF2B5EF4-FFF2-40B4-BE49-F238E27FC236}">
                  <a16:creationId xmlns:a16="http://schemas.microsoft.com/office/drawing/2014/main" id="{E32176A2-5FB7-3F4C-A6DE-50E97F971A83}"/>
                </a:ext>
              </a:extLst>
            </p:cNvPr>
            <p:cNvSpPr/>
            <p:nvPr/>
          </p:nvSpPr>
          <p:spPr>
            <a:xfrm>
              <a:off x="-31003000" y="2332550"/>
              <a:ext cx="86675" cy="103400"/>
            </a:xfrm>
            <a:custGeom>
              <a:avLst/>
              <a:gdLst/>
              <a:ahLst/>
              <a:cxnLst/>
              <a:rect l="l" t="t" r="r" b="b"/>
              <a:pathLst>
                <a:path w="3467" h="4136" extrusionOk="0">
                  <a:moveTo>
                    <a:pt x="2049" y="1386"/>
                  </a:moveTo>
                  <a:cubicBezTo>
                    <a:pt x="2017" y="1764"/>
                    <a:pt x="1923" y="2111"/>
                    <a:pt x="1734" y="2426"/>
                  </a:cubicBezTo>
                  <a:cubicBezTo>
                    <a:pt x="1576" y="2111"/>
                    <a:pt x="1450" y="1764"/>
                    <a:pt x="1418" y="1386"/>
                  </a:cubicBezTo>
                  <a:close/>
                  <a:moveTo>
                    <a:pt x="1734" y="0"/>
                  </a:moveTo>
                  <a:cubicBezTo>
                    <a:pt x="1545" y="0"/>
                    <a:pt x="1387" y="158"/>
                    <a:pt x="1387" y="347"/>
                  </a:cubicBezTo>
                  <a:lnTo>
                    <a:pt x="1387" y="693"/>
                  </a:lnTo>
                  <a:lnTo>
                    <a:pt x="347" y="693"/>
                  </a:lnTo>
                  <a:cubicBezTo>
                    <a:pt x="158" y="693"/>
                    <a:pt x="1" y="851"/>
                    <a:pt x="1" y="1071"/>
                  </a:cubicBezTo>
                  <a:cubicBezTo>
                    <a:pt x="1" y="1260"/>
                    <a:pt x="158" y="1418"/>
                    <a:pt x="347" y="1418"/>
                  </a:cubicBezTo>
                  <a:lnTo>
                    <a:pt x="694" y="1418"/>
                  </a:lnTo>
                  <a:cubicBezTo>
                    <a:pt x="757" y="2016"/>
                    <a:pt x="946" y="2552"/>
                    <a:pt x="1292" y="3056"/>
                  </a:cubicBezTo>
                  <a:lnTo>
                    <a:pt x="788" y="3592"/>
                  </a:lnTo>
                  <a:cubicBezTo>
                    <a:pt x="662" y="3686"/>
                    <a:pt x="662" y="3938"/>
                    <a:pt x="788" y="4064"/>
                  </a:cubicBezTo>
                  <a:cubicBezTo>
                    <a:pt x="851" y="4111"/>
                    <a:pt x="938" y="4135"/>
                    <a:pt x="1025" y="4135"/>
                  </a:cubicBezTo>
                  <a:cubicBezTo>
                    <a:pt x="1111" y="4135"/>
                    <a:pt x="1198" y="4111"/>
                    <a:pt x="1261" y="4064"/>
                  </a:cubicBezTo>
                  <a:lnTo>
                    <a:pt x="1702" y="3623"/>
                  </a:lnTo>
                  <a:lnTo>
                    <a:pt x="2112" y="4064"/>
                  </a:lnTo>
                  <a:cubicBezTo>
                    <a:pt x="2175" y="4111"/>
                    <a:pt x="2269" y="4135"/>
                    <a:pt x="2360" y="4135"/>
                  </a:cubicBezTo>
                  <a:cubicBezTo>
                    <a:pt x="2450" y="4135"/>
                    <a:pt x="2537" y="4111"/>
                    <a:pt x="2584" y="4064"/>
                  </a:cubicBezTo>
                  <a:cubicBezTo>
                    <a:pt x="2710" y="3938"/>
                    <a:pt x="2710" y="3686"/>
                    <a:pt x="2584" y="3592"/>
                  </a:cubicBezTo>
                  <a:lnTo>
                    <a:pt x="2080" y="3056"/>
                  </a:lnTo>
                  <a:cubicBezTo>
                    <a:pt x="2395" y="2552"/>
                    <a:pt x="2584" y="2016"/>
                    <a:pt x="2679" y="1418"/>
                  </a:cubicBezTo>
                  <a:lnTo>
                    <a:pt x="3025" y="1418"/>
                  </a:lnTo>
                  <a:cubicBezTo>
                    <a:pt x="3214" y="1418"/>
                    <a:pt x="3372" y="1260"/>
                    <a:pt x="3372" y="1071"/>
                  </a:cubicBezTo>
                  <a:cubicBezTo>
                    <a:pt x="3466" y="851"/>
                    <a:pt x="3309" y="693"/>
                    <a:pt x="3120" y="693"/>
                  </a:cubicBez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774;p89">
              <a:extLst>
                <a:ext uri="{FF2B5EF4-FFF2-40B4-BE49-F238E27FC236}">
                  <a16:creationId xmlns:a16="http://schemas.microsoft.com/office/drawing/2014/main" id="{EE9F6940-ACE6-7040-9FB6-31F300CC8F01}"/>
                </a:ext>
              </a:extLst>
            </p:cNvPr>
            <p:cNvSpPr/>
            <p:nvPr/>
          </p:nvSpPr>
          <p:spPr>
            <a:xfrm>
              <a:off x="-31165250" y="2298675"/>
              <a:ext cx="292225" cy="291900"/>
            </a:xfrm>
            <a:custGeom>
              <a:avLst/>
              <a:gdLst/>
              <a:ahLst/>
              <a:cxnLst/>
              <a:rect l="l" t="t" r="r" b="b"/>
              <a:pathLst>
                <a:path w="11689" h="11676" extrusionOk="0">
                  <a:moveTo>
                    <a:pt x="8192" y="630"/>
                  </a:moveTo>
                  <a:cubicBezTo>
                    <a:pt x="9704" y="630"/>
                    <a:pt x="10933" y="1859"/>
                    <a:pt x="10933" y="3403"/>
                  </a:cubicBezTo>
                  <a:cubicBezTo>
                    <a:pt x="10964" y="4947"/>
                    <a:pt x="9767" y="6144"/>
                    <a:pt x="8224" y="6144"/>
                  </a:cubicBezTo>
                  <a:cubicBezTo>
                    <a:pt x="7656" y="6144"/>
                    <a:pt x="7152" y="5986"/>
                    <a:pt x="6711" y="5671"/>
                  </a:cubicBezTo>
                  <a:cubicBezTo>
                    <a:pt x="6674" y="5634"/>
                    <a:pt x="6616" y="5619"/>
                    <a:pt x="6548" y="5619"/>
                  </a:cubicBezTo>
                  <a:cubicBezTo>
                    <a:pt x="6501" y="5619"/>
                    <a:pt x="6448" y="5627"/>
                    <a:pt x="6396" y="5640"/>
                  </a:cubicBezTo>
                  <a:lnTo>
                    <a:pt x="5609" y="5923"/>
                  </a:lnTo>
                  <a:lnTo>
                    <a:pt x="5861" y="4947"/>
                  </a:lnTo>
                  <a:cubicBezTo>
                    <a:pt x="5861" y="4852"/>
                    <a:pt x="5861" y="4789"/>
                    <a:pt x="5829" y="4695"/>
                  </a:cubicBezTo>
                  <a:cubicBezTo>
                    <a:pt x="5577" y="4317"/>
                    <a:pt x="5451" y="3844"/>
                    <a:pt x="5451" y="3403"/>
                  </a:cubicBezTo>
                  <a:cubicBezTo>
                    <a:pt x="5451" y="1859"/>
                    <a:pt x="6680" y="630"/>
                    <a:pt x="8192" y="630"/>
                  </a:cubicBezTo>
                  <a:close/>
                  <a:moveTo>
                    <a:pt x="3403" y="5545"/>
                  </a:moveTo>
                  <a:cubicBezTo>
                    <a:pt x="3970" y="5545"/>
                    <a:pt x="4474" y="5703"/>
                    <a:pt x="4916" y="5986"/>
                  </a:cubicBezTo>
                  <a:lnTo>
                    <a:pt x="4790" y="6490"/>
                  </a:lnTo>
                  <a:cubicBezTo>
                    <a:pt x="4758" y="6616"/>
                    <a:pt x="4790" y="6742"/>
                    <a:pt x="4916" y="6868"/>
                  </a:cubicBezTo>
                  <a:cubicBezTo>
                    <a:pt x="4960" y="6913"/>
                    <a:pt x="5052" y="6958"/>
                    <a:pt x="5146" y="6958"/>
                  </a:cubicBezTo>
                  <a:cubicBezTo>
                    <a:pt x="5186" y="6958"/>
                    <a:pt x="5225" y="6950"/>
                    <a:pt x="5262" y="6931"/>
                  </a:cubicBezTo>
                  <a:lnTo>
                    <a:pt x="5703" y="6774"/>
                  </a:lnTo>
                  <a:cubicBezTo>
                    <a:pt x="6018" y="7152"/>
                    <a:pt x="6176" y="7656"/>
                    <a:pt x="6176" y="8255"/>
                  </a:cubicBezTo>
                  <a:cubicBezTo>
                    <a:pt x="6176" y="8696"/>
                    <a:pt x="6050" y="9137"/>
                    <a:pt x="5829" y="9546"/>
                  </a:cubicBezTo>
                  <a:cubicBezTo>
                    <a:pt x="5766" y="9609"/>
                    <a:pt x="5766" y="9704"/>
                    <a:pt x="5766" y="9767"/>
                  </a:cubicBezTo>
                  <a:lnTo>
                    <a:pt x="6018" y="10775"/>
                  </a:lnTo>
                  <a:lnTo>
                    <a:pt x="5231" y="10491"/>
                  </a:lnTo>
                  <a:cubicBezTo>
                    <a:pt x="5178" y="10478"/>
                    <a:pt x="5126" y="10471"/>
                    <a:pt x="5078" y="10471"/>
                  </a:cubicBezTo>
                  <a:cubicBezTo>
                    <a:pt x="5011" y="10471"/>
                    <a:pt x="4952" y="10486"/>
                    <a:pt x="4916" y="10523"/>
                  </a:cubicBezTo>
                  <a:cubicBezTo>
                    <a:pt x="4474" y="10838"/>
                    <a:pt x="3939" y="10996"/>
                    <a:pt x="3403" y="10996"/>
                  </a:cubicBezTo>
                  <a:cubicBezTo>
                    <a:pt x="1891" y="10996"/>
                    <a:pt x="662" y="9767"/>
                    <a:pt x="662" y="8286"/>
                  </a:cubicBezTo>
                  <a:cubicBezTo>
                    <a:pt x="662" y="6774"/>
                    <a:pt x="1891" y="5545"/>
                    <a:pt x="3403" y="5545"/>
                  </a:cubicBezTo>
                  <a:close/>
                  <a:moveTo>
                    <a:pt x="8224" y="0"/>
                  </a:moveTo>
                  <a:cubicBezTo>
                    <a:pt x="6333" y="0"/>
                    <a:pt x="4790" y="1544"/>
                    <a:pt x="4790" y="3434"/>
                  </a:cubicBezTo>
                  <a:cubicBezTo>
                    <a:pt x="4790" y="3938"/>
                    <a:pt x="4916" y="4506"/>
                    <a:pt x="5136" y="4978"/>
                  </a:cubicBezTo>
                  <a:lnTo>
                    <a:pt x="5073" y="5262"/>
                  </a:lnTo>
                  <a:cubicBezTo>
                    <a:pt x="4569" y="4978"/>
                    <a:pt x="4002" y="4821"/>
                    <a:pt x="3435" y="4821"/>
                  </a:cubicBezTo>
                  <a:cubicBezTo>
                    <a:pt x="1513" y="4821"/>
                    <a:pt x="1" y="6364"/>
                    <a:pt x="1" y="8255"/>
                  </a:cubicBezTo>
                  <a:cubicBezTo>
                    <a:pt x="1" y="10113"/>
                    <a:pt x="1544" y="11657"/>
                    <a:pt x="3435" y="11657"/>
                  </a:cubicBezTo>
                  <a:cubicBezTo>
                    <a:pt x="4065" y="11657"/>
                    <a:pt x="4632" y="11500"/>
                    <a:pt x="5168" y="11185"/>
                  </a:cubicBezTo>
                  <a:lnTo>
                    <a:pt x="6365" y="11657"/>
                  </a:lnTo>
                  <a:cubicBezTo>
                    <a:pt x="6411" y="11669"/>
                    <a:pt x="6457" y="11676"/>
                    <a:pt x="6503" y="11676"/>
                  </a:cubicBezTo>
                  <a:cubicBezTo>
                    <a:pt x="6583" y="11676"/>
                    <a:pt x="6663" y="11654"/>
                    <a:pt x="6743" y="11594"/>
                  </a:cubicBezTo>
                  <a:cubicBezTo>
                    <a:pt x="6806" y="11500"/>
                    <a:pt x="6837" y="11405"/>
                    <a:pt x="6837" y="11248"/>
                  </a:cubicBezTo>
                  <a:lnTo>
                    <a:pt x="6491" y="9767"/>
                  </a:lnTo>
                  <a:cubicBezTo>
                    <a:pt x="6743" y="9294"/>
                    <a:pt x="6837" y="8790"/>
                    <a:pt x="6837" y="8255"/>
                  </a:cubicBezTo>
                  <a:cubicBezTo>
                    <a:pt x="6837" y="7625"/>
                    <a:pt x="6648" y="6994"/>
                    <a:pt x="6333" y="6427"/>
                  </a:cubicBezTo>
                  <a:lnTo>
                    <a:pt x="6459" y="6396"/>
                  </a:lnTo>
                  <a:cubicBezTo>
                    <a:pt x="6963" y="6711"/>
                    <a:pt x="7593" y="6868"/>
                    <a:pt x="8192" y="6868"/>
                  </a:cubicBezTo>
                  <a:cubicBezTo>
                    <a:pt x="10082" y="6868"/>
                    <a:pt x="11626" y="5325"/>
                    <a:pt x="11626" y="3434"/>
                  </a:cubicBezTo>
                  <a:cubicBezTo>
                    <a:pt x="11689" y="1544"/>
                    <a:pt x="10114" y="0"/>
                    <a:pt x="822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775;p89">
              <a:extLst>
                <a:ext uri="{FF2B5EF4-FFF2-40B4-BE49-F238E27FC236}">
                  <a16:creationId xmlns:a16="http://schemas.microsoft.com/office/drawing/2014/main" id="{7B504C6F-ED3E-764F-8649-4FED6FDE1C3D}"/>
                </a:ext>
              </a:extLst>
            </p:cNvPr>
            <p:cNvSpPr/>
            <p:nvPr/>
          </p:nvSpPr>
          <p:spPr>
            <a:xfrm>
              <a:off x="-31115625" y="2452250"/>
              <a:ext cx="70900" cy="104150"/>
            </a:xfrm>
            <a:custGeom>
              <a:avLst/>
              <a:gdLst/>
              <a:ahLst/>
              <a:cxnLst/>
              <a:rect l="l" t="t" r="r" b="b"/>
              <a:pathLst>
                <a:path w="2836" h="4166" extrusionOk="0">
                  <a:moveTo>
                    <a:pt x="1481" y="1576"/>
                  </a:moveTo>
                  <a:lnTo>
                    <a:pt x="1639" y="2112"/>
                  </a:lnTo>
                  <a:lnTo>
                    <a:pt x="1324" y="2112"/>
                  </a:lnTo>
                  <a:lnTo>
                    <a:pt x="1481" y="1576"/>
                  </a:lnTo>
                  <a:close/>
                  <a:moveTo>
                    <a:pt x="1418" y="1"/>
                  </a:moveTo>
                  <a:cubicBezTo>
                    <a:pt x="1261" y="1"/>
                    <a:pt x="1166" y="127"/>
                    <a:pt x="1103" y="253"/>
                  </a:cubicBezTo>
                  <a:lnTo>
                    <a:pt x="568" y="2049"/>
                  </a:lnTo>
                  <a:lnTo>
                    <a:pt x="410" y="2049"/>
                  </a:lnTo>
                  <a:cubicBezTo>
                    <a:pt x="221" y="2049"/>
                    <a:pt x="64" y="2206"/>
                    <a:pt x="64" y="2427"/>
                  </a:cubicBezTo>
                  <a:cubicBezTo>
                    <a:pt x="64" y="2584"/>
                    <a:pt x="158" y="2742"/>
                    <a:pt x="316" y="2773"/>
                  </a:cubicBezTo>
                  <a:lnTo>
                    <a:pt x="64" y="3718"/>
                  </a:lnTo>
                  <a:cubicBezTo>
                    <a:pt x="1" y="3907"/>
                    <a:pt x="95" y="4065"/>
                    <a:pt x="284" y="4159"/>
                  </a:cubicBezTo>
                  <a:cubicBezTo>
                    <a:pt x="308" y="4163"/>
                    <a:pt x="332" y="4165"/>
                    <a:pt x="355" y="4165"/>
                  </a:cubicBezTo>
                  <a:cubicBezTo>
                    <a:pt x="512" y="4165"/>
                    <a:pt x="643" y="4072"/>
                    <a:pt x="725" y="3907"/>
                  </a:cubicBezTo>
                  <a:lnTo>
                    <a:pt x="1072" y="2773"/>
                  </a:lnTo>
                  <a:lnTo>
                    <a:pt x="1796" y="2773"/>
                  </a:lnTo>
                  <a:lnTo>
                    <a:pt x="2143" y="3907"/>
                  </a:lnTo>
                  <a:cubicBezTo>
                    <a:pt x="2170" y="4072"/>
                    <a:pt x="2318" y="4165"/>
                    <a:pt x="2502" y="4165"/>
                  </a:cubicBezTo>
                  <a:cubicBezTo>
                    <a:pt x="2528" y="4165"/>
                    <a:pt x="2556" y="4163"/>
                    <a:pt x="2584" y="4159"/>
                  </a:cubicBezTo>
                  <a:cubicBezTo>
                    <a:pt x="2773" y="4096"/>
                    <a:pt x="2836" y="3907"/>
                    <a:pt x="2805" y="3718"/>
                  </a:cubicBezTo>
                  <a:lnTo>
                    <a:pt x="2521" y="2773"/>
                  </a:lnTo>
                  <a:cubicBezTo>
                    <a:pt x="2678" y="2742"/>
                    <a:pt x="2805" y="2616"/>
                    <a:pt x="2805" y="2427"/>
                  </a:cubicBezTo>
                  <a:cubicBezTo>
                    <a:pt x="2805" y="2206"/>
                    <a:pt x="2647" y="2049"/>
                    <a:pt x="2458" y="2049"/>
                  </a:cubicBezTo>
                  <a:lnTo>
                    <a:pt x="2300" y="2049"/>
                  </a:lnTo>
                  <a:lnTo>
                    <a:pt x="1733" y="253"/>
                  </a:lnTo>
                  <a:cubicBezTo>
                    <a:pt x="1702" y="95"/>
                    <a:pt x="1576" y="1"/>
                    <a:pt x="1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10802;p89">
            <a:extLst>
              <a:ext uri="{FF2B5EF4-FFF2-40B4-BE49-F238E27FC236}">
                <a16:creationId xmlns:a16="http://schemas.microsoft.com/office/drawing/2014/main" id="{086C6E5C-F511-FF4F-A1B8-E98FC24C6F20}"/>
              </a:ext>
            </a:extLst>
          </p:cNvPr>
          <p:cNvGrpSpPr/>
          <p:nvPr/>
        </p:nvGrpSpPr>
        <p:grpSpPr>
          <a:xfrm>
            <a:off x="1185845" y="3976018"/>
            <a:ext cx="352617" cy="353193"/>
            <a:chOff x="-30805300" y="2298675"/>
            <a:chExt cx="290650" cy="291125"/>
          </a:xfrm>
        </p:grpSpPr>
        <p:sp>
          <p:nvSpPr>
            <p:cNvPr id="34" name="Google Shape;10803;p89">
              <a:extLst>
                <a:ext uri="{FF2B5EF4-FFF2-40B4-BE49-F238E27FC236}">
                  <a16:creationId xmlns:a16="http://schemas.microsoft.com/office/drawing/2014/main" id="{0A1BB8BB-6533-2148-A5DE-498897B51409}"/>
                </a:ext>
              </a:extLst>
            </p:cNvPr>
            <p:cNvSpPr/>
            <p:nvPr/>
          </p:nvSpPr>
          <p:spPr>
            <a:xfrm>
              <a:off x="-30720225" y="24191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804;p89">
              <a:extLst>
                <a:ext uri="{FF2B5EF4-FFF2-40B4-BE49-F238E27FC236}">
                  <a16:creationId xmlns:a16="http://schemas.microsoft.com/office/drawing/2014/main" id="{7BAF6EF3-2867-2C4E-B070-93086FF42442}"/>
                </a:ext>
              </a:extLst>
            </p:cNvPr>
            <p:cNvSpPr/>
            <p:nvPr/>
          </p:nvSpPr>
          <p:spPr>
            <a:xfrm>
              <a:off x="-30635175" y="2453250"/>
              <a:ext cx="87450" cy="69125"/>
            </a:xfrm>
            <a:custGeom>
              <a:avLst/>
              <a:gdLst/>
              <a:ahLst/>
              <a:cxnLst/>
              <a:rect l="l" t="t" r="r" b="b"/>
              <a:pathLst>
                <a:path w="3498" h="2765" extrusionOk="0">
                  <a:moveTo>
                    <a:pt x="3124" y="0"/>
                  </a:moveTo>
                  <a:cubicBezTo>
                    <a:pt x="3033" y="0"/>
                    <a:pt x="2946" y="40"/>
                    <a:pt x="2899" y="118"/>
                  </a:cubicBezTo>
                  <a:lnTo>
                    <a:pt x="1040" y="1946"/>
                  </a:lnTo>
                  <a:lnTo>
                    <a:pt x="599" y="1505"/>
                  </a:lnTo>
                  <a:cubicBezTo>
                    <a:pt x="536" y="1442"/>
                    <a:pt x="450" y="1410"/>
                    <a:pt x="363" y="1410"/>
                  </a:cubicBezTo>
                  <a:cubicBezTo>
                    <a:pt x="276" y="1410"/>
                    <a:pt x="190" y="1442"/>
                    <a:pt x="127" y="1505"/>
                  </a:cubicBezTo>
                  <a:cubicBezTo>
                    <a:pt x="1" y="1631"/>
                    <a:pt x="1" y="1851"/>
                    <a:pt x="127" y="1977"/>
                  </a:cubicBezTo>
                  <a:lnTo>
                    <a:pt x="788" y="2639"/>
                  </a:lnTo>
                  <a:cubicBezTo>
                    <a:pt x="883" y="2733"/>
                    <a:pt x="977" y="2765"/>
                    <a:pt x="1040" y="2765"/>
                  </a:cubicBezTo>
                  <a:cubicBezTo>
                    <a:pt x="1103" y="2765"/>
                    <a:pt x="1198" y="2733"/>
                    <a:pt x="1261" y="2639"/>
                  </a:cubicBezTo>
                  <a:lnTo>
                    <a:pt x="3372" y="591"/>
                  </a:lnTo>
                  <a:cubicBezTo>
                    <a:pt x="3498" y="496"/>
                    <a:pt x="3498" y="244"/>
                    <a:pt x="3372" y="118"/>
                  </a:cubicBezTo>
                  <a:cubicBezTo>
                    <a:pt x="3309" y="40"/>
                    <a:pt x="3214" y="0"/>
                    <a:pt x="312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805;p89">
              <a:extLst>
                <a:ext uri="{FF2B5EF4-FFF2-40B4-BE49-F238E27FC236}">
                  <a16:creationId xmlns:a16="http://schemas.microsoft.com/office/drawing/2014/main" id="{3F5719A4-87E7-0A44-BAC6-811E58BCF0B7}"/>
                </a:ext>
              </a:extLst>
            </p:cNvPr>
            <p:cNvSpPr/>
            <p:nvPr/>
          </p:nvSpPr>
          <p:spPr>
            <a:xfrm>
              <a:off x="-30805300" y="2298675"/>
              <a:ext cx="290650" cy="291125"/>
            </a:xfrm>
            <a:custGeom>
              <a:avLst/>
              <a:gdLst/>
              <a:ahLst/>
              <a:cxnLst/>
              <a:rect l="l" t="t" r="r" b="b"/>
              <a:pathLst>
                <a:path w="11626" h="11645" extrusionOk="0">
                  <a:moveTo>
                    <a:pt x="5797" y="630"/>
                  </a:moveTo>
                  <a:cubicBezTo>
                    <a:pt x="6333" y="630"/>
                    <a:pt x="6806" y="1103"/>
                    <a:pt x="6806" y="1670"/>
                  </a:cubicBezTo>
                  <a:lnTo>
                    <a:pt x="6806" y="4096"/>
                  </a:lnTo>
                  <a:lnTo>
                    <a:pt x="6459" y="4096"/>
                  </a:lnTo>
                  <a:cubicBezTo>
                    <a:pt x="5514" y="4096"/>
                    <a:pt x="4758" y="4852"/>
                    <a:pt x="4758" y="5797"/>
                  </a:cubicBezTo>
                  <a:lnTo>
                    <a:pt x="4758" y="6144"/>
                  </a:lnTo>
                  <a:lnTo>
                    <a:pt x="3088" y="6144"/>
                  </a:lnTo>
                  <a:lnTo>
                    <a:pt x="3088" y="6207"/>
                  </a:lnTo>
                  <a:cubicBezTo>
                    <a:pt x="2993" y="6207"/>
                    <a:pt x="2930" y="6238"/>
                    <a:pt x="2836" y="6270"/>
                  </a:cubicBezTo>
                  <a:lnTo>
                    <a:pt x="2017" y="7057"/>
                  </a:lnTo>
                  <a:lnTo>
                    <a:pt x="2017" y="6490"/>
                  </a:lnTo>
                  <a:cubicBezTo>
                    <a:pt x="2017" y="6301"/>
                    <a:pt x="1859" y="6144"/>
                    <a:pt x="1670" y="6144"/>
                  </a:cubicBezTo>
                  <a:cubicBezTo>
                    <a:pt x="1103" y="6144"/>
                    <a:pt x="631" y="5671"/>
                    <a:pt x="631" y="5136"/>
                  </a:cubicBezTo>
                  <a:lnTo>
                    <a:pt x="631" y="1670"/>
                  </a:lnTo>
                  <a:cubicBezTo>
                    <a:pt x="631" y="1103"/>
                    <a:pt x="1103" y="630"/>
                    <a:pt x="1670" y="630"/>
                  </a:cubicBezTo>
                  <a:close/>
                  <a:moveTo>
                    <a:pt x="9925" y="4852"/>
                  </a:moveTo>
                  <a:cubicBezTo>
                    <a:pt x="10492" y="4852"/>
                    <a:pt x="10964" y="5325"/>
                    <a:pt x="10964" y="5860"/>
                  </a:cubicBezTo>
                  <a:lnTo>
                    <a:pt x="10964" y="8601"/>
                  </a:lnTo>
                  <a:cubicBezTo>
                    <a:pt x="10964" y="9137"/>
                    <a:pt x="10492" y="9609"/>
                    <a:pt x="9925" y="9609"/>
                  </a:cubicBezTo>
                  <a:lnTo>
                    <a:pt x="8538" y="9609"/>
                  </a:lnTo>
                  <a:cubicBezTo>
                    <a:pt x="8475" y="9609"/>
                    <a:pt x="8349" y="9672"/>
                    <a:pt x="8318" y="9735"/>
                  </a:cubicBezTo>
                  <a:lnTo>
                    <a:pt x="7530" y="10523"/>
                  </a:lnTo>
                  <a:lnTo>
                    <a:pt x="7530" y="9987"/>
                  </a:lnTo>
                  <a:cubicBezTo>
                    <a:pt x="7530" y="9767"/>
                    <a:pt x="7373" y="9609"/>
                    <a:pt x="7184" y="9609"/>
                  </a:cubicBezTo>
                  <a:lnTo>
                    <a:pt x="6491" y="9609"/>
                  </a:lnTo>
                  <a:cubicBezTo>
                    <a:pt x="5955" y="9609"/>
                    <a:pt x="5482" y="9137"/>
                    <a:pt x="5482" y="8601"/>
                  </a:cubicBezTo>
                  <a:lnTo>
                    <a:pt x="5482" y="5860"/>
                  </a:lnTo>
                  <a:cubicBezTo>
                    <a:pt x="5482" y="5325"/>
                    <a:pt x="5955" y="4852"/>
                    <a:pt x="6491" y="4852"/>
                  </a:cubicBezTo>
                  <a:close/>
                  <a:moveTo>
                    <a:pt x="1702" y="0"/>
                  </a:moveTo>
                  <a:cubicBezTo>
                    <a:pt x="757" y="0"/>
                    <a:pt x="1" y="756"/>
                    <a:pt x="1" y="1702"/>
                  </a:cubicBezTo>
                  <a:lnTo>
                    <a:pt x="1" y="5167"/>
                  </a:lnTo>
                  <a:cubicBezTo>
                    <a:pt x="1" y="5986"/>
                    <a:pt x="599" y="6711"/>
                    <a:pt x="1387" y="6868"/>
                  </a:cubicBezTo>
                  <a:lnTo>
                    <a:pt x="1387" y="7940"/>
                  </a:lnTo>
                  <a:cubicBezTo>
                    <a:pt x="1387" y="8034"/>
                    <a:pt x="1450" y="8192"/>
                    <a:pt x="1576" y="8255"/>
                  </a:cubicBezTo>
                  <a:cubicBezTo>
                    <a:pt x="1618" y="8265"/>
                    <a:pt x="1663" y="8272"/>
                    <a:pt x="1708" y="8272"/>
                  </a:cubicBezTo>
                  <a:cubicBezTo>
                    <a:pt x="1796" y="8272"/>
                    <a:pt x="1880" y="8244"/>
                    <a:pt x="1922" y="8160"/>
                  </a:cubicBezTo>
                  <a:lnTo>
                    <a:pt x="3246" y="6900"/>
                  </a:lnTo>
                  <a:lnTo>
                    <a:pt x="4821" y="6900"/>
                  </a:lnTo>
                  <a:lnTo>
                    <a:pt x="4821" y="8601"/>
                  </a:lnTo>
                  <a:cubicBezTo>
                    <a:pt x="4821" y="9546"/>
                    <a:pt x="5545" y="10302"/>
                    <a:pt x="6491" y="10302"/>
                  </a:cubicBezTo>
                  <a:lnTo>
                    <a:pt x="6869" y="10302"/>
                  </a:lnTo>
                  <a:lnTo>
                    <a:pt x="6869" y="11311"/>
                  </a:lnTo>
                  <a:cubicBezTo>
                    <a:pt x="6869" y="11468"/>
                    <a:pt x="6932" y="11594"/>
                    <a:pt x="7058" y="11626"/>
                  </a:cubicBezTo>
                  <a:cubicBezTo>
                    <a:pt x="7104" y="11637"/>
                    <a:pt x="7154" y="11644"/>
                    <a:pt x="7202" y="11644"/>
                  </a:cubicBezTo>
                  <a:cubicBezTo>
                    <a:pt x="7286" y="11644"/>
                    <a:pt x="7364" y="11623"/>
                    <a:pt x="7404" y="11563"/>
                  </a:cubicBezTo>
                  <a:lnTo>
                    <a:pt x="8664" y="10302"/>
                  </a:lnTo>
                  <a:lnTo>
                    <a:pt x="9925" y="10302"/>
                  </a:lnTo>
                  <a:cubicBezTo>
                    <a:pt x="10870" y="10302"/>
                    <a:pt x="11626" y="9546"/>
                    <a:pt x="11626" y="8601"/>
                  </a:cubicBezTo>
                  <a:lnTo>
                    <a:pt x="11626" y="5892"/>
                  </a:lnTo>
                  <a:cubicBezTo>
                    <a:pt x="11626" y="4884"/>
                    <a:pt x="10870" y="4159"/>
                    <a:pt x="9925" y="4159"/>
                  </a:cubicBezTo>
                  <a:lnTo>
                    <a:pt x="7530" y="4159"/>
                  </a:lnTo>
                  <a:lnTo>
                    <a:pt x="7530" y="1702"/>
                  </a:lnTo>
                  <a:cubicBezTo>
                    <a:pt x="7530" y="756"/>
                    <a:pt x="6774" y="0"/>
                    <a:pt x="58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806;p89">
              <a:extLst>
                <a:ext uri="{FF2B5EF4-FFF2-40B4-BE49-F238E27FC236}">
                  <a16:creationId xmlns:a16="http://schemas.microsoft.com/office/drawing/2014/main" id="{021E6C78-C1C1-874F-9591-15B4833528C7}"/>
                </a:ext>
              </a:extLst>
            </p:cNvPr>
            <p:cNvSpPr/>
            <p:nvPr/>
          </p:nvSpPr>
          <p:spPr>
            <a:xfrm>
              <a:off x="-30737575" y="2332550"/>
              <a:ext cx="53600" cy="69325"/>
            </a:xfrm>
            <a:custGeom>
              <a:avLst/>
              <a:gdLst/>
              <a:ahLst/>
              <a:cxnLst/>
              <a:rect l="l" t="t" r="r" b="b"/>
              <a:pathLst>
                <a:path w="2144" h="2773" extrusionOk="0">
                  <a:moveTo>
                    <a:pt x="1041" y="0"/>
                  </a:moveTo>
                  <a:cubicBezTo>
                    <a:pt x="474" y="0"/>
                    <a:pt x="1" y="473"/>
                    <a:pt x="1" y="1008"/>
                  </a:cubicBezTo>
                  <a:cubicBezTo>
                    <a:pt x="1" y="1197"/>
                    <a:pt x="158" y="1355"/>
                    <a:pt x="379" y="1355"/>
                  </a:cubicBezTo>
                  <a:cubicBezTo>
                    <a:pt x="568" y="1355"/>
                    <a:pt x="726" y="1197"/>
                    <a:pt x="726" y="1008"/>
                  </a:cubicBezTo>
                  <a:cubicBezTo>
                    <a:pt x="726" y="819"/>
                    <a:pt x="883" y="662"/>
                    <a:pt x="1072" y="662"/>
                  </a:cubicBezTo>
                  <a:cubicBezTo>
                    <a:pt x="1293" y="662"/>
                    <a:pt x="1450" y="819"/>
                    <a:pt x="1450" y="1008"/>
                  </a:cubicBezTo>
                  <a:cubicBezTo>
                    <a:pt x="1450" y="1103"/>
                    <a:pt x="1324" y="1292"/>
                    <a:pt x="1198" y="1323"/>
                  </a:cubicBezTo>
                  <a:cubicBezTo>
                    <a:pt x="915" y="1449"/>
                    <a:pt x="757" y="1701"/>
                    <a:pt x="757" y="1953"/>
                  </a:cubicBezTo>
                  <a:lnTo>
                    <a:pt x="757" y="2426"/>
                  </a:lnTo>
                  <a:cubicBezTo>
                    <a:pt x="757" y="2615"/>
                    <a:pt x="915" y="2772"/>
                    <a:pt x="1135" y="2772"/>
                  </a:cubicBezTo>
                  <a:cubicBezTo>
                    <a:pt x="1324" y="2772"/>
                    <a:pt x="1482" y="2615"/>
                    <a:pt x="1482" y="2426"/>
                  </a:cubicBezTo>
                  <a:lnTo>
                    <a:pt x="1482" y="1953"/>
                  </a:lnTo>
                  <a:cubicBezTo>
                    <a:pt x="1860" y="1796"/>
                    <a:pt x="2143" y="1418"/>
                    <a:pt x="2143" y="1008"/>
                  </a:cubicBezTo>
                  <a:cubicBezTo>
                    <a:pt x="2049" y="473"/>
                    <a:pt x="1576" y="0"/>
                    <a:pt x="104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10671;p89">
            <a:extLst>
              <a:ext uri="{FF2B5EF4-FFF2-40B4-BE49-F238E27FC236}">
                <a16:creationId xmlns:a16="http://schemas.microsoft.com/office/drawing/2014/main" id="{0950D575-F23E-E944-8D50-19DC05D21893}"/>
              </a:ext>
            </a:extLst>
          </p:cNvPr>
          <p:cNvGrpSpPr/>
          <p:nvPr/>
        </p:nvGrpSpPr>
        <p:grpSpPr>
          <a:xfrm>
            <a:off x="1185845" y="2023046"/>
            <a:ext cx="365052" cy="352162"/>
            <a:chOff x="-32243500" y="2299850"/>
            <a:chExt cx="300900" cy="290275"/>
          </a:xfrm>
        </p:grpSpPr>
        <p:sp>
          <p:nvSpPr>
            <p:cNvPr id="39" name="Google Shape;10672;p89">
              <a:extLst>
                <a:ext uri="{FF2B5EF4-FFF2-40B4-BE49-F238E27FC236}">
                  <a16:creationId xmlns:a16="http://schemas.microsoft.com/office/drawing/2014/main" id="{38FCC4FD-5147-E44C-A785-8575A74FEE01}"/>
                </a:ext>
              </a:extLst>
            </p:cNvPr>
            <p:cNvSpPr/>
            <p:nvPr/>
          </p:nvSpPr>
          <p:spPr>
            <a:xfrm>
              <a:off x="-32243500" y="2299850"/>
              <a:ext cx="300900" cy="290275"/>
            </a:xfrm>
            <a:custGeom>
              <a:avLst/>
              <a:gdLst/>
              <a:ahLst/>
              <a:cxnLst/>
              <a:rect l="l" t="t" r="r" b="b"/>
              <a:pathLst>
                <a:path w="12036" h="11611" extrusionOk="0">
                  <a:moveTo>
                    <a:pt x="7955" y="654"/>
                  </a:moveTo>
                  <a:cubicBezTo>
                    <a:pt x="8743" y="654"/>
                    <a:pt x="9531" y="946"/>
                    <a:pt x="10114" y="1529"/>
                  </a:cubicBezTo>
                  <a:cubicBezTo>
                    <a:pt x="11311" y="2726"/>
                    <a:pt x="11311" y="4679"/>
                    <a:pt x="10114" y="5876"/>
                  </a:cubicBezTo>
                  <a:cubicBezTo>
                    <a:pt x="9540" y="6450"/>
                    <a:pt x="8752" y="6766"/>
                    <a:pt x="7951" y="6766"/>
                  </a:cubicBezTo>
                  <a:cubicBezTo>
                    <a:pt x="7565" y="6766"/>
                    <a:pt x="7175" y="6692"/>
                    <a:pt x="6806" y="6538"/>
                  </a:cubicBezTo>
                  <a:cubicBezTo>
                    <a:pt x="6759" y="6526"/>
                    <a:pt x="6709" y="6519"/>
                    <a:pt x="6661" y="6519"/>
                  </a:cubicBezTo>
                  <a:cubicBezTo>
                    <a:pt x="6577" y="6519"/>
                    <a:pt x="6499" y="6541"/>
                    <a:pt x="6459" y="6601"/>
                  </a:cubicBezTo>
                  <a:lnTo>
                    <a:pt x="5545" y="7514"/>
                  </a:lnTo>
                  <a:lnTo>
                    <a:pt x="4726" y="7514"/>
                  </a:lnTo>
                  <a:cubicBezTo>
                    <a:pt x="4537" y="7514"/>
                    <a:pt x="4380" y="7672"/>
                    <a:pt x="4380" y="7861"/>
                  </a:cubicBezTo>
                  <a:lnTo>
                    <a:pt x="4380" y="8460"/>
                  </a:lnTo>
                  <a:lnTo>
                    <a:pt x="3907" y="8428"/>
                  </a:lnTo>
                  <a:cubicBezTo>
                    <a:pt x="3813" y="8428"/>
                    <a:pt x="3687" y="8428"/>
                    <a:pt x="3655" y="8491"/>
                  </a:cubicBezTo>
                  <a:cubicBezTo>
                    <a:pt x="3592" y="8554"/>
                    <a:pt x="3529" y="8649"/>
                    <a:pt x="3529" y="8743"/>
                  </a:cubicBezTo>
                  <a:lnTo>
                    <a:pt x="3466" y="9531"/>
                  </a:lnTo>
                  <a:lnTo>
                    <a:pt x="2678" y="9594"/>
                  </a:lnTo>
                  <a:cubicBezTo>
                    <a:pt x="2584" y="9594"/>
                    <a:pt x="2521" y="9657"/>
                    <a:pt x="2426" y="9720"/>
                  </a:cubicBezTo>
                  <a:cubicBezTo>
                    <a:pt x="2395" y="9814"/>
                    <a:pt x="2363" y="9877"/>
                    <a:pt x="2363" y="9972"/>
                  </a:cubicBezTo>
                  <a:lnTo>
                    <a:pt x="2426" y="10665"/>
                  </a:lnTo>
                  <a:lnTo>
                    <a:pt x="2174" y="10949"/>
                  </a:lnTo>
                  <a:lnTo>
                    <a:pt x="694" y="10949"/>
                  </a:lnTo>
                  <a:lnTo>
                    <a:pt x="694" y="9499"/>
                  </a:lnTo>
                  <a:lnTo>
                    <a:pt x="757" y="9499"/>
                  </a:lnTo>
                  <a:lnTo>
                    <a:pt x="5041" y="5215"/>
                  </a:lnTo>
                  <a:cubicBezTo>
                    <a:pt x="5104" y="5120"/>
                    <a:pt x="5167" y="4963"/>
                    <a:pt x="5104" y="4837"/>
                  </a:cubicBezTo>
                  <a:cubicBezTo>
                    <a:pt x="4695" y="3702"/>
                    <a:pt x="4947" y="2411"/>
                    <a:pt x="5797" y="1529"/>
                  </a:cubicBezTo>
                  <a:cubicBezTo>
                    <a:pt x="6380" y="946"/>
                    <a:pt x="7168" y="654"/>
                    <a:pt x="7955" y="654"/>
                  </a:cubicBezTo>
                  <a:close/>
                  <a:moveTo>
                    <a:pt x="7936" y="1"/>
                  </a:moveTo>
                  <a:cubicBezTo>
                    <a:pt x="6971" y="1"/>
                    <a:pt x="6002" y="363"/>
                    <a:pt x="5262" y="1088"/>
                  </a:cubicBezTo>
                  <a:cubicBezTo>
                    <a:pt x="4285" y="2096"/>
                    <a:pt x="3939" y="3576"/>
                    <a:pt x="4380" y="4931"/>
                  </a:cubicBezTo>
                  <a:lnTo>
                    <a:pt x="126" y="9184"/>
                  </a:lnTo>
                  <a:cubicBezTo>
                    <a:pt x="32" y="9247"/>
                    <a:pt x="0" y="9342"/>
                    <a:pt x="0" y="9405"/>
                  </a:cubicBezTo>
                  <a:lnTo>
                    <a:pt x="0" y="11358"/>
                  </a:lnTo>
                  <a:cubicBezTo>
                    <a:pt x="32" y="11453"/>
                    <a:pt x="189" y="11610"/>
                    <a:pt x="379" y="11610"/>
                  </a:cubicBezTo>
                  <a:lnTo>
                    <a:pt x="2332" y="11610"/>
                  </a:lnTo>
                  <a:cubicBezTo>
                    <a:pt x="2395" y="11610"/>
                    <a:pt x="2521" y="11579"/>
                    <a:pt x="2552" y="11516"/>
                  </a:cubicBezTo>
                  <a:lnTo>
                    <a:pt x="3025" y="11043"/>
                  </a:lnTo>
                  <a:cubicBezTo>
                    <a:pt x="3119" y="10949"/>
                    <a:pt x="3151" y="10823"/>
                    <a:pt x="3119" y="10759"/>
                  </a:cubicBezTo>
                  <a:lnTo>
                    <a:pt x="3025" y="10255"/>
                  </a:lnTo>
                  <a:lnTo>
                    <a:pt x="3750" y="10161"/>
                  </a:lnTo>
                  <a:cubicBezTo>
                    <a:pt x="3907" y="10161"/>
                    <a:pt x="4002" y="10003"/>
                    <a:pt x="4065" y="9846"/>
                  </a:cubicBezTo>
                  <a:lnTo>
                    <a:pt x="4128" y="9153"/>
                  </a:lnTo>
                  <a:lnTo>
                    <a:pt x="4663" y="9216"/>
                  </a:lnTo>
                  <a:cubicBezTo>
                    <a:pt x="4726" y="9216"/>
                    <a:pt x="4852" y="9216"/>
                    <a:pt x="4915" y="9153"/>
                  </a:cubicBezTo>
                  <a:cubicBezTo>
                    <a:pt x="5010" y="9058"/>
                    <a:pt x="5041" y="8995"/>
                    <a:pt x="5041" y="8901"/>
                  </a:cubicBezTo>
                  <a:lnTo>
                    <a:pt x="5041" y="8271"/>
                  </a:lnTo>
                  <a:lnTo>
                    <a:pt x="5671" y="8271"/>
                  </a:lnTo>
                  <a:cubicBezTo>
                    <a:pt x="5734" y="8271"/>
                    <a:pt x="5829" y="8239"/>
                    <a:pt x="5892" y="8145"/>
                  </a:cubicBezTo>
                  <a:lnTo>
                    <a:pt x="6774" y="7325"/>
                  </a:lnTo>
                  <a:cubicBezTo>
                    <a:pt x="7153" y="7452"/>
                    <a:pt x="7548" y="7514"/>
                    <a:pt x="7941" y="7514"/>
                  </a:cubicBezTo>
                  <a:cubicBezTo>
                    <a:pt x="8920" y="7514"/>
                    <a:pt x="9889" y="7131"/>
                    <a:pt x="10586" y="6412"/>
                  </a:cubicBezTo>
                  <a:cubicBezTo>
                    <a:pt x="12035" y="4963"/>
                    <a:pt x="12035" y="2568"/>
                    <a:pt x="10586" y="1088"/>
                  </a:cubicBezTo>
                  <a:cubicBezTo>
                    <a:pt x="9862" y="363"/>
                    <a:pt x="8901" y="1"/>
                    <a:pt x="79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673;p89">
              <a:extLst>
                <a:ext uri="{FF2B5EF4-FFF2-40B4-BE49-F238E27FC236}">
                  <a16:creationId xmlns:a16="http://schemas.microsoft.com/office/drawing/2014/main" id="{BD82C608-8943-134C-A319-691EEE5E3288}"/>
                </a:ext>
              </a:extLst>
            </p:cNvPr>
            <p:cNvSpPr/>
            <p:nvPr/>
          </p:nvSpPr>
          <p:spPr>
            <a:xfrm>
              <a:off x="-32048175" y="2342775"/>
              <a:ext cx="55950" cy="51025"/>
            </a:xfrm>
            <a:custGeom>
              <a:avLst/>
              <a:gdLst/>
              <a:ahLst/>
              <a:cxnLst/>
              <a:rect l="l" t="t" r="r" b="b"/>
              <a:pathLst>
                <a:path w="2238" h="2041" extrusionOk="0">
                  <a:moveTo>
                    <a:pt x="1119" y="662"/>
                  </a:moveTo>
                  <a:cubicBezTo>
                    <a:pt x="1206" y="662"/>
                    <a:pt x="1292" y="694"/>
                    <a:pt x="1355" y="757"/>
                  </a:cubicBezTo>
                  <a:cubicBezTo>
                    <a:pt x="1481" y="883"/>
                    <a:pt x="1481" y="1135"/>
                    <a:pt x="1355" y="1229"/>
                  </a:cubicBezTo>
                  <a:cubicBezTo>
                    <a:pt x="1292" y="1292"/>
                    <a:pt x="1206" y="1324"/>
                    <a:pt x="1119" y="1324"/>
                  </a:cubicBezTo>
                  <a:cubicBezTo>
                    <a:pt x="1032" y="1324"/>
                    <a:pt x="946" y="1292"/>
                    <a:pt x="883" y="1229"/>
                  </a:cubicBezTo>
                  <a:cubicBezTo>
                    <a:pt x="725" y="1135"/>
                    <a:pt x="725" y="914"/>
                    <a:pt x="883" y="757"/>
                  </a:cubicBezTo>
                  <a:cubicBezTo>
                    <a:pt x="946" y="694"/>
                    <a:pt x="1032" y="662"/>
                    <a:pt x="1119" y="662"/>
                  </a:cubicBezTo>
                  <a:close/>
                  <a:moveTo>
                    <a:pt x="1115" y="1"/>
                  </a:moveTo>
                  <a:cubicBezTo>
                    <a:pt x="851" y="1"/>
                    <a:pt x="584" y="95"/>
                    <a:pt x="379" y="284"/>
                  </a:cubicBezTo>
                  <a:cubicBezTo>
                    <a:pt x="1" y="694"/>
                    <a:pt x="1" y="1355"/>
                    <a:pt x="379" y="1733"/>
                  </a:cubicBezTo>
                  <a:cubicBezTo>
                    <a:pt x="599" y="1938"/>
                    <a:pt x="867" y="2041"/>
                    <a:pt x="1127" y="2041"/>
                  </a:cubicBezTo>
                  <a:cubicBezTo>
                    <a:pt x="1387" y="2041"/>
                    <a:pt x="1639" y="1938"/>
                    <a:pt x="1828" y="1733"/>
                  </a:cubicBezTo>
                  <a:cubicBezTo>
                    <a:pt x="2238" y="1355"/>
                    <a:pt x="2238" y="694"/>
                    <a:pt x="1828" y="284"/>
                  </a:cubicBezTo>
                  <a:cubicBezTo>
                    <a:pt x="1639" y="95"/>
                    <a:pt x="1379" y="1"/>
                    <a:pt x="111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10671;p89">
            <a:extLst>
              <a:ext uri="{FF2B5EF4-FFF2-40B4-BE49-F238E27FC236}">
                <a16:creationId xmlns:a16="http://schemas.microsoft.com/office/drawing/2014/main" id="{CD4B4A2D-181B-3449-89F4-93487689CF71}"/>
              </a:ext>
            </a:extLst>
          </p:cNvPr>
          <p:cNvGrpSpPr/>
          <p:nvPr/>
        </p:nvGrpSpPr>
        <p:grpSpPr>
          <a:xfrm>
            <a:off x="5140711" y="2075123"/>
            <a:ext cx="365052" cy="352162"/>
            <a:chOff x="-32243500" y="2299850"/>
            <a:chExt cx="300900" cy="290275"/>
          </a:xfrm>
        </p:grpSpPr>
        <p:sp>
          <p:nvSpPr>
            <p:cNvPr id="42" name="Google Shape;10672;p89">
              <a:extLst>
                <a:ext uri="{FF2B5EF4-FFF2-40B4-BE49-F238E27FC236}">
                  <a16:creationId xmlns:a16="http://schemas.microsoft.com/office/drawing/2014/main" id="{CF14ADEB-B3F6-D94B-AF03-6CC13F9E4E42}"/>
                </a:ext>
              </a:extLst>
            </p:cNvPr>
            <p:cNvSpPr/>
            <p:nvPr/>
          </p:nvSpPr>
          <p:spPr>
            <a:xfrm>
              <a:off x="-32243500" y="2299850"/>
              <a:ext cx="300900" cy="290275"/>
            </a:xfrm>
            <a:custGeom>
              <a:avLst/>
              <a:gdLst/>
              <a:ahLst/>
              <a:cxnLst/>
              <a:rect l="l" t="t" r="r" b="b"/>
              <a:pathLst>
                <a:path w="12036" h="11611" extrusionOk="0">
                  <a:moveTo>
                    <a:pt x="7955" y="654"/>
                  </a:moveTo>
                  <a:cubicBezTo>
                    <a:pt x="8743" y="654"/>
                    <a:pt x="9531" y="946"/>
                    <a:pt x="10114" y="1529"/>
                  </a:cubicBezTo>
                  <a:cubicBezTo>
                    <a:pt x="11311" y="2726"/>
                    <a:pt x="11311" y="4679"/>
                    <a:pt x="10114" y="5876"/>
                  </a:cubicBezTo>
                  <a:cubicBezTo>
                    <a:pt x="9540" y="6450"/>
                    <a:pt x="8752" y="6766"/>
                    <a:pt x="7951" y="6766"/>
                  </a:cubicBezTo>
                  <a:cubicBezTo>
                    <a:pt x="7565" y="6766"/>
                    <a:pt x="7175" y="6692"/>
                    <a:pt x="6806" y="6538"/>
                  </a:cubicBezTo>
                  <a:cubicBezTo>
                    <a:pt x="6759" y="6526"/>
                    <a:pt x="6709" y="6519"/>
                    <a:pt x="6661" y="6519"/>
                  </a:cubicBezTo>
                  <a:cubicBezTo>
                    <a:pt x="6577" y="6519"/>
                    <a:pt x="6499" y="6541"/>
                    <a:pt x="6459" y="6601"/>
                  </a:cubicBezTo>
                  <a:lnTo>
                    <a:pt x="5545" y="7514"/>
                  </a:lnTo>
                  <a:lnTo>
                    <a:pt x="4726" y="7514"/>
                  </a:lnTo>
                  <a:cubicBezTo>
                    <a:pt x="4537" y="7514"/>
                    <a:pt x="4380" y="7672"/>
                    <a:pt x="4380" y="7861"/>
                  </a:cubicBezTo>
                  <a:lnTo>
                    <a:pt x="4380" y="8460"/>
                  </a:lnTo>
                  <a:lnTo>
                    <a:pt x="3907" y="8428"/>
                  </a:lnTo>
                  <a:cubicBezTo>
                    <a:pt x="3813" y="8428"/>
                    <a:pt x="3687" y="8428"/>
                    <a:pt x="3655" y="8491"/>
                  </a:cubicBezTo>
                  <a:cubicBezTo>
                    <a:pt x="3592" y="8554"/>
                    <a:pt x="3529" y="8649"/>
                    <a:pt x="3529" y="8743"/>
                  </a:cubicBezTo>
                  <a:lnTo>
                    <a:pt x="3466" y="9531"/>
                  </a:lnTo>
                  <a:lnTo>
                    <a:pt x="2678" y="9594"/>
                  </a:lnTo>
                  <a:cubicBezTo>
                    <a:pt x="2584" y="9594"/>
                    <a:pt x="2521" y="9657"/>
                    <a:pt x="2426" y="9720"/>
                  </a:cubicBezTo>
                  <a:cubicBezTo>
                    <a:pt x="2395" y="9814"/>
                    <a:pt x="2363" y="9877"/>
                    <a:pt x="2363" y="9972"/>
                  </a:cubicBezTo>
                  <a:lnTo>
                    <a:pt x="2426" y="10665"/>
                  </a:lnTo>
                  <a:lnTo>
                    <a:pt x="2174" y="10949"/>
                  </a:lnTo>
                  <a:lnTo>
                    <a:pt x="694" y="10949"/>
                  </a:lnTo>
                  <a:lnTo>
                    <a:pt x="694" y="9499"/>
                  </a:lnTo>
                  <a:lnTo>
                    <a:pt x="757" y="9499"/>
                  </a:lnTo>
                  <a:lnTo>
                    <a:pt x="5041" y="5215"/>
                  </a:lnTo>
                  <a:cubicBezTo>
                    <a:pt x="5104" y="5120"/>
                    <a:pt x="5167" y="4963"/>
                    <a:pt x="5104" y="4837"/>
                  </a:cubicBezTo>
                  <a:cubicBezTo>
                    <a:pt x="4695" y="3702"/>
                    <a:pt x="4947" y="2411"/>
                    <a:pt x="5797" y="1529"/>
                  </a:cubicBezTo>
                  <a:cubicBezTo>
                    <a:pt x="6380" y="946"/>
                    <a:pt x="7168" y="654"/>
                    <a:pt x="7955" y="654"/>
                  </a:cubicBezTo>
                  <a:close/>
                  <a:moveTo>
                    <a:pt x="7936" y="1"/>
                  </a:moveTo>
                  <a:cubicBezTo>
                    <a:pt x="6971" y="1"/>
                    <a:pt x="6002" y="363"/>
                    <a:pt x="5262" y="1088"/>
                  </a:cubicBezTo>
                  <a:cubicBezTo>
                    <a:pt x="4285" y="2096"/>
                    <a:pt x="3939" y="3576"/>
                    <a:pt x="4380" y="4931"/>
                  </a:cubicBezTo>
                  <a:lnTo>
                    <a:pt x="126" y="9184"/>
                  </a:lnTo>
                  <a:cubicBezTo>
                    <a:pt x="32" y="9247"/>
                    <a:pt x="0" y="9342"/>
                    <a:pt x="0" y="9405"/>
                  </a:cubicBezTo>
                  <a:lnTo>
                    <a:pt x="0" y="11358"/>
                  </a:lnTo>
                  <a:cubicBezTo>
                    <a:pt x="32" y="11453"/>
                    <a:pt x="189" y="11610"/>
                    <a:pt x="379" y="11610"/>
                  </a:cubicBezTo>
                  <a:lnTo>
                    <a:pt x="2332" y="11610"/>
                  </a:lnTo>
                  <a:cubicBezTo>
                    <a:pt x="2395" y="11610"/>
                    <a:pt x="2521" y="11579"/>
                    <a:pt x="2552" y="11516"/>
                  </a:cubicBezTo>
                  <a:lnTo>
                    <a:pt x="3025" y="11043"/>
                  </a:lnTo>
                  <a:cubicBezTo>
                    <a:pt x="3119" y="10949"/>
                    <a:pt x="3151" y="10823"/>
                    <a:pt x="3119" y="10759"/>
                  </a:cubicBezTo>
                  <a:lnTo>
                    <a:pt x="3025" y="10255"/>
                  </a:lnTo>
                  <a:lnTo>
                    <a:pt x="3750" y="10161"/>
                  </a:lnTo>
                  <a:cubicBezTo>
                    <a:pt x="3907" y="10161"/>
                    <a:pt x="4002" y="10003"/>
                    <a:pt x="4065" y="9846"/>
                  </a:cubicBezTo>
                  <a:lnTo>
                    <a:pt x="4128" y="9153"/>
                  </a:lnTo>
                  <a:lnTo>
                    <a:pt x="4663" y="9216"/>
                  </a:lnTo>
                  <a:cubicBezTo>
                    <a:pt x="4726" y="9216"/>
                    <a:pt x="4852" y="9216"/>
                    <a:pt x="4915" y="9153"/>
                  </a:cubicBezTo>
                  <a:cubicBezTo>
                    <a:pt x="5010" y="9058"/>
                    <a:pt x="5041" y="8995"/>
                    <a:pt x="5041" y="8901"/>
                  </a:cubicBezTo>
                  <a:lnTo>
                    <a:pt x="5041" y="8271"/>
                  </a:lnTo>
                  <a:lnTo>
                    <a:pt x="5671" y="8271"/>
                  </a:lnTo>
                  <a:cubicBezTo>
                    <a:pt x="5734" y="8271"/>
                    <a:pt x="5829" y="8239"/>
                    <a:pt x="5892" y="8145"/>
                  </a:cubicBezTo>
                  <a:lnTo>
                    <a:pt x="6774" y="7325"/>
                  </a:lnTo>
                  <a:cubicBezTo>
                    <a:pt x="7153" y="7452"/>
                    <a:pt x="7548" y="7514"/>
                    <a:pt x="7941" y="7514"/>
                  </a:cubicBezTo>
                  <a:cubicBezTo>
                    <a:pt x="8920" y="7514"/>
                    <a:pt x="9889" y="7131"/>
                    <a:pt x="10586" y="6412"/>
                  </a:cubicBezTo>
                  <a:cubicBezTo>
                    <a:pt x="12035" y="4963"/>
                    <a:pt x="12035" y="2568"/>
                    <a:pt x="10586" y="1088"/>
                  </a:cubicBezTo>
                  <a:cubicBezTo>
                    <a:pt x="9862" y="363"/>
                    <a:pt x="8901" y="1"/>
                    <a:pt x="79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673;p89">
              <a:extLst>
                <a:ext uri="{FF2B5EF4-FFF2-40B4-BE49-F238E27FC236}">
                  <a16:creationId xmlns:a16="http://schemas.microsoft.com/office/drawing/2014/main" id="{17E248F9-E3AC-4F4F-A2BE-546D02F2B76F}"/>
                </a:ext>
              </a:extLst>
            </p:cNvPr>
            <p:cNvSpPr/>
            <p:nvPr/>
          </p:nvSpPr>
          <p:spPr>
            <a:xfrm>
              <a:off x="-32048175" y="2342775"/>
              <a:ext cx="55950" cy="51025"/>
            </a:xfrm>
            <a:custGeom>
              <a:avLst/>
              <a:gdLst/>
              <a:ahLst/>
              <a:cxnLst/>
              <a:rect l="l" t="t" r="r" b="b"/>
              <a:pathLst>
                <a:path w="2238" h="2041" extrusionOk="0">
                  <a:moveTo>
                    <a:pt x="1119" y="662"/>
                  </a:moveTo>
                  <a:cubicBezTo>
                    <a:pt x="1206" y="662"/>
                    <a:pt x="1292" y="694"/>
                    <a:pt x="1355" y="757"/>
                  </a:cubicBezTo>
                  <a:cubicBezTo>
                    <a:pt x="1481" y="883"/>
                    <a:pt x="1481" y="1135"/>
                    <a:pt x="1355" y="1229"/>
                  </a:cubicBezTo>
                  <a:cubicBezTo>
                    <a:pt x="1292" y="1292"/>
                    <a:pt x="1206" y="1324"/>
                    <a:pt x="1119" y="1324"/>
                  </a:cubicBezTo>
                  <a:cubicBezTo>
                    <a:pt x="1032" y="1324"/>
                    <a:pt x="946" y="1292"/>
                    <a:pt x="883" y="1229"/>
                  </a:cubicBezTo>
                  <a:cubicBezTo>
                    <a:pt x="725" y="1135"/>
                    <a:pt x="725" y="914"/>
                    <a:pt x="883" y="757"/>
                  </a:cubicBezTo>
                  <a:cubicBezTo>
                    <a:pt x="946" y="694"/>
                    <a:pt x="1032" y="662"/>
                    <a:pt x="1119" y="662"/>
                  </a:cubicBezTo>
                  <a:close/>
                  <a:moveTo>
                    <a:pt x="1115" y="1"/>
                  </a:moveTo>
                  <a:cubicBezTo>
                    <a:pt x="851" y="1"/>
                    <a:pt x="584" y="95"/>
                    <a:pt x="379" y="284"/>
                  </a:cubicBezTo>
                  <a:cubicBezTo>
                    <a:pt x="1" y="694"/>
                    <a:pt x="1" y="1355"/>
                    <a:pt x="379" y="1733"/>
                  </a:cubicBezTo>
                  <a:cubicBezTo>
                    <a:pt x="599" y="1938"/>
                    <a:pt x="867" y="2041"/>
                    <a:pt x="1127" y="2041"/>
                  </a:cubicBezTo>
                  <a:cubicBezTo>
                    <a:pt x="1387" y="2041"/>
                    <a:pt x="1639" y="1938"/>
                    <a:pt x="1828" y="1733"/>
                  </a:cubicBezTo>
                  <a:cubicBezTo>
                    <a:pt x="2238" y="1355"/>
                    <a:pt x="2238" y="694"/>
                    <a:pt x="1828" y="284"/>
                  </a:cubicBezTo>
                  <a:cubicBezTo>
                    <a:pt x="1639" y="95"/>
                    <a:pt x="1379" y="1"/>
                    <a:pt x="111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箭头: 右 18">
            <a:extLst>
              <a:ext uri="{FF2B5EF4-FFF2-40B4-BE49-F238E27FC236}">
                <a16:creationId xmlns:a16="http://schemas.microsoft.com/office/drawing/2014/main" id="{EEFF247A-A243-A5AD-8476-00C2A7A57A78}"/>
              </a:ext>
            </a:extLst>
          </p:cNvPr>
          <p:cNvSpPr/>
          <p:nvPr/>
        </p:nvSpPr>
        <p:spPr>
          <a:xfrm rot="5400000" flipV="1">
            <a:off x="6012318" y="1619845"/>
            <a:ext cx="2239976" cy="819539"/>
          </a:xfrm>
          <a:prstGeom prst="rightArrow">
            <a:avLst>
              <a:gd name="adj1" fmla="val 50000"/>
              <a:gd name="adj2" fmla="val 46329"/>
            </a:avLst>
          </a:prstGeom>
          <a:solidFill>
            <a:srgbClr val="F8BF33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3" name="Google Shape;773;p50"/>
          <p:cNvSpPr txBox="1">
            <a:spLocks noGrp="1"/>
          </p:cNvSpPr>
          <p:nvPr>
            <p:ph type="title"/>
          </p:nvPr>
        </p:nvSpPr>
        <p:spPr>
          <a:xfrm>
            <a:off x="735912" y="168925"/>
            <a:ext cx="77175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Work Sans" pitchFamily="2" charset="0"/>
              </a:rPr>
              <a:t>Timeline</a:t>
            </a:r>
            <a:endParaRPr dirty="0">
              <a:latin typeface="Work Sans" pitchFamily="2" charset="0"/>
            </a:endParaRPr>
          </a:p>
        </p:txBody>
      </p:sp>
      <p:sp>
        <p:nvSpPr>
          <p:cNvPr id="2" name="Google Shape;429;p40">
            <a:extLst>
              <a:ext uri="{FF2B5EF4-FFF2-40B4-BE49-F238E27FC236}">
                <a16:creationId xmlns:a16="http://schemas.microsoft.com/office/drawing/2014/main" id="{2B1D63CA-CD9C-71EB-E68B-447F420DFC2E}"/>
              </a:ext>
            </a:extLst>
          </p:cNvPr>
          <p:cNvSpPr/>
          <p:nvPr/>
        </p:nvSpPr>
        <p:spPr>
          <a:xfrm>
            <a:off x="726700" y="3311091"/>
            <a:ext cx="7704000" cy="1293134"/>
          </a:xfrm>
          <a:prstGeom prst="roundRect">
            <a:avLst>
              <a:gd name="adj" fmla="val 4534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431;p40">
            <a:extLst>
              <a:ext uri="{FF2B5EF4-FFF2-40B4-BE49-F238E27FC236}">
                <a16:creationId xmlns:a16="http://schemas.microsoft.com/office/drawing/2014/main" id="{0553921A-03E0-0732-1FF3-D4E538E99BDC}"/>
              </a:ext>
            </a:extLst>
          </p:cNvPr>
          <p:cNvSpPr txBox="1">
            <a:spLocks/>
          </p:cNvSpPr>
          <p:nvPr/>
        </p:nvSpPr>
        <p:spPr>
          <a:xfrm>
            <a:off x="1022737" y="3322103"/>
            <a:ext cx="364025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solidFill>
                  <a:schemeClr val="tx2"/>
                </a:solidFill>
                <a:latin typeface="Work Sans" pitchFamily="2" charset="0"/>
              </a:rPr>
              <a:t>Metrics of Success</a:t>
            </a:r>
          </a:p>
        </p:txBody>
      </p:sp>
      <p:sp>
        <p:nvSpPr>
          <p:cNvPr id="4" name="Google Shape;432;p40">
            <a:extLst>
              <a:ext uri="{FF2B5EF4-FFF2-40B4-BE49-F238E27FC236}">
                <a16:creationId xmlns:a16="http://schemas.microsoft.com/office/drawing/2014/main" id="{7CE32788-3FA0-54E3-4A3C-825B50DA227B}"/>
              </a:ext>
            </a:extLst>
          </p:cNvPr>
          <p:cNvSpPr txBox="1">
            <a:spLocks/>
          </p:cNvSpPr>
          <p:nvPr/>
        </p:nvSpPr>
        <p:spPr>
          <a:xfrm>
            <a:off x="1022737" y="3734112"/>
            <a:ext cx="6610425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CN" altLang="en-US" sz="1800" dirty="0">
                <a:effectLst/>
                <a:latin typeface="Work Sans" pitchFamily="2" charset="0"/>
              </a:rPr>
              <a:t>✔️</a:t>
            </a:r>
            <a:r>
              <a:rPr lang="en-US" altLang="zh-CN" sz="1800" dirty="0">
                <a:effectLst/>
                <a:latin typeface="Work Sans" pitchFamily="2" charset="0"/>
              </a:rPr>
              <a:t> </a:t>
            </a:r>
            <a:r>
              <a:rPr lang="en-US" sz="1800" dirty="0">
                <a:latin typeface="Work Sans" pitchFamily="2" charset="0"/>
              </a:rPr>
              <a:t>Number of users of HS dashboard</a:t>
            </a:r>
          </a:p>
          <a:p>
            <a:r>
              <a:rPr lang="zh-CN" altLang="en-US" sz="1800" dirty="0">
                <a:effectLst/>
                <a:latin typeface="Work Sans" pitchFamily="2" charset="0"/>
              </a:rPr>
              <a:t>✔️ </a:t>
            </a:r>
            <a:r>
              <a:rPr lang="en-US" sz="1800" dirty="0">
                <a:latin typeface="Work Sans" pitchFamily="2" charset="0"/>
              </a:rPr>
              <a:t>Number of users registering for our premium service</a:t>
            </a:r>
          </a:p>
          <a:p>
            <a:endParaRPr lang="en-US" sz="1800" dirty="0">
              <a:latin typeface="Work Sans" pitchFamily="2" charset="0"/>
            </a:endParaRPr>
          </a:p>
        </p:txBody>
      </p:sp>
      <p:grpSp>
        <p:nvGrpSpPr>
          <p:cNvPr id="5" name="Google Shape;472;p40">
            <a:extLst>
              <a:ext uri="{FF2B5EF4-FFF2-40B4-BE49-F238E27FC236}">
                <a16:creationId xmlns:a16="http://schemas.microsoft.com/office/drawing/2014/main" id="{1A03652C-AA04-BBE5-34C7-566B3BA47C8B}"/>
              </a:ext>
            </a:extLst>
          </p:cNvPr>
          <p:cNvGrpSpPr/>
          <p:nvPr/>
        </p:nvGrpSpPr>
        <p:grpSpPr>
          <a:xfrm>
            <a:off x="631062" y="4499375"/>
            <a:ext cx="601375" cy="209700"/>
            <a:chOff x="7437675" y="540775"/>
            <a:chExt cx="601375" cy="209700"/>
          </a:xfrm>
        </p:grpSpPr>
        <p:sp>
          <p:nvSpPr>
            <p:cNvPr id="6" name="Google Shape;473;p40">
              <a:extLst>
                <a:ext uri="{FF2B5EF4-FFF2-40B4-BE49-F238E27FC236}">
                  <a16:creationId xmlns:a16="http://schemas.microsoft.com/office/drawing/2014/main" id="{C6098475-0561-E713-448A-D6326C664E40}"/>
                </a:ext>
              </a:extLst>
            </p:cNvPr>
            <p:cNvSpPr/>
            <p:nvPr/>
          </p:nvSpPr>
          <p:spPr>
            <a:xfrm>
              <a:off x="7437675" y="540775"/>
              <a:ext cx="209700" cy="209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74;p40">
              <a:extLst>
                <a:ext uri="{FF2B5EF4-FFF2-40B4-BE49-F238E27FC236}">
                  <a16:creationId xmlns:a16="http://schemas.microsoft.com/office/drawing/2014/main" id="{B1B7A6AC-0ECA-760A-C7C9-43FF6E568BC5}"/>
                </a:ext>
              </a:extLst>
            </p:cNvPr>
            <p:cNvSpPr/>
            <p:nvPr/>
          </p:nvSpPr>
          <p:spPr>
            <a:xfrm>
              <a:off x="7829350" y="540775"/>
              <a:ext cx="209700" cy="209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431;p40">
            <a:extLst>
              <a:ext uri="{FF2B5EF4-FFF2-40B4-BE49-F238E27FC236}">
                <a16:creationId xmlns:a16="http://schemas.microsoft.com/office/drawing/2014/main" id="{A929B040-17B2-8C31-7EFF-11ABC46901C0}"/>
              </a:ext>
            </a:extLst>
          </p:cNvPr>
          <p:cNvSpPr txBox="1">
            <a:spLocks/>
          </p:cNvSpPr>
          <p:nvPr/>
        </p:nvSpPr>
        <p:spPr>
          <a:xfrm>
            <a:off x="670890" y="1176716"/>
            <a:ext cx="7950888" cy="17057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sz="2000" dirty="0">
                <a:latin typeface="Work Sans" pitchFamily="2" charset="0"/>
              </a:rPr>
              <a:t>Through </a:t>
            </a:r>
            <a:r>
              <a:rPr lang="en-US" sz="2000" b="1" dirty="0">
                <a:latin typeface="Work Sans" pitchFamily="2" charset="0"/>
              </a:rPr>
              <a:t>A/B testing</a:t>
            </a:r>
            <a:r>
              <a:rPr lang="en-US" sz="2000" dirty="0">
                <a:latin typeface="Work Sans" pitchFamily="2" charset="0"/>
              </a:rPr>
              <a:t> verify the effect of the HS dashboard</a:t>
            </a:r>
            <a:endParaRPr lang="en-US" sz="1300" dirty="0">
              <a:latin typeface="Work Sans" pitchFamily="2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latin typeface="Work Sans" pitchFamily="2" charset="0"/>
              </a:rPr>
              <a:t>Promoting the </a:t>
            </a:r>
            <a:r>
              <a:rPr lang="en-US" sz="2000" b="1" dirty="0">
                <a:latin typeface="Work Sans" pitchFamily="2" charset="0"/>
              </a:rPr>
              <a:t>HS dashboard</a:t>
            </a:r>
            <a:r>
              <a:rPr lang="en-US" sz="2000" dirty="0">
                <a:latin typeface="Work Sans" pitchFamily="2" charset="0"/>
              </a:rPr>
              <a:t> to all the sellers of the </a:t>
            </a:r>
            <a:r>
              <a:rPr lang="en-US" altLang="zh-CN" sz="2000" dirty="0">
                <a:latin typeface="Work Sans" pitchFamily="2" charset="0"/>
              </a:rPr>
              <a:t>platform</a:t>
            </a:r>
            <a:endParaRPr lang="en-US" sz="1300" dirty="0">
              <a:latin typeface="Work Sans" pitchFamily="2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latin typeface="Work Sans" pitchFamily="2" charset="0"/>
              </a:rPr>
              <a:t>Provide </a:t>
            </a:r>
            <a:r>
              <a:rPr lang="en-US" sz="2000" b="1" dirty="0">
                <a:latin typeface="Work Sans" pitchFamily="2" charset="0"/>
              </a:rPr>
              <a:t>premium data analysis service </a:t>
            </a:r>
            <a:r>
              <a:rPr lang="en-US" sz="2000" dirty="0">
                <a:latin typeface="Work Sans" pitchFamily="2" charset="0"/>
              </a:rPr>
              <a:t>to sellers and other third-parties</a:t>
            </a:r>
          </a:p>
        </p:txBody>
      </p:sp>
    </p:spTree>
    <p:extLst>
      <p:ext uri="{BB962C8B-B14F-4D97-AF65-F5344CB8AC3E}">
        <p14:creationId xmlns:p14="http://schemas.microsoft.com/office/powerpoint/2010/main" val="3715235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p73"/>
          <p:cNvSpPr txBox="1">
            <a:spLocks noGrp="1"/>
          </p:cNvSpPr>
          <p:nvPr>
            <p:ph type="title"/>
          </p:nvPr>
        </p:nvSpPr>
        <p:spPr>
          <a:xfrm>
            <a:off x="4365452" y="1398341"/>
            <a:ext cx="4009500" cy="9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sp>
        <p:nvSpPr>
          <p:cNvPr id="1912" name="Google Shape;1912;p73"/>
          <p:cNvSpPr/>
          <p:nvPr/>
        </p:nvSpPr>
        <p:spPr>
          <a:xfrm>
            <a:off x="726700" y="581600"/>
            <a:ext cx="2646000" cy="4131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3" name="Google Shape;1913;p73"/>
          <p:cNvGrpSpPr/>
          <p:nvPr/>
        </p:nvGrpSpPr>
        <p:grpSpPr>
          <a:xfrm>
            <a:off x="2304451" y="1380038"/>
            <a:ext cx="1285992" cy="2469555"/>
            <a:chOff x="1653275" y="1959700"/>
            <a:chExt cx="1171000" cy="2248525"/>
          </a:xfrm>
        </p:grpSpPr>
        <p:sp>
          <p:nvSpPr>
            <p:cNvPr id="1914" name="Google Shape;1914;p73"/>
            <p:cNvSpPr/>
            <p:nvPr/>
          </p:nvSpPr>
          <p:spPr>
            <a:xfrm>
              <a:off x="1688100" y="2073100"/>
              <a:ext cx="1101350" cy="2011300"/>
            </a:xfrm>
            <a:custGeom>
              <a:avLst/>
              <a:gdLst/>
              <a:ahLst/>
              <a:cxnLst/>
              <a:rect l="l" t="t" r="r" b="b"/>
              <a:pathLst>
                <a:path w="44054" h="80452" extrusionOk="0">
                  <a:moveTo>
                    <a:pt x="0" y="1"/>
                  </a:moveTo>
                  <a:lnTo>
                    <a:pt x="44053" y="1"/>
                  </a:lnTo>
                  <a:lnTo>
                    <a:pt x="44053" y="80451"/>
                  </a:lnTo>
                  <a:lnTo>
                    <a:pt x="0" y="8045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73"/>
            <p:cNvSpPr/>
            <p:nvPr/>
          </p:nvSpPr>
          <p:spPr>
            <a:xfrm>
              <a:off x="1738400" y="2127875"/>
              <a:ext cx="999850" cy="1901750"/>
            </a:xfrm>
            <a:custGeom>
              <a:avLst/>
              <a:gdLst/>
              <a:ahLst/>
              <a:cxnLst/>
              <a:rect l="l" t="t" r="r" b="b"/>
              <a:pathLst>
                <a:path w="39994" h="76070" extrusionOk="0">
                  <a:moveTo>
                    <a:pt x="0" y="1"/>
                  </a:moveTo>
                  <a:lnTo>
                    <a:pt x="39994" y="1"/>
                  </a:lnTo>
                  <a:lnTo>
                    <a:pt x="39994" y="76070"/>
                  </a:lnTo>
                  <a:lnTo>
                    <a:pt x="0" y="760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73"/>
            <p:cNvSpPr/>
            <p:nvPr/>
          </p:nvSpPr>
          <p:spPr>
            <a:xfrm>
              <a:off x="1688100" y="4084375"/>
              <a:ext cx="1101350" cy="123850"/>
            </a:xfrm>
            <a:custGeom>
              <a:avLst/>
              <a:gdLst/>
              <a:ahLst/>
              <a:cxnLst/>
              <a:rect l="l" t="t" r="r" b="b"/>
              <a:pathLst>
                <a:path w="44054" h="4954" extrusionOk="0">
                  <a:moveTo>
                    <a:pt x="44053" y="4953"/>
                  </a:moveTo>
                  <a:lnTo>
                    <a:pt x="39660" y="4953"/>
                  </a:lnTo>
                  <a:lnTo>
                    <a:pt x="38541" y="2548"/>
                  </a:lnTo>
                  <a:lnTo>
                    <a:pt x="5513" y="2548"/>
                  </a:lnTo>
                  <a:lnTo>
                    <a:pt x="4394" y="4953"/>
                  </a:lnTo>
                  <a:lnTo>
                    <a:pt x="0" y="4953"/>
                  </a:lnTo>
                  <a:lnTo>
                    <a:pt x="0" y="0"/>
                  </a:lnTo>
                  <a:lnTo>
                    <a:pt x="440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73"/>
            <p:cNvSpPr/>
            <p:nvPr/>
          </p:nvSpPr>
          <p:spPr>
            <a:xfrm>
              <a:off x="1653275" y="1959700"/>
              <a:ext cx="1171000" cy="113425"/>
            </a:xfrm>
            <a:custGeom>
              <a:avLst/>
              <a:gdLst/>
              <a:ahLst/>
              <a:cxnLst/>
              <a:rect l="l" t="t" r="r" b="b"/>
              <a:pathLst>
                <a:path w="46840" h="4537" extrusionOk="0">
                  <a:moveTo>
                    <a:pt x="0" y="1"/>
                  </a:moveTo>
                  <a:lnTo>
                    <a:pt x="46839" y="1"/>
                  </a:lnTo>
                  <a:lnTo>
                    <a:pt x="46839" y="4537"/>
                  </a:lnTo>
                  <a:lnTo>
                    <a:pt x="0" y="45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73"/>
            <p:cNvSpPr/>
            <p:nvPr/>
          </p:nvSpPr>
          <p:spPr>
            <a:xfrm>
              <a:off x="1842575" y="3301225"/>
              <a:ext cx="791500" cy="643875"/>
            </a:xfrm>
            <a:custGeom>
              <a:avLst/>
              <a:gdLst/>
              <a:ahLst/>
              <a:cxnLst/>
              <a:rect l="l" t="t" r="r" b="b"/>
              <a:pathLst>
                <a:path w="31660" h="25755" extrusionOk="0">
                  <a:moveTo>
                    <a:pt x="31659" y="3013"/>
                  </a:moveTo>
                  <a:cubicBezTo>
                    <a:pt x="31659" y="1346"/>
                    <a:pt x="30314" y="1"/>
                    <a:pt x="28647" y="1"/>
                  </a:cubicBezTo>
                  <a:lnTo>
                    <a:pt x="3013" y="1"/>
                  </a:lnTo>
                  <a:cubicBezTo>
                    <a:pt x="1346" y="1"/>
                    <a:pt x="1" y="1346"/>
                    <a:pt x="1" y="3013"/>
                  </a:cubicBezTo>
                  <a:lnTo>
                    <a:pt x="1" y="22742"/>
                  </a:lnTo>
                  <a:cubicBezTo>
                    <a:pt x="1" y="24397"/>
                    <a:pt x="1346" y="25754"/>
                    <a:pt x="3013" y="25754"/>
                  </a:cubicBezTo>
                  <a:lnTo>
                    <a:pt x="28647" y="25754"/>
                  </a:lnTo>
                  <a:cubicBezTo>
                    <a:pt x="30314" y="25754"/>
                    <a:pt x="31659" y="24397"/>
                    <a:pt x="31659" y="227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73"/>
            <p:cNvSpPr/>
            <p:nvPr/>
          </p:nvSpPr>
          <p:spPr>
            <a:xfrm>
              <a:off x="1842575" y="2211225"/>
              <a:ext cx="791500" cy="799825"/>
            </a:xfrm>
            <a:custGeom>
              <a:avLst/>
              <a:gdLst/>
              <a:ahLst/>
              <a:cxnLst/>
              <a:rect l="l" t="t" r="r" b="b"/>
              <a:pathLst>
                <a:path w="31660" h="31993" extrusionOk="0">
                  <a:moveTo>
                    <a:pt x="31659" y="3691"/>
                  </a:moveTo>
                  <a:cubicBezTo>
                    <a:pt x="31659" y="1655"/>
                    <a:pt x="30004" y="0"/>
                    <a:pt x="27957" y="0"/>
                  </a:cubicBezTo>
                  <a:lnTo>
                    <a:pt x="3704" y="0"/>
                  </a:lnTo>
                  <a:cubicBezTo>
                    <a:pt x="1656" y="0"/>
                    <a:pt x="1" y="1655"/>
                    <a:pt x="1" y="3691"/>
                  </a:cubicBezTo>
                  <a:lnTo>
                    <a:pt x="1" y="28290"/>
                  </a:lnTo>
                  <a:cubicBezTo>
                    <a:pt x="1" y="30337"/>
                    <a:pt x="1656" y="31992"/>
                    <a:pt x="3704" y="31992"/>
                  </a:cubicBezTo>
                  <a:lnTo>
                    <a:pt x="27957" y="31992"/>
                  </a:lnTo>
                  <a:cubicBezTo>
                    <a:pt x="30004" y="31992"/>
                    <a:pt x="31659" y="30337"/>
                    <a:pt x="31659" y="282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73"/>
            <p:cNvSpPr/>
            <p:nvPr/>
          </p:nvSpPr>
          <p:spPr>
            <a:xfrm>
              <a:off x="1729175" y="2118650"/>
              <a:ext cx="1018300" cy="1920200"/>
            </a:xfrm>
            <a:custGeom>
              <a:avLst/>
              <a:gdLst/>
              <a:ahLst/>
              <a:cxnLst/>
              <a:rect l="l" t="t" r="r" b="b"/>
              <a:pathLst>
                <a:path w="40732" h="76808" extrusionOk="0">
                  <a:moveTo>
                    <a:pt x="40732" y="370"/>
                  </a:moveTo>
                  <a:cubicBezTo>
                    <a:pt x="40732" y="167"/>
                    <a:pt x="40565" y="1"/>
                    <a:pt x="40363" y="1"/>
                  </a:cubicBezTo>
                  <a:lnTo>
                    <a:pt x="369" y="1"/>
                  </a:lnTo>
                  <a:cubicBezTo>
                    <a:pt x="167" y="1"/>
                    <a:pt x="0" y="167"/>
                    <a:pt x="0" y="370"/>
                  </a:cubicBezTo>
                  <a:lnTo>
                    <a:pt x="0" y="76439"/>
                  </a:lnTo>
                  <a:cubicBezTo>
                    <a:pt x="0" y="76641"/>
                    <a:pt x="167" y="76808"/>
                    <a:pt x="369" y="76808"/>
                  </a:cubicBezTo>
                  <a:lnTo>
                    <a:pt x="40363" y="76808"/>
                  </a:lnTo>
                  <a:cubicBezTo>
                    <a:pt x="40565" y="76808"/>
                    <a:pt x="40732" y="76641"/>
                    <a:pt x="40732" y="76439"/>
                  </a:cubicBezTo>
                  <a:close/>
                  <a:moveTo>
                    <a:pt x="39993" y="727"/>
                  </a:moveTo>
                  <a:lnTo>
                    <a:pt x="39993" y="76069"/>
                  </a:lnTo>
                  <a:lnTo>
                    <a:pt x="739" y="76069"/>
                  </a:lnTo>
                  <a:lnTo>
                    <a:pt x="739" y="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73"/>
            <p:cNvSpPr/>
            <p:nvPr/>
          </p:nvSpPr>
          <p:spPr>
            <a:xfrm>
              <a:off x="2449500" y="3069075"/>
              <a:ext cx="184575" cy="174150"/>
            </a:xfrm>
            <a:custGeom>
              <a:avLst/>
              <a:gdLst/>
              <a:ahLst/>
              <a:cxnLst/>
              <a:rect l="l" t="t" r="r" b="b"/>
              <a:pathLst>
                <a:path w="7383" h="6966" extrusionOk="0">
                  <a:moveTo>
                    <a:pt x="7382" y="822"/>
                  </a:moveTo>
                  <a:cubicBezTo>
                    <a:pt x="7382" y="369"/>
                    <a:pt x="7013" y="0"/>
                    <a:pt x="6561" y="0"/>
                  </a:cubicBezTo>
                  <a:lnTo>
                    <a:pt x="822" y="0"/>
                  </a:lnTo>
                  <a:cubicBezTo>
                    <a:pt x="370" y="0"/>
                    <a:pt x="1" y="369"/>
                    <a:pt x="1" y="822"/>
                  </a:cubicBezTo>
                  <a:lnTo>
                    <a:pt x="1" y="6144"/>
                  </a:lnTo>
                  <a:cubicBezTo>
                    <a:pt x="1" y="6596"/>
                    <a:pt x="370" y="6965"/>
                    <a:pt x="822" y="6965"/>
                  </a:cubicBezTo>
                  <a:lnTo>
                    <a:pt x="6561" y="6965"/>
                  </a:lnTo>
                  <a:cubicBezTo>
                    <a:pt x="7013" y="6965"/>
                    <a:pt x="7382" y="6596"/>
                    <a:pt x="7382" y="61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73"/>
            <p:cNvSpPr/>
            <p:nvPr/>
          </p:nvSpPr>
          <p:spPr>
            <a:xfrm>
              <a:off x="2565000" y="3083950"/>
              <a:ext cx="49425" cy="144375"/>
            </a:xfrm>
            <a:custGeom>
              <a:avLst/>
              <a:gdLst/>
              <a:ahLst/>
              <a:cxnLst/>
              <a:rect l="l" t="t" r="r" b="b"/>
              <a:pathLst>
                <a:path w="1977" h="5775" extrusionOk="0">
                  <a:moveTo>
                    <a:pt x="1977" y="989"/>
                  </a:moveTo>
                  <a:cubicBezTo>
                    <a:pt x="1977" y="441"/>
                    <a:pt x="1536" y="0"/>
                    <a:pt x="988" y="0"/>
                  </a:cubicBezTo>
                  <a:cubicBezTo>
                    <a:pt x="441" y="0"/>
                    <a:pt x="0" y="441"/>
                    <a:pt x="0" y="989"/>
                  </a:cubicBezTo>
                  <a:lnTo>
                    <a:pt x="0" y="4787"/>
                  </a:lnTo>
                  <a:cubicBezTo>
                    <a:pt x="0" y="5334"/>
                    <a:pt x="441" y="5775"/>
                    <a:pt x="988" y="5775"/>
                  </a:cubicBezTo>
                  <a:cubicBezTo>
                    <a:pt x="1536" y="5775"/>
                    <a:pt x="1977" y="5334"/>
                    <a:pt x="1977" y="47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3" name="Google Shape;1923;p73"/>
          <p:cNvSpPr/>
          <p:nvPr/>
        </p:nvSpPr>
        <p:spPr>
          <a:xfrm>
            <a:off x="2623488" y="1380050"/>
            <a:ext cx="254100" cy="2408100"/>
          </a:xfrm>
          <a:prstGeom prst="rect">
            <a:avLst/>
          </a:prstGeom>
          <a:solidFill>
            <a:srgbClr val="2F3A4F">
              <a:alpha val="160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4" name="Google Shape;1924;p73"/>
          <p:cNvSpPr/>
          <p:nvPr/>
        </p:nvSpPr>
        <p:spPr>
          <a:xfrm>
            <a:off x="-577750" y="-677375"/>
            <a:ext cx="2646000" cy="26460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5" name="Google Shape;1925;p73"/>
          <p:cNvGrpSpPr/>
          <p:nvPr/>
        </p:nvGrpSpPr>
        <p:grpSpPr>
          <a:xfrm>
            <a:off x="510101" y="1380038"/>
            <a:ext cx="1285992" cy="2469555"/>
            <a:chOff x="1653275" y="1959700"/>
            <a:chExt cx="1171000" cy="2248525"/>
          </a:xfrm>
        </p:grpSpPr>
        <p:sp>
          <p:nvSpPr>
            <p:cNvPr id="1926" name="Google Shape;1926;p73"/>
            <p:cNvSpPr/>
            <p:nvPr/>
          </p:nvSpPr>
          <p:spPr>
            <a:xfrm>
              <a:off x="1688100" y="2073100"/>
              <a:ext cx="1101350" cy="2011300"/>
            </a:xfrm>
            <a:custGeom>
              <a:avLst/>
              <a:gdLst/>
              <a:ahLst/>
              <a:cxnLst/>
              <a:rect l="l" t="t" r="r" b="b"/>
              <a:pathLst>
                <a:path w="44054" h="80452" extrusionOk="0">
                  <a:moveTo>
                    <a:pt x="0" y="1"/>
                  </a:moveTo>
                  <a:lnTo>
                    <a:pt x="44053" y="1"/>
                  </a:lnTo>
                  <a:lnTo>
                    <a:pt x="44053" y="80451"/>
                  </a:lnTo>
                  <a:lnTo>
                    <a:pt x="0" y="8045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73"/>
            <p:cNvSpPr/>
            <p:nvPr/>
          </p:nvSpPr>
          <p:spPr>
            <a:xfrm>
              <a:off x="1738400" y="2127875"/>
              <a:ext cx="999850" cy="1901750"/>
            </a:xfrm>
            <a:custGeom>
              <a:avLst/>
              <a:gdLst/>
              <a:ahLst/>
              <a:cxnLst/>
              <a:rect l="l" t="t" r="r" b="b"/>
              <a:pathLst>
                <a:path w="39994" h="76070" extrusionOk="0">
                  <a:moveTo>
                    <a:pt x="0" y="1"/>
                  </a:moveTo>
                  <a:lnTo>
                    <a:pt x="39994" y="1"/>
                  </a:lnTo>
                  <a:lnTo>
                    <a:pt x="39994" y="76070"/>
                  </a:lnTo>
                  <a:lnTo>
                    <a:pt x="0" y="760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73"/>
            <p:cNvSpPr/>
            <p:nvPr/>
          </p:nvSpPr>
          <p:spPr>
            <a:xfrm>
              <a:off x="1688100" y="4084375"/>
              <a:ext cx="1101350" cy="123850"/>
            </a:xfrm>
            <a:custGeom>
              <a:avLst/>
              <a:gdLst/>
              <a:ahLst/>
              <a:cxnLst/>
              <a:rect l="l" t="t" r="r" b="b"/>
              <a:pathLst>
                <a:path w="44054" h="4954" extrusionOk="0">
                  <a:moveTo>
                    <a:pt x="44053" y="4953"/>
                  </a:moveTo>
                  <a:lnTo>
                    <a:pt x="39660" y="4953"/>
                  </a:lnTo>
                  <a:lnTo>
                    <a:pt x="38541" y="2548"/>
                  </a:lnTo>
                  <a:lnTo>
                    <a:pt x="5513" y="2548"/>
                  </a:lnTo>
                  <a:lnTo>
                    <a:pt x="4394" y="4953"/>
                  </a:lnTo>
                  <a:lnTo>
                    <a:pt x="0" y="4953"/>
                  </a:lnTo>
                  <a:lnTo>
                    <a:pt x="0" y="0"/>
                  </a:lnTo>
                  <a:lnTo>
                    <a:pt x="440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73"/>
            <p:cNvSpPr/>
            <p:nvPr/>
          </p:nvSpPr>
          <p:spPr>
            <a:xfrm>
              <a:off x="1653275" y="1959700"/>
              <a:ext cx="1171000" cy="113425"/>
            </a:xfrm>
            <a:custGeom>
              <a:avLst/>
              <a:gdLst/>
              <a:ahLst/>
              <a:cxnLst/>
              <a:rect l="l" t="t" r="r" b="b"/>
              <a:pathLst>
                <a:path w="46840" h="4537" extrusionOk="0">
                  <a:moveTo>
                    <a:pt x="0" y="1"/>
                  </a:moveTo>
                  <a:lnTo>
                    <a:pt x="46839" y="1"/>
                  </a:lnTo>
                  <a:lnTo>
                    <a:pt x="46839" y="4537"/>
                  </a:lnTo>
                  <a:lnTo>
                    <a:pt x="0" y="45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73"/>
            <p:cNvSpPr/>
            <p:nvPr/>
          </p:nvSpPr>
          <p:spPr>
            <a:xfrm>
              <a:off x="1842575" y="3301225"/>
              <a:ext cx="791500" cy="643875"/>
            </a:xfrm>
            <a:custGeom>
              <a:avLst/>
              <a:gdLst/>
              <a:ahLst/>
              <a:cxnLst/>
              <a:rect l="l" t="t" r="r" b="b"/>
              <a:pathLst>
                <a:path w="31660" h="25755" extrusionOk="0">
                  <a:moveTo>
                    <a:pt x="31659" y="3013"/>
                  </a:moveTo>
                  <a:cubicBezTo>
                    <a:pt x="31659" y="1346"/>
                    <a:pt x="30314" y="1"/>
                    <a:pt x="28647" y="1"/>
                  </a:cubicBezTo>
                  <a:lnTo>
                    <a:pt x="3013" y="1"/>
                  </a:lnTo>
                  <a:cubicBezTo>
                    <a:pt x="1346" y="1"/>
                    <a:pt x="1" y="1346"/>
                    <a:pt x="1" y="3013"/>
                  </a:cubicBezTo>
                  <a:lnTo>
                    <a:pt x="1" y="22742"/>
                  </a:lnTo>
                  <a:cubicBezTo>
                    <a:pt x="1" y="24397"/>
                    <a:pt x="1346" y="25754"/>
                    <a:pt x="3013" y="25754"/>
                  </a:cubicBezTo>
                  <a:lnTo>
                    <a:pt x="28647" y="25754"/>
                  </a:lnTo>
                  <a:cubicBezTo>
                    <a:pt x="30314" y="25754"/>
                    <a:pt x="31659" y="24397"/>
                    <a:pt x="31659" y="227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73"/>
            <p:cNvSpPr/>
            <p:nvPr/>
          </p:nvSpPr>
          <p:spPr>
            <a:xfrm>
              <a:off x="1842575" y="2211225"/>
              <a:ext cx="791500" cy="799825"/>
            </a:xfrm>
            <a:custGeom>
              <a:avLst/>
              <a:gdLst/>
              <a:ahLst/>
              <a:cxnLst/>
              <a:rect l="l" t="t" r="r" b="b"/>
              <a:pathLst>
                <a:path w="31660" h="31993" extrusionOk="0">
                  <a:moveTo>
                    <a:pt x="31659" y="3691"/>
                  </a:moveTo>
                  <a:cubicBezTo>
                    <a:pt x="31659" y="1655"/>
                    <a:pt x="30004" y="0"/>
                    <a:pt x="27957" y="0"/>
                  </a:cubicBezTo>
                  <a:lnTo>
                    <a:pt x="3704" y="0"/>
                  </a:lnTo>
                  <a:cubicBezTo>
                    <a:pt x="1656" y="0"/>
                    <a:pt x="1" y="1655"/>
                    <a:pt x="1" y="3691"/>
                  </a:cubicBezTo>
                  <a:lnTo>
                    <a:pt x="1" y="28290"/>
                  </a:lnTo>
                  <a:cubicBezTo>
                    <a:pt x="1" y="30337"/>
                    <a:pt x="1656" y="31992"/>
                    <a:pt x="3704" y="31992"/>
                  </a:cubicBezTo>
                  <a:lnTo>
                    <a:pt x="27957" y="31992"/>
                  </a:lnTo>
                  <a:cubicBezTo>
                    <a:pt x="30004" y="31992"/>
                    <a:pt x="31659" y="30337"/>
                    <a:pt x="31659" y="282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73"/>
            <p:cNvSpPr/>
            <p:nvPr/>
          </p:nvSpPr>
          <p:spPr>
            <a:xfrm>
              <a:off x="1729175" y="2118650"/>
              <a:ext cx="1018300" cy="1920200"/>
            </a:xfrm>
            <a:custGeom>
              <a:avLst/>
              <a:gdLst/>
              <a:ahLst/>
              <a:cxnLst/>
              <a:rect l="l" t="t" r="r" b="b"/>
              <a:pathLst>
                <a:path w="40732" h="76808" extrusionOk="0">
                  <a:moveTo>
                    <a:pt x="40732" y="370"/>
                  </a:moveTo>
                  <a:cubicBezTo>
                    <a:pt x="40732" y="167"/>
                    <a:pt x="40565" y="1"/>
                    <a:pt x="40363" y="1"/>
                  </a:cubicBezTo>
                  <a:lnTo>
                    <a:pt x="369" y="1"/>
                  </a:lnTo>
                  <a:cubicBezTo>
                    <a:pt x="167" y="1"/>
                    <a:pt x="0" y="167"/>
                    <a:pt x="0" y="370"/>
                  </a:cubicBezTo>
                  <a:lnTo>
                    <a:pt x="0" y="76439"/>
                  </a:lnTo>
                  <a:cubicBezTo>
                    <a:pt x="0" y="76641"/>
                    <a:pt x="167" y="76808"/>
                    <a:pt x="369" y="76808"/>
                  </a:cubicBezTo>
                  <a:lnTo>
                    <a:pt x="40363" y="76808"/>
                  </a:lnTo>
                  <a:cubicBezTo>
                    <a:pt x="40565" y="76808"/>
                    <a:pt x="40732" y="76641"/>
                    <a:pt x="40732" y="76439"/>
                  </a:cubicBezTo>
                  <a:close/>
                  <a:moveTo>
                    <a:pt x="39993" y="727"/>
                  </a:moveTo>
                  <a:lnTo>
                    <a:pt x="39993" y="76069"/>
                  </a:lnTo>
                  <a:lnTo>
                    <a:pt x="739" y="76069"/>
                  </a:lnTo>
                  <a:lnTo>
                    <a:pt x="739" y="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73"/>
            <p:cNvSpPr/>
            <p:nvPr/>
          </p:nvSpPr>
          <p:spPr>
            <a:xfrm>
              <a:off x="2449500" y="3069075"/>
              <a:ext cx="184575" cy="174150"/>
            </a:xfrm>
            <a:custGeom>
              <a:avLst/>
              <a:gdLst/>
              <a:ahLst/>
              <a:cxnLst/>
              <a:rect l="l" t="t" r="r" b="b"/>
              <a:pathLst>
                <a:path w="7383" h="6966" extrusionOk="0">
                  <a:moveTo>
                    <a:pt x="7382" y="822"/>
                  </a:moveTo>
                  <a:cubicBezTo>
                    <a:pt x="7382" y="369"/>
                    <a:pt x="7013" y="0"/>
                    <a:pt x="6561" y="0"/>
                  </a:cubicBezTo>
                  <a:lnTo>
                    <a:pt x="822" y="0"/>
                  </a:lnTo>
                  <a:cubicBezTo>
                    <a:pt x="370" y="0"/>
                    <a:pt x="1" y="369"/>
                    <a:pt x="1" y="822"/>
                  </a:cubicBezTo>
                  <a:lnTo>
                    <a:pt x="1" y="6144"/>
                  </a:lnTo>
                  <a:cubicBezTo>
                    <a:pt x="1" y="6596"/>
                    <a:pt x="370" y="6965"/>
                    <a:pt x="822" y="6965"/>
                  </a:cubicBezTo>
                  <a:lnTo>
                    <a:pt x="6561" y="6965"/>
                  </a:lnTo>
                  <a:cubicBezTo>
                    <a:pt x="7013" y="6965"/>
                    <a:pt x="7382" y="6596"/>
                    <a:pt x="7382" y="61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73"/>
            <p:cNvSpPr/>
            <p:nvPr/>
          </p:nvSpPr>
          <p:spPr>
            <a:xfrm>
              <a:off x="2565000" y="3083950"/>
              <a:ext cx="49425" cy="144375"/>
            </a:xfrm>
            <a:custGeom>
              <a:avLst/>
              <a:gdLst/>
              <a:ahLst/>
              <a:cxnLst/>
              <a:rect l="l" t="t" r="r" b="b"/>
              <a:pathLst>
                <a:path w="1977" h="5775" extrusionOk="0">
                  <a:moveTo>
                    <a:pt x="1977" y="989"/>
                  </a:moveTo>
                  <a:cubicBezTo>
                    <a:pt x="1977" y="441"/>
                    <a:pt x="1536" y="0"/>
                    <a:pt x="988" y="0"/>
                  </a:cubicBezTo>
                  <a:cubicBezTo>
                    <a:pt x="441" y="0"/>
                    <a:pt x="0" y="441"/>
                    <a:pt x="0" y="989"/>
                  </a:cubicBezTo>
                  <a:lnTo>
                    <a:pt x="0" y="4787"/>
                  </a:lnTo>
                  <a:cubicBezTo>
                    <a:pt x="0" y="5334"/>
                    <a:pt x="441" y="5775"/>
                    <a:pt x="988" y="5775"/>
                  </a:cubicBezTo>
                  <a:cubicBezTo>
                    <a:pt x="1536" y="5775"/>
                    <a:pt x="1977" y="5334"/>
                    <a:pt x="1977" y="47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5" name="Google Shape;1935;p73"/>
          <p:cNvSpPr/>
          <p:nvPr/>
        </p:nvSpPr>
        <p:spPr>
          <a:xfrm>
            <a:off x="1222963" y="1380050"/>
            <a:ext cx="254100" cy="2408100"/>
          </a:xfrm>
          <a:prstGeom prst="rect">
            <a:avLst/>
          </a:prstGeom>
          <a:solidFill>
            <a:srgbClr val="2F3A4F">
              <a:alpha val="160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6" name="Google Shape;1936;p73"/>
          <p:cNvGrpSpPr/>
          <p:nvPr/>
        </p:nvGrpSpPr>
        <p:grpSpPr>
          <a:xfrm>
            <a:off x="1265820" y="1065486"/>
            <a:ext cx="1568906" cy="3012799"/>
            <a:chOff x="1653275" y="1959700"/>
            <a:chExt cx="1171000" cy="2248525"/>
          </a:xfrm>
        </p:grpSpPr>
        <p:sp>
          <p:nvSpPr>
            <p:cNvPr id="1937" name="Google Shape;1937;p73"/>
            <p:cNvSpPr/>
            <p:nvPr/>
          </p:nvSpPr>
          <p:spPr>
            <a:xfrm>
              <a:off x="1688100" y="2073100"/>
              <a:ext cx="1101350" cy="2011300"/>
            </a:xfrm>
            <a:custGeom>
              <a:avLst/>
              <a:gdLst/>
              <a:ahLst/>
              <a:cxnLst/>
              <a:rect l="l" t="t" r="r" b="b"/>
              <a:pathLst>
                <a:path w="44054" h="80452" extrusionOk="0">
                  <a:moveTo>
                    <a:pt x="0" y="1"/>
                  </a:moveTo>
                  <a:lnTo>
                    <a:pt x="44053" y="1"/>
                  </a:lnTo>
                  <a:lnTo>
                    <a:pt x="44053" y="80451"/>
                  </a:lnTo>
                  <a:lnTo>
                    <a:pt x="0" y="8045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73"/>
            <p:cNvSpPr/>
            <p:nvPr/>
          </p:nvSpPr>
          <p:spPr>
            <a:xfrm>
              <a:off x="1738400" y="2127875"/>
              <a:ext cx="999850" cy="1901750"/>
            </a:xfrm>
            <a:custGeom>
              <a:avLst/>
              <a:gdLst/>
              <a:ahLst/>
              <a:cxnLst/>
              <a:rect l="l" t="t" r="r" b="b"/>
              <a:pathLst>
                <a:path w="39994" h="76070" extrusionOk="0">
                  <a:moveTo>
                    <a:pt x="0" y="1"/>
                  </a:moveTo>
                  <a:lnTo>
                    <a:pt x="39994" y="1"/>
                  </a:lnTo>
                  <a:lnTo>
                    <a:pt x="39994" y="76070"/>
                  </a:lnTo>
                  <a:lnTo>
                    <a:pt x="0" y="760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73"/>
            <p:cNvSpPr/>
            <p:nvPr/>
          </p:nvSpPr>
          <p:spPr>
            <a:xfrm>
              <a:off x="1688100" y="4084375"/>
              <a:ext cx="1101350" cy="123850"/>
            </a:xfrm>
            <a:custGeom>
              <a:avLst/>
              <a:gdLst/>
              <a:ahLst/>
              <a:cxnLst/>
              <a:rect l="l" t="t" r="r" b="b"/>
              <a:pathLst>
                <a:path w="44054" h="4954" extrusionOk="0">
                  <a:moveTo>
                    <a:pt x="44053" y="4953"/>
                  </a:moveTo>
                  <a:lnTo>
                    <a:pt x="39660" y="4953"/>
                  </a:lnTo>
                  <a:lnTo>
                    <a:pt x="38541" y="2548"/>
                  </a:lnTo>
                  <a:lnTo>
                    <a:pt x="5513" y="2548"/>
                  </a:lnTo>
                  <a:lnTo>
                    <a:pt x="4394" y="4953"/>
                  </a:lnTo>
                  <a:lnTo>
                    <a:pt x="0" y="4953"/>
                  </a:lnTo>
                  <a:lnTo>
                    <a:pt x="0" y="0"/>
                  </a:lnTo>
                  <a:lnTo>
                    <a:pt x="440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73"/>
            <p:cNvSpPr/>
            <p:nvPr/>
          </p:nvSpPr>
          <p:spPr>
            <a:xfrm>
              <a:off x="1653275" y="1959700"/>
              <a:ext cx="1171000" cy="113425"/>
            </a:xfrm>
            <a:custGeom>
              <a:avLst/>
              <a:gdLst/>
              <a:ahLst/>
              <a:cxnLst/>
              <a:rect l="l" t="t" r="r" b="b"/>
              <a:pathLst>
                <a:path w="46840" h="4537" extrusionOk="0">
                  <a:moveTo>
                    <a:pt x="0" y="1"/>
                  </a:moveTo>
                  <a:lnTo>
                    <a:pt x="46839" y="1"/>
                  </a:lnTo>
                  <a:lnTo>
                    <a:pt x="46839" y="4537"/>
                  </a:lnTo>
                  <a:lnTo>
                    <a:pt x="0" y="453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73"/>
            <p:cNvSpPr/>
            <p:nvPr/>
          </p:nvSpPr>
          <p:spPr>
            <a:xfrm>
              <a:off x="1842575" y="3301225"/>
              <a:ext cx="791500" cy="643875"/>
            </a:xfrm>
            <a:custGeom>
              <a:avLst/>
              <a:gdLst/>
              <a:ahLst/>
              <a:cxnLst/>
              <a:rect l="l" t="t" r="r" b="b"/>
              <a:pathLst>
                <a:path w="31660" h="25755" extrusionOk="0">
                  <a:moveTo>
                    <a:pt x="31659" y="3013"/>
                  </a:moveTo>
                  <a:cubicBezTo>
                    <a:pt x="31659" y="1346"/>
                    <a:pt x="30314" y="1"/>
                    <a:pt x="28647" y="1"/>
                  </a:cubicBezTo>
                  <a:lnTo>
                    <a:pt x="3013" y="1"/>
                  </a:lnTo>
                  <a:cubicBezTo>
                    <a:pt x="1346" y="1"/>
                    <a:pt x="1" y="1346"/>
                    <a:pt x="1" y="3013"/>
                  </a:cubicBezTo>
                  <a:lnTo>
                    <a:pt x="1" y="22742"/>
                  </a:lnTo>
                  <a:cubicBezTo>
                    <a:pt x="1" y="24397"/>
                    <a:pt x="1346" y="25754"/>
                    <a:pt x="3013" y="25754"/>
                  </a:cubicBezTo>
                  <a:lnTo>
                    <a:pt x="28647" y="25754"/>
                  </a:lnTo>
                  <a:cubicBezTo>
                    <a:pt x="30314" y="25754"/>
                    <a:pt x="31659" y="24397"/>
                    <a:pt x="31659" y="227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73"/>
            <p:cNvSpPr/>
            <p:nvPr/>
          </p:nvSpPr>
          <p:spPr>
            <a:xfrm>
              <a:off x="1842575" y="2211225"/>
              <a:ext cx="791500" cy="799825"/>
            </a:xfrm>
            <a:custGeom>
              <a:avLst/>
              <a:gdLst/>
              <a:ahLst/>
              <a:cxnLst/>
              <a:rect l="l" t="t" r="r" b="b"/>
              <a:pathLst>
                <a:path w="31660" h="31993" extrusionOk="0">
                  <a:moveTo>
                    <a:pt x="31659" y="3691"/>
                  </a:moveTo>
                  <a:cubicBezTo>
                    <a:pt x="31659" y="1655"/>
                    <a:pt x="30004" y="0"/>
                    <a:pt x="27957" y="0"/>
                  </a:cubicBezTo>
                  <a:lnTo>
                    <a:pt x="3704" y="0"/>
                  </a:lnTo>
                  <a:cubicBezTo>
                    <a:pt x="1656" y="0"/>
                    <a:pt x="1" y="1655"/>
                    <a:pt x="1" y="3691"/>
                  </a:cubicBezTo>
                  <a:lnTo>
                    <a:pt x="1" y="28290"/>
                  </a:lnTo>
                  <a:cubicBezTo>
                    <a:pt x="1" y="30337"/>
                    <a:pt x="1656" y="31992"/>
                    <a:pt x="3704" y="31992"/>
                  </a:cubicBezTo>
                  <a:lnTo>
                    <a:pt x="27957" y="31992"/>
                  </a:lnTo>
                  <a:cubicBezTo>
                    <a:pt x="30004" y="31992"/>
                    <a:pt x="31659" y="30337"/>
                    <a:pt x="31659" y="282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73"/>
            <p:cNvSpPr/>
            <p:nvPr/>
          </p:nvSpPr>
          <p:spPr>
            <a:xfrm>
              <a:off x="1729175" y="2118650"/>
              <a:ext cx="1018300" cy="1920200"/>
            </a:xfrm>
            <a:custGeom>
              <a:avLst/>
              <a:gdLst/>
              <a:ahLst/>
              <a:cxnLst/>
              <a:rect l="l" t="t" r="r" b="b"/>
              <a:pathLst>
                <a:path w="40732" h="76808" extrusionOk="0">
                  <a:moveTo>
                    <a:pt x="40732" y="370"/>
                  </a:moveTo>
                  <a:cubicBezTo>
                    <a:pt x="40732" y="167"/>
                    <a:pt x="40565" y="1"/>
                    <a:pt x="40363" y="1"/>
                  </a:cubicBezTo>
                  <a:lnTo>
                    <a:pt x="369" y="1"/>
                  </a:lnTo>
                  <a:cubicBezTo>
                    <a:pt x="167" y="1"/>
                    <a:pt x="0" y="167"/>
                    <a:pt x="0" y="370"/>
                  </a:cubicBezTo>
                  <a:lnTo>
                    <a:pt x="0" y="76439"/>
                  </a:lnTo>
                  <a:cubicBezTo>
                    <a:pt x="0" y="76641"/>
                    <a:pt x="167" y="76808"/>
                    <a:pt x="369" y="76808"/>
                  </a:cubicBezTo>
                  <a:lnTo>
                    <a:pt x="40363" y="76808"/>
                  </a:lnTo>
                  <a:cubicBezTo>
                    <a:pt x="40565" y="76808"/>
                    <a:pt x="40732" y="76641"/>
                    <a:pt x="40732" y="76439"/>
                  </a:cubicBezTo>
                  <a:close/>
                  <a:moveTo>
                    <a:pt x="39993" y="727"/>
                  </a:moveTo>
                  <a:lnTo>
                    <a:pt x="39993" y="76069"/>
                  </a:lnTo>
                  <a:lnTo>
                    <a:pt x="739" y="76069"/>
                  </a:lnTo>
                  <a:lnTo>
                    <a:pt x="739" y="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73"/>
            <p:cNvSpPr/>
            <p:nvPr/>
          </p:nvSpPr>
          <p:spPr>
            <a:xfrm>
              <a:off x="2449500" y="3069075"/>
              <a:ext cx="184575" cy="174150"/>
            </a:xfrm>
            <a:custGeom>
              <a:avLst/>
              <a:gdLst/>
              <a:ahLst/>
              <a:cxnLst/>
              <a:rect l="l" t="t" r="r" b="b"/>
              <a:pathLst>
                <a:path w="7383" h="6966" extrusionOk="0">
                  <a:moveTo>
                    <a:pt x="7382" y="822"/>
                  </a:moveTo>
                  <a:cubicBezTo>
                    <a:pt x="7382" y="369"/>
                    <a:pt x="7013" y="0"/>
                    <a:pt x="6561" y="0"/>
                  </a:cubicBezTo>
                  <a:lnTo>
                    <a:pt x="822" y="0"/>
                  </a:lnTo>
                  <a:cubicBezTo>
                    <a:pt x="370" y="0"/>
                    <a:pt x="1" y="369"/>
                    <a:pt x="1" y="822"/>
                  </a:cubicBezTo>
                  <a:lnTo>
                    <a:pt x="1" y="6144"/>
                  </a:lnTo>
                  <a:cubicBezTo>
                    <a:pt x="1" y="6596"/>
                    <a:pt x="370" y="6965"/>
                    <a:pt x="822" y="6965"/>
                  </a:cubicBezTo>
                  <a:lnTo>
                    <a:pt x="6561" y="6965"/>
                  </a:lnTo>
                  <a:cubicBezTo>
                    <a:pt x="7013" y="6965"/>
                    <a:pt x="7382" y="6596"/>
                    <a:pt x="7382" y="61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73"/>
            <p:cNvSpPr/>
            <p:nvPr/>
          </p:nvSpPr>
          <p:spPr>
            <a:xfrm>
              <a:off x="2565000" y="3083950"/>
              <a:ext cx="49425" cy="144375"/>
            </a:xfrm>
            <a:custGeom>
              <a:avLst/>
              <a:gdLst/>
              <a:ahLst/>
              <a:cxnLst/>
              <a:rect l="l" t="t" r="r" b="b"/>
              <a:pathLst>
                <a:path w="1977" h="5775" extrusionOk="0">
                  <a:moveTo>
                    <a:pt x="1977" y="989"/>
                  </a:moveTo>
                  <a:cubicBezTo>
                    <a:pt x="1977" y="441"/>
                    <a:pt x="1536" y="0"/>
                    <a:pt x="988" y="0"/>
                  </a:cubicBezTo>
                  <a:cubicBezTo>
                    <a:pt x="441" y="0"/>
                    <a:pt x="0" y="441"/>
                    <a:pt x="0" y="989"/>
                  </a:cubicBezTo>
                  <a:lnTo>
                    <a:pt x="0" y="4787"/>
                  </a:lnTo>
                  <a:cubicBezTo>
                    <a:pt x="0" y="5334"/>
                    <a:pt x="441" y="5775"/>
                    <a:pt x="988" y="5775"/>
                  </a:cubicBezTo>
                  <a:cubicBezTo>
                    <a:pt x="1536" y="5775"/>
                    <a:pt x="1977" y="5334"/>
                    <a:pt x="1977" y="47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6" name="Google Shape;1946;p73"/>
          <p:cNvGrpSpPr/>
          <p:nvPr/>
        </p:nvGrpSpPr>
        <p:grpSpPr>
          <a:xfrm>
            <a:off x="2362050" y="395100"/>
            <a:ext cx="1058400" cy="1298225"/>
            <a:chOff x="2603525" y="395100"/>
            <a:chExt cx="1058400" cy="1298225"/>
          </a:xfrm>
        </p:grpSpPr>
        <p:sp>
          <p:nvSpPr>
            <p:cNvPr id="1947" name="Google Shape;1947;p73"/>
            <p:cNvSpPr/>
            <p:nvPr/>
          </p:nvSpPr>
          <p:spPr>
            <a:xfrm>
              <a:off x="2603525" y="395100"/>
              <a:ext cx="1058400" cy="1058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73"/>
            <p:cNvSpPr/>
            <p:nvPr/>
          </p:nvSpPr>
          <p:spPr>
            <a:xfrm rot="10800000" flipH="1">
              <a:off x="2871600" y="1425125"/>
              <a:ext cx="268200" cy="268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9" name="Google Shape;1949;p73"/>
          <p:cNvSpPr/>
          <p:nvPr/>
        </p:nvSpPr>
        <p:spPr>
          <a:xfrm>
            <a:off x="2686644" y="699199"/>
            <a:ext cx="409504" cy="380375"/>
          </a:xfrm>
          <a:custGeom>
            <a:avLst/>
            <a:gdLst/>
            <a:ahLst/>
            <a:cxnLst/>
            <a:rect l="l" t="t" r="r" b="b"/>
            <a:pathLst>
              <a:path w="17109" h="15892" extrusionOk="0">
                <a:moveTo>
                  <a:pt x="3397" y="6794"/>
                </a:moveTo>
                <a:lnTo>
                  <a:pt x="3397" y="14759"/>
                </a:lnTo>
                <a:lnTo>
                  <a:pt x="1132" y="14759"/>
                </a:lnTo>
                <a:lnTo>
                  <a:pt x="1132" y="6794"/>
                </a:lnTo>
                <a:close/>
                <a:moveTo>
                  <a:pt x="9034" y="1132"/>
                </a:moveTo>
                <a:cubicBezTo>
                  <a:pt x="9683" y="1175"/>
                  <a:pt x="10191" y="1712"/>
                  <a:pt x="10191" y="2364"/>
                </a:cubicBezTo>
                <a:cubicBezTo>
                  <a:pt x="10191" y="3346"/>
                  <a:pt x="9774" y="5275"/>
                  <a:pt x="9221" y="5828"/>
                </a:cubicBezTo>
                <a:cubicBezTo>
                  <a:pt x="8865" y="6184"/>
                  <a:pt x="9119" y="6794"/>
                  <a:pt x="9623" y="6794"/>
                </a:cubicBezTo>
                <a:lnTo>
                  <a:pt x="15285" y="6794"/>
                </a:lnTo>
                <a:cubicBezTo>
                  <a:pt x="15599" y="6794"/>
                  <a:pt x="15849" y="7047"/>
                  <a:pt x="15849" y="7361"/>
                </a:cubicBezTo>
                <a:cubicBezTo>
                  <a:pt x="15849" y="7672"/>
                  <a:pt x="15599" y="7926"/>
                  <a:pt x="15285" y="7926"/>
                </a:cubicBezTo>
                <a:lnTo>
                  <a:pt x="11888" y="7926"/>
                </a:lnTo>
                <a:cubicBezTo>
                  <a:pt x="11574" y="7926"/>
                  <a:pt x="11323" y="8180"/>
                  <a:pt x="11323" y="8494"/>
                </a:cubicBezTo>
                <a:cubicBezTo>
                  <a:pt x="11323" y="8805"/>
                  <a:pt x="11574" y="9058"/>
                  <a:pt x="11888" y="9058"/>
                </a:cubicBezTo>
                <a:lnTo>
                  <a:pt x="15285" y="9058"/>
                </a:lnTo>
                <a:cubicBezTo>
                  <a:pt x="15586" y="9058"/>
                  <a:pt x="15852" y="9342"/>
                  <a:pt x="15852" y="9662"/>
                </a:cubicBezTo>
                <a:cubicBezTo>
                  <a:pt x="15852" y="9976"/>
                  <a:pt x="15599" y="10230"/>
                  <a:pt x="15285" y="10230"/>
                </a:cubicBezTo>
                <a:lnTo>
                  <a:pt x="11888" y="10230"/>
                </a:lnTo>
                <a:cubicBezTo>
                  <a:pt x="11574" y="10230"/>
                  <a:pt x="11323" y="10484"/>
                  <a:pt x="11323" y="10795"/>
                </a:cubicBezTo>
                <a:cubicBezTo>
                  <a:pt x="11323" y="11109"/>
                  <a:pt x="11574" y="11362"/>
                  <a:pt x="11888" y="11362"/>
                </a:cubicBezTo>
                <a:lnTo>
                  <a:pt x="14152" y="11362"/>
                </a:lnTo>
                <a:cubicBezTo>
                  <a:pt x="14466" y="11362"/>
                  <a:pt x="14717" y="11616"/>
                  <a:pt x="14717" y="11927"/>
                </a:cubicBezTo>
                <a:cubicBezTo>
                  <a:pt x="14717" y="12241"/>
                  <a:pt x="14466" y="12494"/>
                  <a:pt x="14152" y="12494"/>
                </a:cubicBezTo>
                <a:lnTo>
                  <a:pt x="11888" y="12494"/>
                </a:lnTo>
                <a:cubicBezTo>
                  <a:pt x="11574" y="12494"/>
                  <a:pt x="11323" y="12748"/>
                  <a:pt x="11323" y="13059"/>
                </a:cubicBezTo>
                <a:cubicBezTo>
                  <a:pt x="11323" y="13373"/>
                  <a:pt x="11574" y="13627"/>
                  <a:pt x="11888" y="13627"/>
                </a:cubicBezTo>
                <a:lnTo>
                  <a:pt x="13020" y="13627"/>
                </a:lnTo>
                <a:cubicBezTo>
                  <a:pt x="13334" y="13627"/>
                  <a:pt x="13585" y="13880"/>
                  <a:pt x="13585" y="14191"/>
                </a:cubicBezTo>
                <a:cubicBezTo>
                  <a:pt x="13585" y="14505"/>
                  <a:pt x="13334" y="14759"/>
                  <a:pt x="13020" y="14759"/>
                </a:cubicBezTo>
                <a:lnTo>
                  <a:pt x="9197" y="14759"/>
                </a:lnTo>
                <a:cubicBezTo>
                  <a:pt x="8041" y="14759"/>
                  <a:pt x="6890" y="14572"/>
                  <a:pt x="5794" y="14207"/>
                </a:cubicBezTo>
                <a:lnTo>
                  <a:pt x="4529" y="13784"/>
                </a:lnTo>
                <a:lnTo>
                  <a:pt x="4529" y="7712"/>
                </a:lnTo>
                <a:lnTo>
                  <a:pt x="5686" y="7132"/>
                </a:lnTo>
                <a:cubicBezTo>
                  <a:pt x="6265" y="6842"/>
                  <a:pt x="6797" y="6459"/>
                  <a:pt x="7253" y="6003"/>
                </a:cubicBezTo>
                <a:lnTo>
                  <a:pt x="7289" y="5963"/>
                </a:lnTo>
                <a:cubicBezTo>
                  <a:pt x="8352" y="4901"/>
                  <a:pt x="8917" y="2654"/>
                  <a:pt x="9034" y="1132"/>
                </a:cubicBezTo>
                <a:close/>
                <a:moveTo>
                  <a:pt x="8491" y="0"/>
                </a:moveTo>
                <a:cubicBezTo>
                  <a:pt x="8177" y="0"/>
                  <a:pt x="7926" y="254"/>
                  <a:pt x="7926" y="568"/>
                </a:cubicBezTo>
                <a:cubicBezTo>
                  <a:pt x="7926" y="1887"/>
                  <a:pt x="7380" y="4276"/>
                  <a:pt x="6492" y="5166"/>
                </a:cubicBezTo>
                <a:lnTo>
                  <a:pt x="6456" y="5203"/>
                </a:lnTo>
                <a:cubicBezTo>
                  <a:pt x="6081" y="5574"/>
                  <a:pt x="5652" y="5885"/>
                  <a:pt x="5181" y="6120"/>
                </a:cubicBezTo>
                <a:lnTo>
                  <a:pt x="4529" y="6444"/>
                </a:lnTo>
                <a:lnTo>
                  <a:pt x="4529" y="6229"/>
                </a:lnTo>
                <a:cubicBezTo>
                  <a:pt x="4529" y="5915"/>
                  <a:pt x="4276" y="5661"/>
                  <a:pt x="3962" y="5661"/>
                </a:cubicBezTo>
                <a:lnTo>
                  <a:pt x="565" y="5661"/>
                </a:lnTo>
                <a:cubicBezTo>
                  <a:pt x="251" y="5661"/>
                  <a:pt x="0" y="5915"/>
                  <a:pt x="0" y="6229"/>
                </a:cubicBezTo>
                <a:lnTo>
                  <a:pt x="0" y="15324"/>
                </a:lnTo>
                <a:cubicBezTo>
                  <a:pt x="0" y="15638"/>
                  <a:pt x="251" y="15891"/>
                  <a:pt x="565" y="15891"/>
                </a:cubicBezTo>
                <a:lnTo>
                  <a:pt x="3962" y="15891"/>
                </a:lnTo>
                <a:cubicBezTo>
                  <a:pt x="4276" y="15891"/>
                  <a:pt x="4529" y="15638"/>
                  <a:pt x="4529" y="15324"/>
                </a:cubicBezTo>
                <a:lnTo>
                  <a:pt x="4529" y="14976"/>
                </a:lnTo>
                <a:lnTo>
                  <a:pt x="5435" y="15278"/>
                </a:lnTo>
                <a:cubicBezTo>
                  <a:pt x="6649" y="15683"/>
                  <a:pt x="7917" y="15888"/>
                  <a:pt x="9197" y="15888"/>
                </a:cubicBezTo>
                <a:lnTo>
                  <a:pt x="13020" y="15888"/>
                </a:lnTo>
                <a:cubicBezTo>
                  <a:pt x="14219" y="15888"/>
                  <a:pt x="15040" y="14681"/>
                  <a:pt x="14599" y="13566"/>
                </a:cubicBezTo>
                <a:cubicBezTo>
                  <a:pt x="15577" y="13298"/>
                  <a:pt x="16106" y="12241"/>
                  <a:pt x="15731" y="11302"/>
                </a:cubicBezTo>
                <a:cubicBezTo>
                  <a:pt x="16468" y="11100"/>
                  <a:pt x="16981" y="10429"/>
                  <a:pt x="16984" y="9662"/>
                </a:cubicBezTo>
                <a:cubicBezTo>
                  <a:pt x="16981" y="9233"/>
                  <a:pt x="16824" y="8823"/>
                  <a:pt x="16541" y="8503"/>
                </a:cubicBezTo>
                <a:cubicBezTo>
                  <a:pt x="16994" y="8005"/>
                  <a:pt x="17108" y="7289"/>
                  <a:pt x="16837" y="6673"/>
                </a:cubicBezTo>
                <a:cubicBezTo>
                  <a:pt x="16565" y="6060"/>
                  <a:pt x="15958" y="5661"/>
                  <a:pt x="15285" y="5661"/>
                </a:cubicBezTo>
                <a:lnTo>
                  <a:pt x="10635" y="5661"/>
                </a:lnTo>
                <a:cubicBezTo>
                  <a:pt x="11109" y="4577"/>
                  <a:pt x="11323" y="3104"/>
                  <a:pt x="11323" y="2364"/>
                </a:cubicBezTo>
                <a:cubicBezTo>
                  <a:pt x="11320" y="1060"/>
                  <a:pt x="10263" y="3"/>
                  <a:pt x="89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54" name="Google Shape;1685;p66">
            <a:extLst>
              <a:ext uri="{FF2B5EF4-FFF2-40B4-BE49-F238E27FC236}">
                <a16:creationId xmlns:a16="http://schemas.microsoft.com/office/drawing/2014/main" id="{6A9F340A-C057-AB44-92BB-14A249F46887}"/>
              </a:ext>
            </a:extLst>
          </p:cNvPr>
          <p:cNvSpPr/>
          <p:nvPr/>
        </p:nvSpPr>
        <p:spPr>
          <a:xfrm>
            <a:off x="4387501" y="3712023"/>
            <a:ext cx="4123171" cy="725100"/>
          </a:xfrm>
          <a:prstGeom prst="roundRect">
            <a:avLst>
              <a:gd name="adj" fmla="val 1216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1687;p66">
            <a:extLst>
              <a:ext uri="{FF2B5EF4-FFF2-40B4-BE49-F238E27FC236}">
                <a16:creationId xmlns:a16="http://schemas.microsoft.com/office/drawing/2014/main" id="{FAA36F08-12DD-AC4E-A8BB-02DF0BA12E0A}"/>
              </a:ext>
            </a:extLst>
          </p:cNvPr>
          <p:cNvGrpSpPr/>
          <p:nvPr/>
        </p:nvGrpSpPr>
        <p:grpSpPr>
          <a:xfrm flipH="1">
            <a:off x="4006128" y="3069634"/>
            <a:ext cx="871419" cy="896249"/>
            <a:chOff x="2603525" y="395100"/>
            <a:chExt cx="1058400" cy="1298225"/>
          </a:xfrm>
        </p:grpSpPr>
        <p:sp>
          <p:nvSpPr>
            <p:cNvPr id="56" name="Google Shape;1688;p66">
              <a:extLst>
                <a:ext uri="{FF2B5EF4-FFF2-40B4-BE49-F238E27FC236}">
                  <a16:creationId xmlns:a16="http://schemas.microsoft.com/office/drawing/2014/main" id="{CEB14B3C-8E76-4545-B5B9-41D28A8A470C}"/>
                </a:ext>
              </a:extLst>
            </p:cNvPr>
            <p:cNvSpPr/>
            <p:nvPr/>
          </p:nvSpPr>
          <p:spPr>
            <a:xfrm>
              <a:off x="2603525" y="395100"/>
              <a:ext cx="1058400" cy="1058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1689;p66">
              <a:extLst>
                <a:ext uri="{FF2B5EF4-FFF2-40B4-BE49-F238E27FC236}">
                  <a16:creationId xmlns:a16="http://schemas.microsoft.com/office/drawing/2014/main" id="{F418872F-3766-054B-8CAB-2AD50550C955}"/>
                </a:ext>
              </a:extLst>
            </p:cNvPr>
            <p:cNvSpPr/>
            <p:nvPr/>
          </p:nvSpPr>
          <p:spPr>
            <a:xfrm rot="10800000" flipH="1">
              <a:off x="2871600" y="1425125"/>
              <a:ext cx="268200" cy="268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1690;p66">
            <a:extLst>
              <a:ext uri="{FF2B5EF4-FFF2-40B4-BE49-F238E27FC236}">
                <a16:creationId xmlns:a16="http://schemas.microsoft.com/office/drawing/2014/main" id="{F773EA35-7DDE-9F48-ABC9-25D3B389B869}"/>
              </a:ext>
            </a:extLst>
          </p:cNvPr>
          <p:cNvGrpSpPr/>
          <p:nvPr/>
        </p:nvGrpSpPr>
        <p:grpSpPr>
          <a:xfrm>
            <a:off x="4257422" y="3283098"/>
            <a:ext cx="442348" cy="388528"/>
            <a:chOff x="-35134875" y="2272675"/>
            <a:chExt cx="291450" cy="291875"/>
          </a:xfrm>
        </p:grpSpPr>
        <p:sp>
          <p:nvSpPr>
            <p:cNvPr id="59" name="Google Shape;1691;p66">
              <a:extLst>
                <a:ext uri="{FF2B5EF4-FFF2-40B4-BE49-F238E27FC236}">
                  <a16:creationId xmlns:a16="http://schemas.microsoft.com/office/drawing/2014/main" id="{EFAB6AE1-6635-A94A-90BF-937F4E9BB099}"/>
                </a:ext>
              </a:extLst>
            </p:cNvPr>
            <p:cNvSpPr/>
            <p:nvPr/>
          </p:nvSpPr>
          <p:spPr>
            <a:xfrm>
              <a:off x="-35134875" y="2272675"/>
              <a:ext cx="291450" cy="291875"/>
            </a:xfrm>
            <a:custGeom>
              <a:avLst/>
              <a:gdLst/>
              <a:ahLst/>
              <a:cxnLst/>
              <a:rect l="l" t="t" r="r" b="b"/>
              <a:pathLst>
                <a:path w="11658" h="11675" extrusionOk="0">
                  <a:moveTo>
                    <a:pt x="9925" y="662"/>
                  </a:moveTo>
                  <a:cubicBezTo>
                    <a:pt x="10460" y="662"/>
                    <a:pt x="10933" y="1135"/>
                    <a:pt x="10933" y="1733"/>
                  </a:cubicBezTo>
                  <a:lnTo>
                    <a:pt x="10933" y="5136"/>
                  </a:lnTo>
                  <a:cubicBezTo>
                    <a:pt x="10933" y="5703"/>
                    <a:pt x="10460" y="6176"/>
                    <a:pt x="9925" y="6176"/>
                  </a:cubicBezTo>
                  <a:cubicBezTo>
                    <a:pt x="9704" y="6176"/>
                    <a:pt x="9547" y="6333"/>
                    <a:pt x="9547" y="6522"/>
                  </a:cubicBezTo>
                  <a:lnTo>
                    <a:pt x="9547" y="7751"/>
                  </a:lnTo>
                  <a:lnTo>
                    <a:pt x="8192" y="6365"/>
                  </a:lnTo>
                  <a:lnTo>
                    <a:pt x="8192" y="4474"/>
                  </a:lnTo>
                  <a:cubicBezTo>
                    <a:pt x="8192" y="3529"/>
                    <a:pt x="7404" y="2742"/>
                    <a:pt x="6459" y="2742"/>
                  </a:cubicBezTo>
                  <a:lnTo>
                    <a:pt x="3372" y="2742"/>
                  </a:lnTo>
                  <a:lnTo>
                    <a:pt x="3372" y="1733"/>
                  </a:lnTo>
                  <a:cubicBezTo>
                    <a:pt x="3372" y="1166"/>
                    <a:pt x="3844" y="662"/>
                    <a:pt x="4411" y="662"/>
                  </a:cubicBezTo>
                  <a:close/>
                  <a:moveTo>
                    <a:pt x="6459" y="3403"/>
                  </a:moveTo>
                  <a:cubicBezTo>
                    <a:pt x="6995" y="3403"/>
                    <a:pt x="7499" y="3876"/>
                    <a:pt x="7499" y="4474"/>
                  </a:cubicBezTo>
                  <a:lnTo>
                    <a:pt x="7499" y="7908"/>
                  </a:lnTo>
                  <a:lnTo>
                    <a:pt x="7467" y="7908"/>
                  </a:lnTo>
                  <a:cubicBezTo>
                    <a:pt x="7467" y="8444"/>
                    <a:pt x="6995" y="8917"/>
                    <a:pt x="6396" y="8917"/>
                  </a:cubicBezTo>
                  <a:lnTo>
                    <a:pt x="3687" y="8917"/>
                  </a:lnTo>
                  <a:cubicBezTo>
                    <a:pt x="3624" y="8917"/>
                    <a:pt x="3498" y="8948"/>
                    <a:pt x="3466" y="9043"/>
                  </a:cubicBezTo>
                  <a:lnTo>
                    <a:pt x="1986" y="10492"/>
                  </a:lnTo>
                  <a:lnTo>
                    <a:pt x="1986" y="9295"/>
                  </a:lnTo>
                  <a:cubicBezTo>
                    <a:pt x="1986" y="9074"/>
                    <a:pt x="1828" y="8917"/>
                    <a:pt x="1639" y="8917"/>
                  </a:cubicBezTo>
                  <a:cubicBezTo>
                    <a:pt x="1103" y="8917"/>
                    <a:pt x="631" y="8444"/>
                    <a:pt x="631" y="7908"/>
                  </a:cubicBezTo>
                  <a:lnTo>
                    <a:pt x="631" y="4474"/>
                  </a:lnTo>
                  <a:cubicBezTo>
                    <a:pt x="631" y="3939"/>
                    <a:pt x="1103" y="3403"/>
                    <a:pt x="1639" y="3403"/>
                  </a:cubicBezTo>
                  <a:close/>
                  <a:moveTo>
                    <a:pt x="4411" y="1"/>
                  </a:moveTo>
                  <a:cubicBezTo>
                    <a:pt x="3466" y="1"/>
                    <a:pt x="2710" y="788"/>
                    <a:pt x="2710" y="1733"/>
                  </a:cubicBezTo>
                  <a:lnTo>
                    <a:pt x="2710" y="2742"/>
                  </a:lnTo>
                  <a:lnTo>
                    <a:pt x="1671" y="2742"/>
                  </a:lnTo>
                  <a:cubicBezTo>
                    <a:pt x="725" y="2742"/>
                    <a:pt x="1" y="3529"/>
                    <a:pt x="1" y="4474"/>
                  </a:cubicBezTo>
                  <a:lnTo>
                    <a:pt x="1" y="7908"/>
                  </a:lnTo>
                  <a:cubicBezTo>
                    <a:pt x="1" y="8728"/>
                    <a:pt x="568" y="9452"/>
                    <a:pt x="1355" y="9610"/>
                  </a:cubicBezTo>
                  <a:lnTo>
                    <a:pt x="1355" y="11342"/>
                  </a:lnTo>
                  <a:cubicBezTo>
                    <a:pt x="1355" y="11500"/>
                    <a:pt x="1450" y="11594"/>
                    <a:pt x="1576" y="11657"/>
                  </a:cubicBezTo>
                  <a:cubicBezTo>
                    <a:pt x="1607" y="11668"/>
                    <a:pt x="1646" y="11675"/>
                    <a:pt x="1687" y="11675"/>
                  </a:cubicBezTo>
                  <a:cubicBezTo>
                    <a:pt x="1769" y="11675"/>
                    <a:pt x="1860" y="11647"/>
                    <a:pt x="1923" y="11563"/>
                  </a:cubicBezTo>
                  <a:lnTo>
                    <a:pt x="3876" y="9610"/>
                  </a:lnTo>
                  <a:lnTo>
                    <a:pt x="6491" y="9610"/>
                  </a:lnTo>
                  <a:cubicBezTo>
                    <a:pt x="7436" y="9610"/>
                    <a:pt x="8224" y="8854"/>
                    <a:pt x="8224" y="7908"/>
                  </a:cubicBezTo>
                  <a:lnTo>
                    <a:pt x="8224" y="7341"/>
                  </a:lnTo>
                  <a:lnTo>
                    <a:pt x="9704" y="8822"/>
                  </a:lnTo>
                  <a:cubicBezTo>
                    <a:pt x="9773" y="8868"/>
                    <a:pt x="9876" y="8897"/>
                    <a:pt x="9976" y="8897"/>
                  </a:cubicBezTo>
                  <a:cubicBezTo>
                    <a:pt x="10013" y="8897"/>
                    <a:pt x="10049" y="8893"/>
                    <a:pt x="10082" y="8885"/>
                  </a:cubicBezTo>
                  <a:cubicBezTo>
                    <a:pt x="10208" y="8854"/>
                    <a:pt x="10271" y="8696"/>
                    <a:pt x="10271" y="8570"/>
                  </a:cubicBezTo>
                  <a:lnTo>
                    <a:pt x="10271" y="6837"/>
                  </a:lnTo>
                  <a:cubicBezTo>
                    <a:pt x="11059" y="6680"/>
                    <a:pt x="11658" y="5987"/>
                    <a:pt x="11658" y="5136"/>
                  </a:cubicBezTo>
                  <a:lnTo>
                    <a:pt x="11658" y="1733"/>
                  </a:lnTo>
                  <a:cubicBezTo>
                    <a:pt x="11595" y="788"/>
                    <a:pt x="10870" y="1"/>
                    <a:pt x="9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692;p66">
              <a:extLst>
                <a:ext uri="{FF2B5EF4-FFF2-40B4-BE49-F238E27FC236}">
                  <a16:creationId xmlns:a16="http://schemas.microsoft.com/office/drawing/2014/main" id="{DCAF28BF-DC42-D94C-AA35-52B8A51CEA64}"/>
                </a:ext>
              </a:extLst>
            </p:cNvPr>
            <p:cNvSpPr/>
            <p:nvPr/>
          </p:nvSpPr>
          <p:spPr>
            <a:xfrm>
              <a:off x="-35093925" y="24191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9" y="1"/>
                    <a:pt x="1" y="158"/>
                    <a:pt x="1" y="347"/>
                  </a:cubicBezTo>
                  <a:cubicBezTo>
                    <a:pt x="1" y="536"/>
                    <a:pt x="159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693;p66">
              <a:extLst>
                <a:ext uri="{FF2B5EF4-FFF2-40B4-BE49-F238E27FC236}">
                  <a16:creationId xmlns:a16="http://schemas.microsoft.com/office/drawing/2014/main" id="{40B62D37-0A44-5E42-96C9-4CC02EB67209}"/>
                </a:ext>
              </a:extLst>
            </p:cNvPr>
            <p:cNvSpPr/>
            <p:nvPr/>
          </p:nvSpPr>
          <p:spPr>
            <a:xfrm>
              <a:off x="-35042725" y="24191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694;p66">
              <a:extLst>
                <a:ext uri="{FF2B5EF4-FFF2-40B4-BE49-F238E27FC236}">
                  <a16:creationId xmlns:a16="http://schemas.microsoft.com/office/drawing/2014/main" id="{0F9147BA-C587-5042-93DE-25AAABEF2EFA}"/>
                </a:ext>
              </a:extLst>
            </p:cNvPr>
            <p:cNvSpPr/>
            <p:nvPr/>
          </p:nvSpPr>
          <p:spPr>
            <a:xfrm>
              <a:off x="-34991525" y="24191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3" name="Google Shape;1903;p73"/>
          <p:cNvSpPr txBox="1">
            <a:spLocks noGrp="1"/>
          </p:cNvSpPr>
          <p:nvPr>
            <p:ph type="title" idx="2"/>
          </p:nvPr>
        </p:nvSpPr>
        <p:spPr>
          <a:xfrm>
            <a:off x="4444936" y="3838979"/>
            <a:ext cx="4008300" cy="54749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4"/>
                </a:solidFill>
              </a:rPr>
              <a:t>Any questions?</a:t>
            </a:r>
            <a:endParaRPr sz="24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dirty="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" name="Google Shape;11756;p92">
            <a:extLst>
              <a:ext uri="{FF2B5EF4-FFF2-40B4-BE49-F238E27FC236}">
                <a16:creationId xmlns:a16="http://schemas.microsoft.com/office/drawing/2014/main" id="{CB94A323-6DDB-6042-BABD-B39D7191B609}"/>
              </a:ext>
            </a:extLst>
          </p:cNvPr>
          <p:cNvSpPr/>
          <p:nvPr/>
        </p:nvSpPr>
        <p:spPr>
          <a:xfrm>
            <a:off x="1866474" y="3049060"/>
            <a:ext cx="440106" cy="421373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solidFill>
            <a:srgbClr val="5F7D95"/>
          </a:solidFill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" name="Google Shape;11655;p92">
            <a:extLst>
              <a:ext uri="{FF2B5EF4-FFF2-40B4-BE49-F238E27FC236}">
                <a16:creationId xmlns:a16="http://schemas.microsoft.com/office/drawing/2014/main" id="{55515210-ACE1-3E4D-B74B-084584EFB0BA}"/>
              </a:ext>
            </a:extLst>
          </p:cNvPr>
          <p:cNvGrpSpPr/>
          <p:nvPr/>
        </p:nvGrpSpPr>
        <p:grpSpPr>
          <a:xfrm>
            <a:off x="1816092" y="1685654"/>
            <a:ext cx="421914" cy="423864"/>
            <a:chOff x="-1333975" y="2365850"/>
            <a:chExt cx="292225" cy="293575"/>
          </a:xfrm>
        </p:grpSpPr>
        <p:sp>
          <p:nvSpPr>
            <p:cNvPr id="65" name="Google Shape;11656;p92">
              <a:extLst>
                <a:ext uri="{FF2B5EF4-FFF2-40B4-BE49-F238E27FC236}">
                  <a16:creationId xmlns:a16="http://schemas.microsoft.com/office/drawing/2014/main" id="{E00CC877-C442-3741-AD15-76975922DC4C}"/>
                </a:ext>
              </a:extLst>
            </p:cNvPr>
            <p:cNvSpPr/>
            <p:nvPr/>
          </p:nvSpPr>
          <p:spPr>
            <a:xfrm>
              <a:off x="-1285150" y="2365850"/>
              <a:ext cx="191225" cy="293575"/>
            </a:xfrm>
            <a:custGeom>
              <a:avLst/>
              <a:gdLst/>
              <a:ahLst/>
              <a:cxnLst/>
              <a:rect l="l" t="t" r="r" b="b"/>
              <a:pathLst>
                <a:path w="7649" h="11743" extrusionOk="0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1657;p92">
              <a:extLst>
                <a:ext uri="{FF2B5EF4-FFF2-40B4-BE49-F238E27FC236}">
                  <a16:creationId xmlns:a16="http://schemas.microsoft.com/office/drawing/2014/main" id="{3C2F18A5-9B12-554D-8A98-81B2709C5080}"/>
                </a:ext>
              </a:extLst>
            </p:cNvPr>
            <p:cNvSpPr/>
            <p:nvPr/>
          </p:nvSpPr>
          <p:spPr>
            <a:xfrm>
              <a:off x="-107642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1658;p92">
              <a:extLst>
                <a:ext uri="{FF2B5EF4-FFF2-40B4-BE49-F238E27FC236}">
                  <a16:creationId xmlns:a16="http://schemas.microsoft.com/office/drawing/2014/main" id="{3B51062C-1F06-184F-A8AA-04D39EB7D263}"/>
                </a:ext>
              </a:extLst>
            </p:cNvPr>
            <p:cNvSpPr/>
            <p:nvPr/>
          </p:nvSpPr>
          <p:spPr>
            <a:xfrm>
              <a:off x="-133397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1659;p92">
              <a:extLst>
                <a:ext uri="{FF2B5EF4-FFF2-40B4-BE49-F238E27FC236}">
                  <a16:creationId xmlns:a16="http://schemas.microsoft.com/office/drawing/2014/main" id="{28520AF0-C26B-3844-89FF-A2C8AA8F6EB5}"/>
                </a:ext>
              </a:extLst>
            </p:cNvPr>
            <p:cNvSpPr/>
            <p:nvPr/>
          </p:nvSpPr>
          <p:spPr>
            <a:xfrm>
              <a:off x="-1093750" y="2383050"/>
              <a:ext cx="35450" cy="26575"/>
            </a:xfrm>
            <a:custGeom>
              <a:avLst/>
              <a:gdLst/>
              <a:ahLst/>
              <a:cxnLst/>
              <a:rect l="l" t="t" r="r" b="b"/>
              <a:pathLst>
                <a:path w="1418" h="1063" extrusionOk="0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1660;p92">
              <a:extLst>
                <a:ext uri="{FF2B5EF4-FFF2-40B4-BE49-F238E27FC236}">
                  <a16:creationId xmlns:a16="http://schemas.microsoft.com/office/drawing/2014/main" id="{817878AD-3496-2648-ADCF-D8C37586CA50}"/>
                </a:ext>
              </a:extLst>
            </p:cNvPr>
            <p:cNvSpPr/>
            <p:nvPr/>
          </p:nvSpPr>
          <p:spPr>
            <a:xfrm>
              <a:off x="-1317450" y="2512575"/>
              <a:ext cx="35475" cy="26225"/>
            </a:xfrm>
            <a:custGeom>
              <a:avLst/>
              <a:gdLst/>
              <a:ahLst/>
              <a:cxnLst/>
              <a:rect l="l" t="t" r="r" b="b"/>
              <a:pathLst>
                <a:path w="1419" h="1049" extrusionOk="0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1661;p92">
              <a:extLst>
                <a:ext uri="{FF2B5EF4-FFF2-40B4-BE49-F238E27FC236}">
                  <a16:creationId xmlns:a16="http://schemas.microsoft.com/office/drawing/2014/main" id="{C3152777-CFC7-7448-AC54-E15868EA6BC9}"/>
                </a:ext>
              </a:extLst>
            </p:cNvPr>
            <p:cNvSpPr/>
            <p:nvPr/>
          </p:nvSpPr>
          <p:spPr>
            <a:xfrm>
              <a:off x="-1092975" y="2512575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1662;p92">
              <a:extLst>
                <a:ext uri="{FF2B5EF4-FFF2-40B4-BE49-F238E27FC236}">
                  <a16:creationId xmlns:a16="http://schemas.microsoft.com/office/drawing/2014/main" id="{EB5BEEC3-53B1-3347-B4B1-6DDC7A8B7B1B}"/>
                </a:ext>
              </a:extLst>
            </p:cNvPr>
            <p:cNvSpPr/>
            <p:nvPr/>
          </p:nvSpPr>
          <p:spPr>
            <a:xfrm>
              <a:off x="-1316650" y="2383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1663;p92">
              <a:extLst>
                <a:ext uri="{FF2B5EF4-FFF2-40B4-BE49-F238E27FC236}">
                  <a16:creationId xmlns:a16="http://schemas.microsoft.com/office/drawing/2014/main" id="{FAE204D0-B3F4-F645-9A56-B80936F3854B}"/>
                </a:ext>
              </a:extLst>
            </p:cNvPr>
            <p:cNvSpPr/>
            <p:nvPr/>
          </p:nvSpPr>
          <p:spPr>
            <a:xfrm>
              <a:off x="-1239475" y="2401575"/>
              <a:ext cx="102425" cy="153100"/>
            </a:xfrm>
            <a:custGeom>
              <a:avLst/>
              <a:gdLst/>
              <a:ahLst/>
              <a:cxnLst/>
              <a:rect l="l" t="t" r="r" b="b"/>
              <a:pathLst>
                <a:path w="4097" h="6124" extrusionOk="0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oogle Shape;542;p43"/>
          <p:cNvGrpSpPr/>
          <p:nvPr/>
        </p:nvGrpSpPr>
        <p:grpSpPr>
          <a:xfrm>
            <a:off x="2653077" y="-73971"/>
            <a:ext cx="1147096" cy="2187013"/>
            <a:chOff x="6939050" y="2127875"/>
            <a:chExt cx="997475" cy="1901750"/>
          </a:xfrm>
        </p:grpSpPr>
        <p:sp>
          <p:nvSpPr>
            <p:cNvPr id="543" name="Google Shape;543;p43"/>
            <p:cNvSpPr/>
            <p:nvPr/>
          </p:nvSpPr>
          <p:spPr>
            <a:xfrm>
              <a:off x="6939050" y="2127875"/>
              <a:ext cx="997475" cy="1901750"/>
            </a:xfrm>
            <a:custGeom>
              <a:avLst/>
              <a:gdLst/>
              <a:ahLst/>
              <a:cxnLst/>
              <a:rect l="l" t="t" r="r" b="b"/>
              <a:pathLst>
                <a:path w="39899" h="76070" extrusionOk="0">
                  <a:moveTo>
                    <a:pt x="0" y="1"/>
                  </a:moveTo>
                  <a:lnTo>
                    <a:pt x="39898" y="1"/>
                  </a:lnTo>
                  <a:lnTo>
                    <a:pt x="39898" y="76070"/>
                  </a:lnTo>
                  <a:lnTo>
                    <a:pt x="0" y="7607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7134300" y="2455300"/>
              <a:ext cx="606650" cy="32475"/>
            </a:xfrm>
            <a:custGeom>
              <a:avLst/>
              <a:gdLst/>
              <a:ahLst/>
              <a:cxnLst/>
              <a:rect l="l" t="t" r="r" b="b"/>
              <a:pathLst>
                <a:path w="24266" h="1299" extrusionOk="0">
                  <a:moveTo>
                    <a:pt x="1" y="1298"/>
                  </a:moveTo>
                  <a:cubicBezTo>
                    <a:pt x="180" y="1108"/>
                    <a:pt x="430" y="977"/>
                    <a:pt x="703" y="977"/>
                  </a:cubicBezTo>
                  <a:lnTo>
                    <a:pt x="23575" y="977"/>
                  </a:lnTo>
                  <a:cubicBezTo>
                    <a:pt x="23849" y="977"/>
                    <a:pt x="24099" y="1108"/>
                    <a:pt x="24266" y="1298"/>
                  </a:cubicBezTo>
                  <a:lnTo>
                    <a:pt x="24266" y="953"/>
                  </a:lnTo>
                  <a:cubicBezTo>
                    <a:pt x="24266" y="429"/>
                    <a:pt x="23849" y="0"/>
                    <a:pt x="23325" y="0"/>
                  </a:cubicBezTo>
                  <a:lnTo>
                    <a:pt x="953" y="0"/>
                  </a:lnTo>
                  <a:cubicBezTo>
                    <a:pt x="430" y="0"/>
                    <a:pt x="1" y="429"/>
                    <a:pt x="1" y="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7134300" y="2525250"/>
              <a:ext cx="606650" cy="32175"/>
            </a:xfrm>
            <a:custGeom>
              <a:avLst/>
              <a:gdLst/>
              <a:ahLst/>
              <a:cxnLst/>
              <a:rect l="l" t="t" r="r" b="b"/>
              <a:pathLst>
                <a:path w="24266" h="1287" extrusionOk="0">
                  <a:moveTo>
                    <a:pt x="1" y="1286"/>
                  </a:moveTo>
                  <a:cubicBezTo>
                    <a:pt x="180" y="1096"/>
                    <a:pt x="430" y="977"/>
                    <a:pt x="703" y="977"/>
                  </a:cubicBezTo>
                  <a:lnTo>
                    <a:pt x="23575" y="977"/>
                  </a:lnTo>
                  <a:cubicBezTo>
                    <a:pt x="23849" y="977"/>
                    <a:pt x="24099" y="1096"/>
                    <a:pt x="24266" y="1286"/>
                  </a:cubicBezTo>
                  <a:lnTo>
                    <a:pt x="24266" y="941"/>
                  </a:lnTo>
                  <a:cubicBezTo>
                    <a:pt x="24266" y="417"/>
                    <a:pt x="23849" y="0"/>
                    <a:pt x="23325" y="0"/>
                  </a:cubicBezTo>
                  <a:lnTo>
                    <a:pt x="953" y="0"/>
                  </a:lnTo>
                  <a:cubicBezTo>
                    <a:pt x="430" y="0"/>
                    <a:pt x="1" y="417"/>
                    <a:pt x="1" y="9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7134300" y="2594900"/>
              <a:ext cx="606650" cy="32475"/>
            </a:xfrm>
            <a:custGeom>
              <a:avLst/>
              <a:gdLst/>
              <a:ahLst/>
              <a:cxnLst/>
              <a:rect l="l" t="t" r="r" b="b"/>
              <a:pathLst>
                <a:path w="24266" h="1299" extrusionOk="0">
                  <a:moveTo>
                    <a:pt x="1" y="1298"/>
                  </a:moveTo>
                  <a:cubicBezTo>
                    <a:pt x="180" y="1096"/>
                    <a:pt x="430" y="977"/>
                    <a:pt x="703" y="977"/>
                  </a:cubicBezTo>
                  <a:lnTo>
                    <a:pt x="23575" y="977"/>
                  </a:lnTo>
                  <a:cubicBezTo>
                    <a:pt x="23849" y="977"/>
                    <a:pt x="24099" y="1096"/>
                    <a:pt x="24266" y="1298"/>
                  </a:cubicBezTo>
                  <a:lnTo>
                    <a:pt x="24266" y="953"/>
                  </a:lnTo>
                  <a:cubicBezTo>
                    <a:pt x="24266" y="429"/>
                    <a:pt x="23849" y="1"/>
                    <a:pt x="23325" y="1"/>
                  </a:cubicBezTo>
                  <a:lnTo>
                    <a:pt x="953" y="1"/>
                  </a:lnTo>
                  <a:cubicBezTo>
                    <a:pt x="430" y="1"/>
                    <a:pt x="1" y="429"/>
                    <a:pt x="1" y="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7134300" y="2664550"/>
              <a:ext cx="606650" cy="32475"/>
            </a:xfrm>
            <a:custGeom>
              <a:avLst/>
              <a:gdLst/>
              <a:ahLst/>
              <a:cxnLst/>
              <a:rect l="l" t="t" r="r" b="b"/>
              <a:pathLst>
                <a:path w="24266" h="1299" extrusionOk="0">
                  <a:moveTo>
                    <a:pt x="1" y="1298"/>
                  </a:moveTo>
                  <a:cubicBezTo>
                    <a:pt x="180" y="1108"/>
                    <a:pt x="430" y="977"/>
                    <a:pt x="703" y="977"/>
                  </a:cubicBezTo>
                  <a:lnTo>
                    <a:pt x="23575" y="977"/>
                  </a:lnTo>
                  <a:cubicBezTo>
                    <a:pt x="23849" y="977"/>
                    <a:pt x="24099" y="1108"/>
                    <a:pt x="24266" y="1298"/>
                  </a:cubicBezTo>
                  <a:lnTo>
                    <a:pt x="24266" y="953"/>
                  </a:lnTo>
                  <a:cubicBezTo>
                    <a:pt x="24266" y="429"/>
                    <a:pt x="23849" y="1"/>
                    <a:pt x="23325" y="1"/>
                  </a:cubicBezTo>
                  <a:lnTo>
                    <a:pt x="953" y="1"/>
                  </a:lnTo>
                  <a:cubicBezTo>
                    <a:pt x="430" y="1"/>
                    <a:pt x="1" y="429"/>
                    <a:pt x="1" y="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7134300" y="2734500"/>
              <a:ext cx="606650" cy="32475"/>
            </a:xfrm>
            <a:custGeom>
              <a:avLst/>
              <a:gdLst/>
              <a:ahLst/>
              <a:cxnLst/>
              <a:rect l="l" t="t" r="r" b="b"/>
              <a:pathLst>
                <a:path w="24266" h="1299" extrusionOk="0">
                  <a:moveTo>
                    <a:pt x="1" y="1298"/>
                  </a:moveTo>
                  <a:cubicBezTo>
                    <a:pt x="180" y="1096"/>
                    <a:pt x="430" y="977"/>
                    <a:pt x="703" y="977"/>
                  </a:cubicBezTo>
                  <a:lnTo>
                    <a:pt x="23575" y="977"/>
                  </a:lnTo>
                  <a:cubicBezTo>
                    <a:pt x="23849" y="977"/>
                    <a:pt x="24099" y="1096"/>
                    <a:pt x="24266" y="1298"/>
                  </a:cubicBezTo>
                  <a:lnTo>
                    <a:pt x="24266" y="941"/>
                  </a:lnTo>
                  <a:cubicBezTo>
                    <a:pt x="24266" y="429"/>
                    <a:pt x="23849" y="1"/>
                    <a:pt x="23325" y="1"/>
                  </a:cubicBezTo>
                  <a:lnTo>
                    <a:pt x="953" y="1"/>
                  </a:lnTo>
                  <a:cubicBezTo>
                    <a:pt x="430" y="1"/>
                    <a:pt x="1" y="429"/>
                    <a:pt x="1" y="9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9" name="Google Shape;549;p43"/>
          <p:cNvGrpSpPr/>
          <p:nvPr/>
        </p:nvGrpSpPr>
        <p:grpSpPr>
          <a:xfrm flipH="1">
            <a:off x="1819255" y="1491756"/>
            <a:ext cx="2094362" cy="2568928"/>
            <a:chOff x="2603525" y="395100"/>
            <a:chExt cx="1058400" cy="1298225"/>
          </a:xfrm>
        </p:grpSpPr>
        <p:sp>
          <p:nvSpPr>
            <p:cNvPr id="550" name="Google Shape;550;p43"/>
            <p:cNvSpPr/>
            <p:nvPr/>
          </p:nvSpPr>
          <p:spPr>
            <a:xfrm>
              <a:off x="2603525" y="395100"/>
              <a:ext cx="1058400" cy="1058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3"/>
            <p:cNvSpPr/>
            <p:nvPr/>
          </p:nvSpPr>
          <p:spPr>
            <a:xfrm rot="10800000" flipH="1">
              <a:off x="2871600" y="1425125"/>
              <a:ext cx="268200" cy="268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2" name="Google Shape;552;p43"/>
          <p:cNvSpPr txBox="1">
            <a:spLocks noGrp="1"/>
          </p:cNvSpPr>
          <p:nvPr>
            <p:ph type="title"/>
          </p:nvPr>
        </p:nvSpPr>
        <p:spPr>
          <a:xfrm>
            <a:off x="4031453" y="2207689"/>
            <a:ext cx="4383498" cy="9267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/>
              <a:t>Who We Are? </a:t>
            </a:r>
            <a:endParaRPr sz="4600" dirty="0"/>
          </a:p>
        </p:txBody>
      </p:sp>
      <p:sp>
        <p:nvSpPr>
          <p:cNvPr id="553" name="Google Shape;553;p43"/>
          <p:cNvSpPr txBox="1">
            <a:spLocks noGrp="1"/>
          </p:cNvSpPr>
          <p:nvPr>
            <p:ph type="title" idx="2"/>
          </p:nvPr>
        </p:nvSpPr>
        <p:spPr>
          <a:xfrm>
            <a:off x="2242288" y="2113038"/>
            <a:ext cx="1248300" cy="9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55" name="Google Shape;555;p43"/>
          <p:cNvSpPr/>
          <p:nvPr/>
        </p:nvSpPr>
        <p:spPr>
          <a:xfrm>
            <a:off x="4266232" y="389034"/>
            <a:ext cx="1266897" cy="142772"/>
          </a:xfrm>
          <a:custGeom>
            <a:avLst/>
            <a:gdLst/>
            <a:ahLst/>
            <a:cxnLst/>
            <a:rect l="l" t="t" r="r" b="b"/>
            <a:pathLst>
              <a:path w="44066" h="4966" extrusionOk="0">
                <a:moveTo>
                  <a:pt x="44065" y="4965"/>
                </a:moveTo>
                <a:lnTo>
                  <a:pt x="39672" y="4965"/>
                </a:lnTo>
                <a:lnTo>
                  <a:pt x="38541" y="2560"/>
                </a:lnTo>
                <a:lnTo>
                  <a:pt x="5525" y="2560"/>
                </a:lnTo>
                <a:lnTo>
                  <a:pt x="4394" y="4965"/>
                </a:lnTo>
                <a:lnTo>
                  <a:pt x="0" y="4965"/>
                </a:lnTo>
                <a:lnTo>
                  <a:pt x="0" y="1"/>
                </a:lnTo>
                <a:lnTo>
                  <a:pt x="4406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43"/>
          <p:cNvSpPr/>
          <p:nvPr/>
        </p:nvSpPr>
        <p:spPr>
          <a:xfrm>
            <a:off x="713403" y="264768"/>
            <a:ext cx="1346305" cy="130439"/>
          </a:xfrm>
          <a:custGeom>
            <a:avLst/>
            <a:gdLst/>
            <a:ahLst/>
            <a:cxnLst/>
            <a:rect l="l" t="t" r="r" b="b"/>
            <a:pathLst>
              <a:path w="46828" h="4537" extrusionOk="0">
                <a:moveTo>
                  <a:pt x="0" y="0"/>
                </a:moveTo>
                <a:lnTo>
                  <a:pt x="46827" y="0"/>
                </a:lnTo>
                <a:lnTo>
                  <a:pt x="46827" y="4537"/>
                </a:lnTo>
                <a:lnTo>
                  <a:pt x="0" y="453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5" name="Google Shape;565;p43"/>
          <p:cNvGrpSpPr/>
          <p:nvPr/>
        </p:nvGrpSpPr>
        <p:grpSpPr>
          <a:xfrm>
            <a:off x="184421" y="726629"/>
            <a:ext cx="1149856" cy="2187013"/>
            <a:chOff x="5372175" y="2127875"/>
            <a:chExt cx="999875" cy="1901750"/>
          </a:xfrm>
        </p:grpSpPr>
        <p:sp>
          <p:nvSpPr>
            <p:cNvPr id="566" name="Google Shape;566;p43"/>
            <p:cNvSpPr/>
            <p:nvPr/>
          </p:nvSpPr>
          <p:spPr>
            <a:xfrm>
              <a:off x="5372175" y="2127875"/>
              <a:ext cx="999875" cy="1901750"/>
            </a:xfrm>
            <a:custGeom>
              <a:avLst/>
              <a:gdLst/>
              <a:ahLst/>
              <a:cxnLst/>
              <a:rect l="l" t="t" r="r" b="b"/>
              <a:pathLst>
                <a:path w="39995" h="76070" extrusionOk="0">
                  <a:moveTo>
                    <a:pt x="39994" y="1"/>
                  </a:moveTo>
                  <a:lnTo>
                    <a:pt x="1" y="1"/>
                  </a:lnTo>
                  <a:lnTo>
                    <a:pt x="1" y="76070"/>
                  </a:lnTo>
                  <a:lnTo>
                    <a:pt x="39994" y="7607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5476375" y="3301225"/>
              <a:ext cx="791475" cy="643875"/>
            </a:xfrm>
            <a:custGeom>
              <a:avLst/>
              <a:gdLst/>
              <a:ahLst/>
              <a:cxnLst/>
              <a:rect l="l" t="t" r="r" b="b"/>
              <a:pathLst>
                <a:path w="31659" h="25755" extrusionOk="0">
                  <a:moveTo>
                    <a:pt x="0" y="3013"/>
                  </a:moveTo>
                  <a:cubicBezTo>
                    <a:pt x="0" y="1346"/>
                    <a:pt x="1346" y="1"/>
                    <a:pt x="3012" y="1"/>
                  </a:cubicBezTo>
                  <a:lnTo>
                    <a:pt x="28647" y="1"/>
                  </a:lnTo>
                  <a:cubicBezTo>
                    <a:pt x="30313" y="1"/>
                    <a:pt x="31659" y="1346"/>
                    <a:pt x="31659" y="3013"/>
                  </a:cubicBezTo>
                  <a:lnTo>
                    <a:pt x="31659" y="22742"/>
                  </a:lnTo>
                  <a:cubicBezTo>
                    <a:pt x="31659" y="24397"/>
                    <a:pt x="30313" y="25754"/>
                    <a:pt x="28647" y="25754"/>
                  </a:cubicBezTo>
                  <a:lnTo>
                    <a:pt x="3012" y="25754"/>
                  </a:lnTo>
                  <a:cubicBezTo>
                    <a:pt x="1346" y="25754"/>
                    <a:pt x="0" y="24397"/>
                    <a:pt x="0" y="2274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5476375" y="2211225"/>
              <a:ext cx="791475" cy="799825"/>
            </a:xfrm>
            <a:custGeom>
              <a:avLst/>
              <a:gdLst/>
              <a:ahLst/>
              <a:cxnLst/>
              <a:rect l="l" t="t" r="r" b="b"/>
              <a:pathLst>
                <a:path w="31659" h="31993" extrusionOk="0">
                  <a:moveTo>
                    <a:pt x="0" y="3691"/>
                  </a:moveTo>
                  <a:cubicBezTo>
                    <a:pt x="0" y="1655"/>
                    <a:pt x="1655" y="0"/>
                    <a:pt x="3703" y="0"/>
                  </a:cubicBezTo>
                  <a:lnTo>
                    <a:pt x="27956" y="0"/>
                  </a:lnTo>
                  <a:cubicBezTo>
                    <a:pt x="30004" y="0"/>
                    <a:pt x="31659" y="1655"/>
                    <a:pt x="31659" y="3691"/>
                  </a:cubicBezTo>
                  <a:lnTo>
                    <a:pt x="31659" y="28290"/>
                  </a:lnTo>
                  <a:cubicBezTo>
                    <a:pt x="31659" y="30337"/>
                    <a:pt x="30004" y="31992"/>
                    <a:pt x="27956" y="31992"/>
                  </a:cubicBezTo>
                  <a:lnTo>
                    <a:pt x="3703" y="31992"/>
                  </a:lnTo>
                  <a:cubicBezTo>
                    <a:pt x="1655" y="31992"/>
                    <a:pt x="0" y="30337"/>
                    <a:pt x="0" y="282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5476375" y="3069075"/>
              <a:ext cx="184575" cy="174150"/>
            </a:xfrm>
            <a:custGeom>
              <a:avLst/>
              <a:gdLst/>
              <a:ahLst/>
              <a:cxnLst/>
              <a:rect l="l" t="t" r="r" b="b"/>
              <a:pathLst>
                <a:path w="7383" h="6966" extrusionOk="0">
                  <a:moveTo>
                    <a:pt x="0" y="822"/>
                  </a:moveTo>
                  <a:cubicBezTo>
                    <a:pt x="0" y="369"/>
                    <a:pt x="369" y="0"/>
                    <a:pt x="822" y="0"/>
                  </a:cubicBezTo>
                  <a:lnTo>
                    <a:pt x="6561" y="0"/>
                  </a:lnTo>
                  <a:cubicBezTo>
                    <a:pt x="7013" y="0"/>
                    <a:pt x="7382" y="369"/>
                    <a:pt x="7382" y="822"/>
                  </a:cubicBezTo>
                  <a:lnTo>
                    <a:pt x="7382" y="6144"/>
                  </a:lnTo>
                  <a:cubicBezTo>
                    <a:pt x="7382" y="6596"/>
                    <a:pt x="7013" y="6965"/>
                    <a:pt x="6561" y="6965"/>
                  </a:cubicBezTo>
                  <a:lnTo>
                    <a:pt x="822" y="6965"/>
                  </a:lnTo>
                  <a:cubicBezTo>
                    <a:pt x="369" y="6965"/>
                    <a:pt x="0" y="6596"/>
                    <a:pt x="0" y="61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5496000" y="3083950"/>
              <a:ext cx="49450" cy="144375"/>
            </a:xfrm>
            <a:custGeom>
              <a:avLst/>
              <a:gdLst/>
              <a:ahLst/>
              <a:cxnLst/>
              <a:rect l="l" t="t" r="r" b="b"/>
              <a:pathLst>
                <a:path w="1978" h="5775" extrusionOk="0">
                  <a:moveTo>
                    <a:pt x="1" y="989"/>
                  </a:moveTo>
                  <a:cubicBezTo>
                    <a:pt x="1" y="441"/>
                    <a:pt x="442" y="0"/>
                    <a:pt x="989" y="0"/>
                  </a:cubicBezTo>
                  <a:cubicBezTo>
                    <a:pt x="1537" y="0"/>
                    <a:pt x="1977" y="441"/>
                    <a:pt x="1977" y="989"/>
                  </a:cubicBezTo>
                  <a:lnTo>
                    <a:pt x="1977" y="4787"/>
                  </a:lnTo>
                  <a:cubicBezTo>
                    <a:pt x="1977" y="5334"/>
                    <a:pt x="1537" y="5775"/>
                    <a:pt x="989" y="5775"/>
                  </a:cubicBezTo>
                  <a:cubicBezTo>
                    <a:pt x="442" y="5775"/>
                    <a:pt x="1" y="5334"/>
                    <a:pt x="1" y="47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43"/>
          <p:cNvSpPr/>
          <p:nvPr/>
        </p:nvSpPr>
        <p:spPr>
          <a:xfrm>
            <a:off x="753107" y="429074"/>
            <a:ext cx="1266897" cy="62675"/>
          </a:xfrm>
          <a:custGeom>
            <a:avLst/>
            <a:gdLst/>
            <a:ahLst/>
            <a:cxnLst/>
            <a:rect l="l" t="t" r="r" b="b"/>
            <a:pathLst>
              <a:path w="44066" h="2180" extrusionOk="0">
                <a:moveTo>
                  <a:pt x="0" y="0"/>
                </a:moveTo>
                <a:lnTo>
                  <a:pt x="44065" y="0"/>
                </a:lnTo>
                <a:lnTo>
                  <a:pt x="44065" y="2179"/>
                </a:lnTo>
                <a:lnTo>
                  <a:pt x="0" y="217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3"/>
          <p:cNvSpPr/>
          <p:nvPr/>
        </p:nvSpPr>
        <p:spPr>
          <a:xfrm>
            <a:off x="265769" y="4848127"/>
            <a:ext cx="1266897" cy="62991"/>
          </a:xfrm>
          <a:custGeom>
            <a:avLst/>
            <a:gdLst/>
            <a:ahLst/>
            <a:cxnLst/>
            <a:rect l="l" t="t" r="r" b="b"/>
            <a:pathLst>
              <a:path w="44066" h="2191" extrusionOk="0">
                <a:moveTo>
                  <a:pt x="0" y="0"/>
                </a:moveTo>
                <a:lnTo>
                  <a:pt x="44065" y="0"/>
                </a:lnTo>
                <a:lnTo>
                  <a:pt x="44065" y="2191"/>
                </a:lnTo>
                <a:lnTo>
                  <a:pt x="0" y="219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3"/>
          <p:cNvSpPr/>
          <p:nvPr/>
        </p:nvSpPr>
        <p:spPr>
          <a:xfrm>
            <a:off x="1819250" y="4469950"/>
            <a:ext cx="1147200" cy="114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4" name="Google Shape;574;p43"/>
          <p:cNvGrpSpPr/>
          <p:nvPr/>
        </p:nvGrpSpPr>
        <p:grpSpPr>
          <a:xfrm>
            <a:off x="3253027" y="4469954"/>
            <a:ext cx="1147096" cy="2187013"/>
            <a:chOff x="6939050" y="2127875"/>
            <a:chExt cx="997475" cy="1901750"/>
          </a:xfrm>
        </p:grpSpPr>
        <p:sp>
          <p:nvSpPr>
            <p:cNvPr id="575" name="Google Shape;575;p43"/>
            <p:cNvSpPr/>
            <p:nvPr/>
          </p:nvSpPr>
          <p:spPr>
            <a:xfrm>
              <a:off x="6939050" y="2127875"/>
              <a:ext cx="997475" cy="1901750"/>
            </a:xfrm>
            <a:custGeom>
              <a:avLst/>
              <a:gdLst/>
              <a:ahLst/>
              <a:cxnLst/>
              <a:rect l="l" t="t" r="r" b="b"/>
              <a:pathLst>
                <a:path w="39899" h="76070" extrusionOk="0">
                  <a:moveTo>
                    <a:pt x="0" y="1"/>
                  </a:moveTo>
                  <a:lnTo>
                    <a:pt x="39898" y="1"/>
                  </a:lnTo>
                  <a:lnTo>
                    <a:pt x="39898" y="76070"/>
                  </a:lnTo>
                  <a:lnTo>
                    <a:pt x="0" y="7607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7134300" y="2455300"/>
              <a:ext cx="606650" cy="32475"/>
            </a:xfrm>
            <a:custGeom>
              <a:avLst/>
              <a:gdLst/>
              <a:ahLst/>
              <a:cxnLst/>
              <a:rect l="l" t="t" r="r" b="b"/>
              <a:pathLst>
                <a:path w="24266" h="1299" extrusionOk="0">
                  <a:moveTo>
                    <a:pt x="1" y="1298"/>
                  </a:moveTo>
                  <a:cubicBezTo>
                    <a:pt x="180" y="1108"/>
                    <a:pt x="430" y="977"/>
                    <a:pt x="703" y="977"/>
                  </a:cubicBezTo>
                  <a:lnTo>
                    <a:pt x="23575" y="977"/>
                  </a:lnTo>
                  <a:cubicBezTo>
                    <a:pt x="23849" y="977"/>
                    <a:pt x="24099" y="1108"/>
                    <a:pt x="24266" y="1298"/>
                  </a:cubicBezTo>
                  <a:lnTo>
                    <a:pt x="24266" y="953"/>
                  </a:lnTo>
                  <a:cubicBezTo>
                    <a:pt x="24266" y="429"/>
                    <a:pt x="23849" y="0"/>
                    <a:pt x="23325" y="0"/>
                  </a:cubicBezTo>
                  <a:lnTo>
                    <a:pt x="953" y="0"/>
                  </a:lnTo>
                  <a:cubicBezTo>
                    <a:pt x="430" y="0"/>
                    <a:pt x="1" y="429"/>
                    <a:pt x="1" y="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7134300" y="2525250"/>
              <a:ext cx="606650" cy="32175"/>
            </a:xfrm>
            <a:custGeom>
              <a:avLst/>
              <a:gdLst/>
              <a:ahLst/>
              <a:cxnLst/>
              <a:rect l="l" t="t" r="r" b="b"/>
              <a:pathLst>
                <a:path w="24266" h="1287" extrusionOk="0">
                  <a:moveTo>
                    <a:pt x="1" y="1286"/>
                  </a:moveTo>
                  <a:cubicBezTo>
                    <a:pt x="180" y="1096"/>
                    <a:pt x="430" y="977"/>
                    <a:pt x="703" y="977"/>
                  </a:cubicBezTo>
                  <a:lnTo>
                    <a:pt x="23575" y="977"/>
                  </a:lnTo>
                  <a:cubicBezTo>
                    <a:pt x="23849" y="977"/>
                    <a:pt x="24099" y="1096"/>
                    <a:pt x="24266" y="1286"/>
                  </a:cubicBezTo>
                  <a:lnTo>
                    <a:pt x="24266" y="941"/>
                  </a:lnTo>
                  <a:cubicBezTo>
                    <a:pt x="24266" y="417"/>
                    <a:pt x="23849" y="0"/>
                    <a:pt x="23325" y="0"/>
                  </a:cubicBezTo>
                  <a:lnTo>
                    <a:pt x="953" y="0"/>
                  </a:lnTo>
                  <a:cubicBezTo>
                    <a:pt x="430" y="0"/>
                    <a:pt x="1" y="417"/>
                    <a:pt x="1" y="9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7134300" y="2594900"/>
              <a:ext cx="606650" cy="32475"/>
            </a:xfrm>
            <a:custGeom>
              <a:avLst/>
              <a:gdLst/>
              <a:ahLst/>
              <a:cxnLst/>
              <a:rect l="l" t="t" r="r" b="b"/>
              <a:pathLst>
                <a:path w="24266" h="1299" extrusionOk="0">
                  <a:moveTo>
                    <a:pt x="1" y="1298"/>
                  </a:moveTo>
                  <a:cubicBezTo>
                    <a:pt x="180" y="1096"/>
                    <a:pt x="430" y="977"/>
                    <a:pt x="703" y="977"/>
                  </a:cubicBezTo>
                  <a:lnTo>
                    <a:pt x="23575" y="977"/>
                  </a:lnTo>
                  <a:cubicBezTo>
                    <a:pt x="23849" y="977"/>
                    <a:pt x="24099" y="1096"/>
                    <a:pt x="24266" y="1298"/>
                  </a:cubicBezTo>
                  <a:lnTo>
                    <a:pt x="24266" y="953"/>
                  </a:lnTo>
                  <a:cubicBezTo>
                    <a:pt x="24266" y="429"/>
                    <a:pt x="23849" y="1"/>
                    <a:pt x="23325" y="1"/>
                  </a:cubicBezTo>
                  <a:lnTo>
                    <a:pt x="953" y="1"/>
                  </a:lnTo>
                  <a:cubicBezTo>
                    <a:pt x="430" y="1"/>
                    <a:pt x="1" y="429"/>
                    <a:pt x="1" y="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7134300" y="2664550"/>
              <a:ext cx="606650" cy="32475"/>
            </a:xfrm>
            <a:custGeom>
              <a:avLst/>
              <a:gdLst/>
              <a:ahLst/>
              <a:cxnLst/>
              <a:rect l="l" t="t" r="r" b="b"/>
              <a:pathLst>
                <a:path w="24266" h="1299" extrusionOk="0">
                  <a:moveTo>
                    <a:pt x="1" y="1298"/>
                  </a:moveTo>
                  <a:cubicBezTo>
                    <a:pt x="180" y="1108"/>
                    <a:pt x="430" y="977"/>
                    <a:pt x="703" y="977"/>
                  </a:cubicBezTo>
                  <a:lnTo>
                    <a:pt x="23575" y="977"/>
                  </a:lnTo>
                  <a:cubicBezTo>
                    <a:pt x="23849" y="977"/>
                    <a:pt x="24099" y="1108"/>
                    <a:pt x="24266" y="1298"/>
                  </a:cubicBezTo>
                  <a:lnTo>
                    <a:pt x="24266" y="953"/>
                  </a:lnTo>
                  <a:cubicBezTo>
                    <a:pt x="24266" y="429"/>
                    <a:pt x="23849" y="1"/>
                    <a:pt x="23325" y="1"/>
                  </a:cubicBezTo>
                  <a:lnTo>
                    <a:pt x="953" y="1"/>
                  </a:lnTo>
                  <a:cubicBezTo>
                    <a:pt x="430" y="1"/>
                    <a:pt x="1" y="429"/>
                    <a:pt x="1" y="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7134300" y="2734500"/>
              <a:ext cx="606650" cy="32475"/>
            </a:xfrm>
            <a:custGeom>
              <a:avLst/>
              <a:gdLst/>
              <a:ahLst/>
              <a:cxnLst/>
              <a:rect l="l" t="t" r="r" b="b"/>
              <a:pathLst>
                <a:path w="24266" h="1299" extrusionOk="0">
                  <a:moveTo>
                    <a:pt x="1" y="1298"/>
                  </a:moveTo>
                  <a:cubicBezTo>
                    <a:pt x="180" y="1096"/>
                    <a:pt x="430" y="977"/>
                    <a:pt x="703" y="977"/>
                  </a:cubicBezTo>
                  <a:lnTo>
                    <a:pt x="23575" y="977"/>
                  </a:lnTo>
                  <a:cubicBezTo>
                    <a:pt x="23849" y="977"/>
                    <a:pt x="24099" y="1096"/>
                    <a:pt x="24266" y="1298"/>
                  </a:cubicBezTo>
                  <a:lnTo>
                    <a:pt x="24266" y="941"/>
                  </a:lnTo>
                  <a:cubicBezTo>
                    <a:pt x="24266" y="429"/>
                    <a:pt x="23849" y="1"/>
                    <a:pt x="23325" y="1"/>
                  </a:cubicBezTo>
                  <a:lnTo>
                    <a:pt x="953" y="1"/>
                  </a:lnTo>
                  <a:cubicBezTo>
                    <a:pt x="430" y="1"/>
                    <a:pt x="1" y="429"/>
                    <a:pt x="1" y="9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1" name="Google Shape;581;p43"/>
          <p:cNvSpPr/>
          <p:nvPr/>
        </p:nvSpPr>
        <p:spPr>
          <a:xfrm>
            <a:off x="5533125" y="3786125"/>
            <a:ext cx="2187000" cy="21870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1074;p58">
            <a:extLst>
              <a:ext uri="{FF2B5EF4-FFF2-40B4-BE49-F238E27FC236}">
                <a16:creationId xmlns:a16="http://schemas.microsoft.com/office/drawing/2014/main" id="{46F4DFDB-FA9A-E78C-49B9-8BF1A8009011}"/>
              </a:ext>
            </a:extLst>
          </p:cNvPr>
          <p:cNvSpPr/>
          <p:nvPr/>
        </p:nvSpPr>
        <p:spPr>
          <a:xfrm>
            <a:off x="4475514" y="3447422"/>
            <a:ext cx="3499504" cy="805896"/>
          </a:xfrm>
          <a:prstGeom prst="roundRect">
            <a:avLst>
              <a:gd name="adj" fmla="val 4534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Work Sans" pitchFamily="2" charset="0"/>
              </a:rPr>
              <a:t>“Get everything you want with one single click!”</a:t>
            </a:r>
          </a:p>
        </p:txBody>
      </p:sp>
      <p:sp>
        <p:nvSpPr>
          <p:cNvPr id="773" name="Google Shape;773;p50"/>
          <p:cNvSpPr txBox="1">
            <a:spLocks noGrp="1"/>
          </p:cNvSpPr>
          <p:nvPr>
            <p:ph type="title"/>
          </p:nvPr>
        </p:nvSpPr>
        <p:spPr>
          <a:xfrm>
            <a:off x="598514" y="463732"/>
            <a:ext cx="77175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Welcome to </a:t>
            </a:r>
            <a:r>
              <a:rPr lang="en" sz="2400" dirty="0">
                <a:highlight>
                  <a:srgbClr val="F8BF33"/>
                </a:highlight>
              </a:rPr>
              <a:t>Higher Score (HS)</a:t>
            </a:r>
            <a:endParaRPr sz="2400" dirty="0"/>
          </a:p>
        </p:txBody>
      </p:sp>
      <p:sp>
        <p:nvSpPr>
          <p:cNvPr id="45" name="Google Shape;1074;p58">
            <a:extLst>
              <a:ext uri="{FF2B5EF4-FFF2-40B4-BE49-F238E27FC236}">
                <a16:creationId xmlns:a16="http://schemas.microsoft.com/office/drawing/2014/main" id="{7FC89B65-27ED-EBF7-52D4-96A0A1728EAB}"/>
              </a:ext>
            </a:extLst>
          </p:cNvPr>
          <p:cNvSpPr/>
          <p:nvPr/>
        </p:nvSpPr>
        <p:spPr>
          <a:xfrm>
            <a:off x="723279" y="1293018"/>
            <a:ext cx="2777429" cy="3468291"/>
          </a:xfrm>
          <a:prstGeom prst="roundRect">
            <a:avLst>
              <a:gd name="adj" fmla="val 4534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530;p42">
            <a:extLst>
              <a:ext uri="{FF2B5EF4-FFF2-40B4-BE49-F238E27FC236}">
                <a16:creationId xmlns:a16="http://schemas.microsoft.com/office/drawing/2014/main" id="{1DD57C94-7ED7-29C3-493A-B49BB78DDA8C}"/>
              </a:ext>
            </a:extLst>
          </p:cNvPr>
          <p:cNvSpPr txBox="1">
            <a:spLocks/>
          </p:cNvSpPr>
          <p:nvPr/>
        </p:nvSpPr>
        <p:spPr>
          <a:xfrm>
            <a:off x="837844" y="1327742"/>
            <a:ext cx="2326067" cy="957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z="1800" dirty="0"/>
              <a:t>Online Shopping Platform</a:t>
            </a:r>
          </a:p>
        </p:txBody>
      </p:sp>
      <p:sp>
        <p:nvSpPr>
          <p:cNvPr id="48" name="Google Shape;531;p42">
            <a:extLst>
              <a:ext uri="{FF2B5EF4-FFF2-40B4-BE49-F238E27FC236}">
                <a16:creationId xmlns:a16="http://schemas.microsoft.com/office/drawing/2014/main" id="{A28737A7-B37D-7332-4CCB-14B2553A5E7A}"/>
              </a:ext>
            </a:extLst>
          </p:cNvPr>
          <p:cNvSpPr txBox="1">
            <a:spLocks/>
          </p:cNvSpPr>
          <p:nvPr/>
        </p:nvSpPr>
        <p:spPr>
          <a:xfrm>
            <a:off x="835737" y="2092787"/>
            <a:ext cx="2430917" cy="2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300" dirty="0">
                <a:latin typeface="Work Sans" pitchFamily="2" charset="0"/>
              </a:rPr>
              <a:t>- Higher Score as a start-up online shopping platform is in its growing stage.</a:t>
            </a:r>
          </a:p>
          <a:p>
            <a:endParaRPr lang="en-US" sz="1300" dirty="0">
              <a:latin typeface="Work Sans" pitchFamily="2" charset="0"/>
            </a:endParaRPr>
          </a:p>
          <a:p>
            <a:r>
              <a:rPr lang="en-US" sz="1300" dirty="0">
                <a:latin typeface="Work Sans" pitchFamily="2" charset="0"/>
              </a:rPr>
              <a:t>- We help sellers and buyers connect to each other in the easiest way, supported by our powerful digital analysis center.</a:t>
            </a:r>
          </a:p>
        </p:txBody>
      </p:sp>
      <p:grpSp>
        <p:nvGrpSpPr>
          <p:cNvPr id="51" name="Google Shape;831;p51">
            <a:extLst>
              <a:ext uri="{FF2B5EF4-FFF2-40B4-BE49-F238E27FC236}">
                <a16:creationId xmlns:a16="http://schemas.microsoft.com/office/drawing/2014/main" id="{81522913-75B7-F0CE-4885-2B30607E2D27}"/>
              </a:ext>
            </a:extLst>
          </p:cNvPr>
          <p:cNvGrpSpPr/>
          <p:nvPr/>
        </p:nvGrpSpPr>
        <p:grpSpPr>
          <a:xfrm>
            <a:off x="2863223" y="4470068"/>
            <a:ext cx="601375" cy="209700"/>
            <a:chOff x="7829350" y="540775"/>
            <a:chExt cx="601375" cy="209700"/>
          </a:xfrm>
        </p:grpSpPr>
        <p:sp>
          <p:nvSpPr>
            <p:cNvPr id="52" name="Google Shape;832;p51">
              <a:extLst>
                <a:ext uri="{FF2B5EF4-FFF2-40B4-BE49-F238E27FC236}">
                  <a16:creationId xmlns:a16="http://schemas.microsoft.com/office/drawing/2014/main" id="{9BCB8095-A74B-AED7-06C8-9F5021336255}"/>
                </a:ext>
              </a:extLst>
            </p:cNvPr>
            <p:cNvSpPr/>
            <p:nvPr/>
          </p:nvSpPr>
          <p:spPr>
            <a:xfrm>
              <a:off x="7829350" y="540775"/>
              <a:ext cx="209700" cy="209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33;p51">
              <a:extLst>
                <a:ext uri="{FF2B5EF4-FFF2-40B4-BE49-F238E27FC236}">
                  <a16:creationId xmlns:a16="http://schemas.microsoft.com/office/drawing/2014/main" id="{C555973F-7A29-745E-BD6A-C6FF7D3C5EDE}"/>
                </a:ext>
              </a:extLst>
            </p:cNvPr>
            <p:cNvSpPr/>
            <p:nvPr/>
          </p:nvSpPr>
          <p:spPr>
            <a:xfrm>
              <a:off x="8221025" y="540775"/>
              <a:ext cx="209700" cy="209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1687;p66">
            <a:extLst>
              <a:ext uri="{FF2B5EF4-FFF2-40B4-BE49-F238E27FC236}">
                <a16:creationId xmlns:a16="http://schemas.microsoft.com/office/drawing/2014/main" id="{A6C12940-5EB8-D738-9AAB-B10DE31D1FE8}"/>
              </a:ext>
            </a:extLst>
          </p:cNvPr>
          <p:cNvGrpSpPr/>
          <p:nvPr/>
        </p:nvGrpSpPr>
        <p:grpSpPr>
          <a:xfrm>
            <a:off x="7490077" y="3088774"/>
            <a:ext cx="932308" cy="573415"/>
            <a:chOff x="2603525" y="395100"/>
            <a:chExt cx="1058400" cy="1298225"/>
          </a:xfrm>
        </p:grpSpPr>
        <p:sp>
          <p:nvSpPr>
            <p:cNvPr id="56" name="Google Shape;1688;p66">
              <a:extLst>
                <a:ext uri="{FF2B5EF4-FFF2-40B4-BE49-F238E27FC236}">
                  <a16:creationId xmlns:a16="http://schemas.microsoft.com/office/drawing/2014/main" id="{0900E003-F472-BC98-7A47-9ADA20C40D93}"/>
                </a:ext>
              </a:extLst>
            </p:cNvPr>
            <p:cNvSpPr/>
            <p:nvPr/>
          </p:nvSpPr>
          <p:spPr>
            <a:xfrm>
              <a:off x="2603525" y="395100"/>
              <a:ext cx="1058400" cy="1058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accent6"/>
                  </a:solidFill>
                  <a:latin typeface="Work Sans" pitchFamily="2" charset="0"/>
                </a:rPr>
                <a:t>Slogan</a:t>
              </a:r>
              <a:endParaRPr sz="1600" b="1" dirty="0">
                <a:solidFill>
                  <a:schemeClr val="accent6"/>
                </a:solidFill>
                <a:latin typeface="Work Sans" pitchFamily="2" charset="0"/>
              </a:endParaRPr>
            </a:p>
          </p:txBody>
        </p:sp>
        <p:sp>
          <p:nvSpPr>
            <p:cNvPr id="57" name="Google Shape;1689;p66">
              <a:extLst>
                <a:ext uri="{FF2B5EF4-FFF2-40B4-BE49-F238E27FC236}">
                  <a16:creationId xmlns:a16="http://schemas.microsoft.com/office/drawing/2014/main" id="{87C320E0-268B-3FB6-119F-D2F58A297ACB}"/>
                </a:ext>
              </a:extLst>
            </p:cNvPr>
            <p:cNvSpPr/>
            <p:nvPr/>
          </p:nvSpPr>
          <p:spPr>
            <a:xfrm rot="10800000" flipH="1">
              <a:off x="2871600" y="1425125"/>
              <a:ext cx="268200" cy="268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773;p50">
            <a:extLst>
              <a:ext uri="{FF2B5EF4-FFF2-40B4-BE49-F238E27FC236}">
                <a16:creationId xmlns:a16="http://schemas.microsoft.com/office/drawing/2014/main" id="{512FB690-6945-8298-E5AE-397A06F9CB9B}"/>
              </a:ext>
            </a:extLst>
          </p:cNvPr>
          <p:cNvSpPr txBox="1">
            <a:spLocks/>
          </p:cNvSpPr>
          <p:nvPr/>
        </p:nvSpPr>
        <p:spPr>
          <a:xfrm>
            <a:off x="5237405" y="1380991"/>
            <a:ext cx="2279145" cy="37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z="2400" dirty="0"/>
              <a:t>Higher score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C9682F3-E741-F196-3331-4A247E76A619}"/>
              </a:ext>
            </a:extLst>
          </p:cNvPr>
          <p:cNvGrpSpPr/>
          <p:nvPr/>
        </p:nvGrpSpPr>
        <p:grpSpPr>
          <a:xfrm>
            <a:off x="5365451" y="1885312"/>
            <a:ext cx="1627368" cy="879630"/>
            <a:chOff x="5536038" y="1936031"/>
            <a:chExt cx="1187100" cy="566436"/>
          </a:xfrm>
        </p:grpSpPr>
        <p:sp>
          <p:nvSpPr>
            <p:cNvPr id="732" name="Google Shape;9114;p84">
              <a:extLst>
                <a:ext uri="{FF2B5EF4-FFF2-40B4-BE49-F238E27FC236}">
                  <a16:creationId xmlns:a16="http://schemas.microsoft.com/office/drawing/2014/main" id="{03B45932-DA99-F34D-B75F-6EC3FC3E092B}"/>
                </a:ext>
              </a:extLst>
            </p:cNvPr>
            <p:cNvSpPr/>
            <p:nvPr/>
          </p:nvSpPr>
          <p:spPr>
            <a:xfrm>
              <a:off x="5536038" y="1936031"/>
              <a:ext cx="1187100" cy="566436"/>
            </a:xfrm>
            <a:custGeom>
              <a:avLst/>
              <a:gdLst/>
              <a:ahLst/>
              <a:cxnLst/>
              <a:rect l="l" t="t" r="r" b="b"/>
              <a:pathLst>
                <a:path w="66087" h="33020" extrusionOk="0">
                  <a:moveTo>
                    <a:pt x="33019" y="0"/>
                  </a:moveTo>
                  <a:cubicBezTo>
                    <a:pt x="14818" y="0"/>
                    <a:pt x="0" y="14808"/>
                    <a:pt x="0" y="33019"/>
                  </a:cubicBezTo>
                  <a:lnTo>
                    <a:pt x="1659" y="33019"/>
                  </a:lnTo>
                  <a:cubicBezTo>
                    <a:pt x="1659" y="15718"/>
                    <a:pt x="15718" y="1659"/>
                    <a:pt x="33019" y="1659"/>
                  </a:cubicBezTo>
                  <a:cubicBezTo>
                    <a:pt x="50321" y="1659"/>
                    <a:pt x="64427" y="15718"/>
                    <a:pt x="64427" y="33019"/>
                  </a:cubicBezTo>
                  <a:lnTo>
                    <a:pt x="66086" y="33019"/>
                  </a:lnTo>
                  <a:cubicBezTo>
                    <a:pt x="66086" y="14808"/>
                    <a:pt x="51269" y="0"/>
                    <a:pt x="330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9" name="Google Shape;9130;p84">
              <a:extLst>
                <a:ext uri="{FF2B5EF4-FFF2-40B4-BE49-F238E27FC236}">
                  <a16:creationId xmlns:a16="http://schemas.microsoft.com/office/drawing/2014/main" id="{0ADF8C0E-01C4-470B-6FD3-050C0ADBD273}"/>
                </a:ext>
              </a:extLst>
            </p:cNvPr>
            <p:cNvGrpSpPr/>
            <p:nvPr/>
          </p:nvGrpSpPr>
          <p:grpSpPr>
            <a:xfrm>
              <a:off x="5679297" y="2069634"/>
              <a:ext cx="900579" cy="429726"/>
              <a:chOff x="2633353" y="3965763"/>
              <a:chExt cx="934017" cy="445681"/>
            </a:xfrm>
          </p:grpSpPr>
          <p:sp>
            <p:nvSpPr>
              <p:cNvPr id="730" name="Google Shape;9131;p84">
                <a:extLst>
                  <a:ext uri="{FF2B5EF4-FFF2-40B4-BE49-F238E27FC236}">
                    <a16:creationId xmlns:a16="http://schemas.microsoft.com/office/drawing/2014/main" id="{7B0A139C-3DA9-A098-8DAE-FF5708914DE7}"/>
                  </a:ext>
                </a:extLst>
              </p:cNvPr>
              <p:cNvSpPr/>
              <p:nvPr/>
            </p:nvSpPr>
            <p:spPr>
              <a:xfrm>
                <a:off x="2633353" y="3965763"/>
                <a:ext cx="934017" cy="445681"/>
              </a:xfrm>
              <a:custGeom>
                <a:avLst/>
                <a:gdLst/>
                <a:ahLst/>
                <a:cxnLst/>
                <a:rect l="l" t="t" r="r" b="b"/>
                <a:pathLst>
                  <a:path w="66087" h="33020" extrusionOk="0">
                    <a:moveTo>
                      <a:pt x="33019" y="0"/>
                    </a:moveTo>
                    <a:cubicBezTo>
                      <a:pt x="14818" y="0"/>
                      <a:pt x="0" y="14808"/>
                      <a:pt x="0" y="33019"/>
                    </a:cubicBezTo>
                    <a:lnTo>
                      <a:pt x="1659" y="33019"/>
                    </a:lnTo>
                    <a:cubicBezTo>
                      <a:pt x="1659" y="15718"/>
                      <a:pt x="15718" y="1659"/>
                      <a:pt x="33019" y="1659"/>
                    </a:cubicBezTo>
                    <a:cubicBezTo>
                      <a:pt x="50321" y="1659"/>
                      <a:pt x="64427" y="15718"/>
                      <a:pt x="64427" y="33019"/>
                    </a:cubicBezTo>
                    <a:lnTo>
                      <a:pt x="66086" y="33019"/>
                    </a:lnTo>
                    <a:cubicBezTo>
                      <a:pt x="66086" y="14808"/>
                      <a:pt x="51269" y="0"/>
                      <a:pt x="3301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9132;p84">
                <a:extLst>
                  <a:ext uri="{FF2B5EF4-FFF2-40B4-BE49-F238E27FC236}">
                    <a16:creationId xmlns:a16="http://schemas.microsoft.com/office/drawing/2014/main" id="{FA743533-CFA7-E47D-4DAA-6DA91895A06B}"/>
                  </a:ext>
                </a:extLst>
              </p:cNvPr>
              <p:cNvSpPr/>
              <p:nvPr/>
            </p:nvSpPr>
            <p:spPr>
              <a:xfrm>
                <a:off x="2702006" y="4030399"/>
                <a:ext cx="798563" cy="381034"/>
              </a:xfrm>
              <a:custGeom>
                <a:avLst/>
                <a:gdLst/>
                <a:ahLst/>
                <a:cxnLst/>
                <a:rect l="l" t="t" r="r" b="b"/>
                <a:pathLst>
                  <a:path w="66087" h="33020" extrusionOk="0">
                    <a:moveTo>
                      <a:pt x="33019" y="0"/>
                    </a:moveTo>
                    <a:cubicBezTo>
                      <a:pt x="14818" y="0"/>
                      <a:pt x="0" y="14808"/>
                      <a:pt x="0" y="33019"/>
                    </a:cubicBezTo>
                    <a:lnTo>
                      <a:pt x="1659" y="33019"/>
                    </a:lnTo>
                    <a:cubicBezTo>
                      <a:pt x="1659" y="15718"/>
                      <a:pt x="15718" y="1659"/>
                      <a:pt x="33019" y="1659"/>
                    </a:cubicBezTo>
                    <a:cubicBezTo>
                      <a:pt x="50321" y="1659"/>
                      <a:pt x="64427" y="15718"/>
                      <a:pt x="64427" y="33019"/>
                    </a:cubicBezTo>
                    <a:lnTo>
                      <a:pt x="66086" y="33019"/>
                    </a:lnTo>
                    <a:cubicBezTo>
                      <a:pt x="66086" y="14808"/>
                      <a:pt x="51269" y="0"/>
                      <a:pt x="3301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48" name="Google Shape;773;p50">
            <a:extLst>
              <a:ext uri="{FF2B5EF4-FFF2-40B4-BE49-F238E27FC236}">
                <a16:creationId xmlns:a16="http://schemas.microsoft.com/office/drawing/2014/main" id="{176EA408-3B56-3D06-1B8A-863F9D5128A3}"/>
              </a:ext>
            </a:extLst>
          </p:cNvPr>
          <p:cNvSpPr txBox="1">
            <a:spLocks/>
          </p:cNvSpPr>
          <p:nvPr/>
        </p:nvSpPr>
        <p:spPr>
          <a:xfrm>
            <a:off x="4457264" y="2574846"/>
            <a:ext cx="1273941" cy="37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z="2000" dirty="0"/>
              <a:t>Seller</a:t>
            </a:r>
          </a:p>
        </p:txBody>
      </p:sp>
      <p:sp>
        <p:nvSpPr>
          <p:cNvPr id="749" name="Google Shape;773;p50">
            <a:extLst>
              <a:ext uri="{FF2B5EF4-FFF2-40B4-BE49-F238E27FC236}">
                <a16:creationId xmlns:a16="http://schemas.microsoft.com/office/drawing/2014/main" id="{4878CFD5-1D12-A3E1-C48D-32CF8B8D66C9}"/>
              </a:ext>
            </a:extLst>
          </p:cNvPr>
          <p:cNvSpPr txBox="1">
            <a:spLocks/>
          </p:cNvSpPr>
          <p:nvPr/>
        </p:nvSpPr>
        <p:spPr>
          <a:xfrm>
            <a:off x="6975108" y="2527210"/>
            <a:ext cx="1273941" cy="37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z="2000" dirty="0"/>
              <a:t>Buyer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4ACFB8A-9BB4-24D3-9F34-C5F81A748A1D}"/>
              </a:ext>
            </a:extLst>
          </p:cNvPr>
          <p:cNvSpPr txBox="1"/>
          <p:nvPr/>
        </p:nvSpPr>
        <p:spPr>
          <a:xfrm>
            <a:off x="6992814" y="2026984"/>
            <a:ext cx="1693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8BF33"/>
                </a:solidFill>
                <a:latin typeface="Work Sans" pitchFamily="2" charset="0"/>
              </a:rPr>
              <a:t>Personalized</a:t>
            </a:r>
          </a:p>
          <a:p>
            <a:r>
              <a:rPr lang="en-US" altLang="zh-CN" b="1" dirty="0">
                <a:solidFill>
                  <a:srgbClr val="F8BF33"/>
                </a:solidFill>
                <a:latin typeface="Work Sans" pitchFamily="2" charset="0"/>
              </a:rPr>
              <a:t>recommendation</a:t>
            </a:r>
            <a:endParaRPr lang="zh-CN" altLang="en-US" b="1" dirty="0">
              <a:solidFill>
                <a:srgbClr val="F8BF33"/>
              </a:solidFill>
              <a:latin typeface="Work Sans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44EDBB-8DB1-206B-6D88-8EA29881D1CB}"/>
              </a:ext>
            </a:extLst>
          </p:cNvPr>
          <p:cNvSpPr txBox="1"/>
          <p:nvPr/>
        </p:nvSpPr>
        <p:spPr>
          <a:xfrm>
            <a:off x="4239747" y="2046421"/>
            <a:ext cx="128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8BF33"/>
                </a:solidFill>
                <a:latin typeface="Work Sans" pitchFamily="2" charset="0"/>
              </a:rPr>
              <a:t>Customized </a:t>
            </a:r>
          </a:p>
          <a:p>
            <a:r>
              <a:rPr lang="en-US" altLang="zh-CN" b="1" dirty="0">
                <a:solidFill>
                  <a:srgbClr val="F8BF33"/>
                </a:solidFill>
                <a:latin typeface="Work Sans" pitchFamily="2" charset="0"/>
              </a:rPr>
              <a:t>suggestion</a:t>
            </a:r>
            <a:endParaRPr lang="zh-CN" altLang="en-US" b="1" dirty="0">
              <a:solidFill>
                <a:srgbClr val="F8BF33"/>
              </a:solidFill>
              <a:latin typeface="Work Sans" pitchFamily="2" charset="0"/>
            </a:endParaRPr>
          </a:p>
        </p:txBody>
      </p:sp>
      <p:sp>
        <p:nvSpPr>
          <p:cNvPr id="5" name="Google Shape;525;p41">
            <a:extLst>
              <a:ext uri="{FF2B5EF4-FFF2-40B4-BE49-F238E27FC236}">
                <a16:creationId xmlns:a16="http://schemas.microsoft.com/office/drawing/2014/main" id="{CD2EA209-C558-0713-9F42-A1F9DF0167DE}"/>
              </a:ext>
            </a:extLst>
          </p:cNvPr>
          <p:cNvSpPr/>
          <p:nvPr/>
        </p:nvSpPr>
        <p:spPr>
          <a:xfrm>
            <a:off x="6025223" y="2342035"/>
            <a:ext cx="373366" cy="370350"/>
          </a:xfrm>
          <a:custGeom>
            <a:avLst/>
            <a:gdLst/>
            <a:ahLst/>
            <a:cxnLst/>
            <a:rect l="l" t="t" r="r" b="b"/>
            <a:pathLst>
              <a:path w="18772" h="17991" extrusionOk="0">
                <a:moveTo>
                  <a:pt x="17492" y="6197"/>
                </a:moveTo>
                <a:lnTo>
                  <a:pt x="17217" y="8063"/>
                </a:lnTo>
                <a:lnTo>
                  <a:pt x="15626" y="6472"/>
                </a:lnTo>
                <a:lnTo>
                  <a:pt x="17492" y="6197"/>
                </a:lnTo>
                <a:close/>
                <a:moveTo>
                  <a:pt x="6055" y="9391"/>
                </a:moveTo>
                <a:lnTo>
                  <a:pt x="6055" y="16858"/>
                </a:lnTo>
                <a:lnTo>
                  <a:pt x="1133" y="16858"/>
                </a:lnTo>
                <a:lnTo>
                  <a:pt x="1133" y="13332"/>
                </a:lnTo>
                <a:lnTo>
                  <a:pt x="6055" y="9391"/>
                </a:lnTo>
                <a:close/>
                <a:moveTo>
                  <a:pt x="7187" y="9141"/>
                </a:moveTo>
                <a:lnTo>
                  <a:pt x="11903" y="11568"/>
                </a:lnTo>
                <a:lnTo>
                  <a:pt x="11903" y="16858"/>
                </a:lnTo>
                <a:lnTo>
                  <a:pt x="7187" y="16858"/>
                </a:lnTo>
                <a:lnTo>
                  <a:pt x="7187" y="9141"/>
                </a:lnTo>
                <a:close/>
                <a:moveTo>
                  <a:pt x="565" y="1"/>
                </a:moveTo>
                <a:cubicBezTo>
                  <a:pt x="254" y="1"/>
                  <a:pt x="1" y="255"/>
                  <a:pt x="1" y="569"/>
                </a:cubicBezTo>
                <a:lnTo>
                  <a:pt x="1" y="17423"/>
                </a:lnTo>
                <a:cubicBezTo>
                  <a:pt x="1" y="17737"/>
                  <a:pt x="254" y="17991"/>
                  <a:pt x="565" y="17991"/>
                </a:cubicBezTo>
                <a:lnTo>
                  <a:pt x="18141" y="17991"/>
                </a:lnTo>
                <a:cubicBezTo>
                  <a:pt x="18455" y="17991"/>
                  <a:pt x="18706" y="17737"/>
                  <a:pt x="18706" y="17423"/>
                </a:cubicBezTo>
                <a:cubicBezTo>
                  <a:pt x="18706" y="17112"/>
                  <a:pt x="18455" y="16858"/>
                  <a:pt x="18141" y="16858"/>
                </a:cubicBezTo>
                <a:lnTo>
                  <a:pt x="13033" y="16858"/>
                </a:lnTo>
                <a:lnTo>
                  <a:pt x="13033" y="11457"/>
                </a:lnTo>
                <a:lnTo>
                  <a:pt x="16022" y="8467"/>
                </a:lnTo>
                <a:lnTo>
                  <a:pt x="17214" y="9660"/>
                </a:lnTo>
                <a:cubicBezTo>
                  <a:pt x="17329" y="9774"/>
                  <a:pt x="17471" y="9826"/>
                  <a:pt x="17611" y="9826"/>
                </a:cubicBezTo>
                <a:cubicBezTo>
                  <a:pt x="17874" y="9826"/>
                  <a:pt x="18129" y="9643"/>
                  <a:pt x="18175" y="9343"/>
                </a:cubicBezTo>
                <a:lnTo>
                  <a:pt x="18721" y="5608"/>
                </a:lnTo>
                <a:cubicBezTo>
                  <a:pt x="18771" y="5262"/>
                  <a:pt x="18501" y="4962"/>
                  <a:pt x="18164" y="4962"/>
                </a:cubicBezTo>
                <a:cubicBezTo>
                  <a:pt x="18137" y="4962"/>
                  <a:pt x="18109" y="4964"/>
                  <a:pt x="18081" y="4968"/>
                </a:cubicBezTo>
                <a:lnTo>
                  <a:pt x="14346" y="5514"/>
                </a:lnTo>
                <a:cubicBezTo>
                  <a:pt x="13887" y="5584"/>
                  <a:pt x="13700" y="6145"/>
                  <a:pt x="14029" y="6475"/>
                </a:cubicBezTo>
                <a:lnTo>
                  <a:pt x="15222" y="7667"/>
                </a:lnTo>
                <a:lnTo>
                  <a:pt x="12359" y="10530"/>
                </a:lnTo>
                <a:lnTo>
                  <a:pt x="6879" y="7710"/>
                </a:lnTo>
                <a:cubicBezTo>
                  <a:pt x="6867" y="7703"/>
                  <a:pt x="6855" y="7697"/>
                  <a:pt x="6846" y="7694"/>
                </a:cubicBezTo>
                <a:lnTo>
                  <a:pt x="6831" y="7688"/>
                </a:lnTo>
                <a:lnTo>
                  <a:pt x="6794" y="7673"/>
                </a:lnTo>
                <a:lnTo>
                  <a:pt x="6776" y="7670"/>
                </a:lnTo>
                <a:cubicBezTo>
                  <a:pt x="6767" y="7667"/>
                  <a:pt x="6755" y="7664"/>
                  <a:pt x="6743" y="7661"/>
                </a:cubicBezTo>
                <a:lnTo>
                  <a:pt x="6728" y="7658"/>
                </a:lnTo>
                <a:cubicBezTo>
                  <a:pt x="6713" y="7655"/>
                  <a:pt x="6695" y="7652"/>
                  <a:pt x="6680" y="7649"/>
                </a:cubicBezTo>
                <a:lnTo>
                  <a:pt x="6553" y="7649"/>
                </a:lnTo>
                <a:cubicBezTo>
                  <a:pt x="6541" y="7649"/>
                  <a:pt x="6526" y="7655"/>
                  <a:pt x="6514" y="7655"/>
                </a:cubicBezTo>
                <a:lnTo>
                  <a:pt x="6495" y="7661"/>
                </a:lnTo>
                <a:cubicBezTo>
                  <a:pt x="6483" y="7661"/>
                  <a:pt x="6474" y="7664"/>
                  <a:pt x="6465" y="7667"/>
                </a:cubicBezTo>
                <a:lnTo>
                  <a:pt x="6447" y="7673"/>
                </a:lnTo>
                <a:cubicBezTo>
                  <a:pt x="6432" y="7679"/>
                  <a:pt x="6417" y="7682"/>
                  <a:pt x="6405" y="7688"/>
                </a:cubicBezTo>
                <a:lnTo>
                  <a:pt x="6387" y="7697"/>
                </a:lnTo>
                <a:lnTo>
                  <a:pt x="6360" y="7710"/>
                </a:lnTo>
                <a:lnTo>
                  <a:pt x="6341" y="7719"/>
                </a:lnTo>
                <a:cubicBezTo>
                  <a:pt x="6332" y="7725"/>
                  <a:pt x="6323" y="7731"/>
                  <a:pt x="6314" y="7737"/>
                </a:cubicBezTo>
                <a:lnTo>
                  <a:pt x="6299" y="7746"/>
                </a:lnTo>
                <a:cubicBezTo>
                  <a:pt x="6287" y="7752"/>
                  <a:pt x="6275" y="7761"/>
                  <a:pt x="6266" y="7770"/>
                </a:cubicBezTo>
                <a:lnTo>
                  <a:pt x="6260" y="7776"/>
                </a:lnTo>
                <a:lnTo>
                  <a:pt x="1133" y="11879"/>
                </a:lnTo>
                <a:lnTo>
                  <a:pt x="1133" y="569"/>
                </a:lnTo>
                <a:cubicBezTo>
                  <a:pt x="1133" y="255"/>
                  <a:pt x="879" y="1"/>
                  <a:pt x="565" y="1"/>
                </a:cubicBezTo>
                <a:close/>
              </a:path>
            </a:pathLst>
          </a:custGeom>
          <a:solidFill>
            <a:srgbClr val="F8BF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4" name="星形: 四角 3">
            <a:extLst>
              <a:ext uri="{FF2B5EF4-FFF2-40B4-BE49-F238E27FC236}">
                <a16:creationId xmlns:a16="http://schemas.microsoft.com/office/drawing/2014/main" id="{3B9F2128-8396-0456-0819-B83D6F5D3FA1}"/>
              </a:ext>
            </a:extLst>
          </p:cNvPr>
          <p:cNvSpPr/>
          <p:nvPr/>
        </p:nvSpPr>
        <p:spPr>
          <a:xfrm>
            <a:off x="4398076" y="4145245"/>
            <a:ext cx="183809" cy="216145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9"/>
          <p:cNvSpPr txBox="1">
            <a:spLocks noGrp="1"/>
          </p:cNvSpPr>
          <p:nvPr>
            <p:ph type="title"/>
          </p:nvPr>
        </p:nvSpPr>
        <p:spPr>
          <a:xfrm>
            <a:off x="3455011" y="2068744"/>
            <a:ext cx="4700400" cy="9356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dirty="0"/>
              <a:t>Our Project</a:t>
            </a:r>
            <a:endParaRPr sz="4600" dirty="0"/>
          </a:p>
        </p:txBody>
      </p:sp>
      <p:grpSp>
        <p:nvGrpSpPr>
          <p:cNvPr id="743" name="Google Shape;743;p49"/>
          <p:cNvGrpSpPr/>
          <p:nvPr/>
        </p:nvGrpSpPr>
        <p:grpSpPr>
          <a:xfrm>
            <a:off x="1093200" y="1336363"/>
            <a:ext cx="1989900" cy="1989900"/>
            <a:chOff x="361525" y="1876300"/>
            <a:chExt cx="1989900" cy="1989900"/>
          </a:xfrm>
        </p:grpSpPr>
        <p:sp>
          <p:nvSpPr>
            <p:cNvPr id="744" name="Google Shape;744;p49"/>
            <p:cNvSpPr/>
            <p:nvPr/>
          </p:nvSpPr>
          <p:spPr>
            <a:xfrm>
              <a:off x="361525" y="1876300"/>
              <a:ext cx="1989900" cy="1989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9"/>
            <p:cNvSpPr/>
            <p:nvPr/>
          </p:nvSpPr>
          <p:spPr>
            <a:xfrm>
              <a:off x="361525" y="1876300"/>
              <a:ext cx="1989900" cy="1989900"/>
            </a:xfrm>
            <a:prstGeom prst="pie">
              <a:avLst>
                <a:gd name="adj1" fmla="val 16194469"/>
                <a:gd name="adj2" fmla="val 306538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49"/>
          <p:cNvGrpSpPr/>
          <p:nvPr/>
        </p:nvGrpSpPr>
        <p:grpSpPr>
          <a:xfrm rot="-2138694">
            <a:off x="2064892" y="2599845"/>
            <a:ext cx="746151" cy="1308515"/>
            <a:chOff x="2057400" y="2694900"/>
            <a:chExt cx="746100" cy="1308425"/>
          </a:xfrm>
        </p:grpSpPr>
        <p:sp>
          <p:nvSpPr>
            <p:cNvPr id="747" name="Google Shape;747;p49"/>
            <p:cNvSpPr/>
            <p:nvPr/>
          </p:nvSpPr>
          <p:spPr>
            <a:xfrm>
              <a:off x="2390550" y="3368625"/>
              <a:ext cx="79800" cy="172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9"/>
            <p:cNvSpPr/>
            <p:nvPr/>
          </p:nvSpPr>
          <p:spPr>
            <a:xfrm>
              <a:off x="2361600" y="3499025"/>
              <a:ext cx="137700" cy="5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9"/>
            <p:cNvSpPr/>
            <p:nvPr/>
          </p:nvSpPr>
          <p:spPr>
            <a:xfrm>
              <a:off x="2057400" y="2694900"/>
              <a:ext cx="746100" cy="74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9"/>
            <p:cNvSpPr/>
            <p:nvPr/>
          </p:nvSpPr>
          <p:spPr>
            <a:xfrm>
              <a:off x="2128350" y="2765850"/>
              <a:ext cx="604200" cy="60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49"/>
          <p:cNvGrpSpPr/>
          <p:nvPr/>
        </p:nvGrpSpPr>
        <p:grpSpPr>
          <a:xfrm>
            <a:off x="364139" y="284374"/>
            <a:ext cx="1622316" cy="1989919"/>
            <a:chOff x="2603525" y="395100"/>
            <a:chExt cx="1058400" cy="1298225"/>
          </a:xfrm>
        </p:grpSpPr>
        <p:sp>
          <p:nvSpPr>
            <p:cNvPr id="752" name="Google Shape;752;p49"/>
            <p:cNvSpPr/>
            <p:nvPr/>
          </p:nvSpPr>
          <p:spPr>
            <a:xfrm>
              <a:off x="2603525" y="395100"/>
              <a:ext cx="1058400" cy="1058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9"/>
            <p:cNvSpPr/>
            <p:nvPr/>
          </p:nvSpPr>
          <p:spPr>
            <a:xfrm rot="10800000">
              <a:off x="3222096" y="1425125"/>
              <a:ext cx="268200" cy="268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49"/>
          <p:cNvSpPr txBox="1">
            <a:spLocks noGrp="1"/>
          </p:cNvSpPr>
          <p:nvPr>
            <p:ph type="title" idx="2"/>
          </p:nvPr>
        </p:nvSpPr>
        <p:spPr>
          <a:xfrm>
            <a:off x="551125" y="618800"/>
            <a:ext cx="1248300" cy="9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1" name="Google Shape;721;p4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48" b="248"/>
          <a:stretch/>
        </p:blipFill>
        <p:spPr>
          <a:xfrm>
            <a:off x="422900" y="837617"/>
            <a:ext cx="2843811" cy="3766357"/>
          </a:xfrm>
          <a:prstGeom prst="roundRect">
            <a:avLst>
              <a:gd name="adj" fmla="val 16667"/>
            </a:avLst>
          </a:prstGeom>
        </p:spPr>
      </p:pic>
      <p:sp>
        <p:nvSpPr>
          <p:cNvPr id="722" name="Google Shape;722;p48"/>
          <p:cNvSpPr txBox="1">
            <a:spLocks noGrp="1"/>
          </p:cNvSpPr>
          <p:nvPr>
            <p:ph type="title"/>
          </p:nvPr>
        </p:nvSpPr>
        <p:spPr>
          <a:xfrm>
            <a:off x="3457800" y="576102"/>
            <a:ext cx="5263300" cy="1106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highlight>
                  <a:srgbClr val="F8BF33"/>
                </a:highlight>
              </a:rPr>
              <a:t>Higher Score </a:t>
            </a:r>
            <a:r>
              <a:rPr lang="en" sz="2400" dirty="0"/>
              <a:t>Dashboard </a:t>
            </a:r>
            <a:endParaRPr sz="2400" dirty="0"/>
          </a:p>
        </p:txBody>
      </p:sp>
      <p:sp>
        <p:nvSpPr>
          <p:cNvPr id="11" name="Google Shape;723;p48">
            <a:extLst>
              <a:ext uri="{FF2B5EF4-FFF2-40B4-BE49-F238E27FC236}">
                <a16:creationId xmlns:a16="http://schemas.microsoft.com/office/drawing/2014/main" id="{909BC841-3668-CEA2-8559-8F2BE1A1AD52}"/>
              </a:ext>
            </a:extLst>
          </p:cNvPr>
          <p:cNvSpPr txBox="1">
            <a:spLocks/>
          </p:cNvSpPr>
          <p:nvPr/>
        </p:nvSpPr>
        <p:spPr>
          <a:xfrm>
            <a:off x="3510539" y="3734097"/>
            <a:ext cx="5109952" cy="1172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altLang="zh-CN" sz="1300" b="0" dirty="0">
                <a:latin typeface="Work Sans" pitchFamily="2" charset="0"/>
                <a:ea typeface="Lato" panose="020F0502020204030203" pitchFamily="34" charset="0"/>
                <a:cs typeface="Lato" panose="020F0502020204030203" pitchFamily="34" charset="0"/>
              </a:rPr>
              <a:t>- </a:t>
            </a:r>
            <a:r>
              <a:rPr lang="en-US" altLang="zh-CN" sz="1300" dirty="0">
                <a:latin typeface="Work Sans" pitchFamily="2" charset="0"/>
                <a:ea typeface="Lato" panose="020F0502020204030203" pitchFamily="34" charset="0"/>
                <a:cs typeface="Lato" panose="020F0502020204030203" pitchFamily="34" charset="0"/>
              </a:rPr>
              <a:t>Individual sellers</a:t>
            </a:r>
          </a:p>
          <a:p>
            <a:r>
              <a:rPr lang="en-US" altLang="zh-CN" sz="1300" b="0" dirty="0">
                <a:latin typeface="Work Sans" pitchFamily="2" charset="0"/>
                <a:ea typeface="Lato" panose="020F0502020204030203" pitchFamily="34" charset="0"/>
                <a:cs typeface="Lato" panose="020F0502020204030203" pitchFamily="34" charset="0"/>
              </a:rPr>
              <a:t>- Brand managers</a:t>
            </a:r>
          </a:p>
          <a:p>
            <a:r>
              <a:rPr lang="en-US" altLang="zh-CN" sz="1300" b="0" dirty="0">
                <a:latin typeface="Work Sans" pitchFamily="2" charset="0"/>
                <a:ea typeface="Lato" panose="020F0502020204030203" pitchFamily="34" charset="0"/>
                <a:cs typeface="Lato" panose="020F0502020204030203" pitchFamily="34" charset="0"/>
              </a:rPr>
              <a:t>- Industry researchers</a:t>
            </a:r>
          </a:p>
          <a:p>
            <a:r>
              <a:rPr lang="en-US" altLang="zh-CN" sz="1300" b="0" dirty="0">
                <a:latin typeface="Work Sans" pitchFamily="2" charset="0"/>
                <a:ea typeface="Lato" panose="020F0502020204030203" pitchFamily="34" charset="0"/>
                <a:cs typeface="Lato" panose="020F0502020204030203" pitchFamily="34" charset="0"/>
              </a:rPr>
              <a:t>- Others who want to know about online business</a:t>
            </a:r>
          </a:p>
          <a:p>
            <a:pPr marL="285750" indent="-285750">
              <a:buFontTx/>
              <a:buChar char="-"/>
            </a:pPr>
            <a:endParaRPr lang="en-US" altLang="zh-CN" sz="1300" b="0" dirty="0">
              <a:latin typeface="Work Sans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Google Shape;723;p48">
            <a:extLst>
              <a:ext uri="{FF2B5EF4-FFF2-40B4-BE49-F238E27FC236}">
                <a16:creationId xmlns:a16="http://schemas.microsoft.com/office/drawing/2014/main" id="{87D63294-D632-BA2C-A31E-00623040E097}"/>
              </a:ext>
            </a:extLst>
          </p:cNvPr>
          <p:cNvSpPr txBox="1">
            <a:spLocks/>
          </p:cNvSpPr>
          <p:nvPr/>
        </p:nvSpPr>
        <p:spPr>
          <a:xfrm>
            <a:off x="3510539" y="2642975"/>
            <a:ext cx="5210561" cy="79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altLang="zh-CN" sz="1300" b="0" dirty="0">
                <a:latin typeface="Work Sans" pitchFamily="2" charset="0"/>
                <a:ea typeface="Lato" panose="020F0502020204030203" pitchFamily="34" charset="0"/>
                <a:cs typeface="Lato" panose="020F0502020204030203" pitchFamily="34" charset="0"/>
              </a:rPr>
              <a:t>- </a:t>
            </a:r>
            <a:r>
              <a:rPr lang="en-US" altLang="zh-CN" sz="1300" dirty="0">
                <a:latin typeface="Work Sans" pitchFamily="2" charset="0"/>
                <a:ea typeface="Lato" panose="020F0502020204030203" pitchFamily="34" charset="0"/>
                <a:cs typeface="Lato" panose="020F0502020204030203" pitchFamily="34" charset="0"/>
              </a:rPr>
              <a:t>Earning profit </a:t>
            </a:r>
            <a:r>
              <a:rPr lang="en-US" altLang="zh-CN" sz="1300" b="0" dirty="0">
                <a:latin typeface="Work Sans" pitchFamily="2" charset="0"/>
                <a:ea typeface="Lato" panose="020F0502020204030203" pitchFamily="34" charset="0"/>
                <a:cs typeface="Lato" panose="020F0502020204030203" pitchFamily="34" charset="0"/>
              </a:rPr>
              <a:t>by providing dashboard service to sellers</a:t>
            </a:r>
          </a:p>
          <a:p>
            <a:r>
              <a:rPr lang="en-US" altLang="zh-CN" sz="1300" b="0" dirty="0">
                <a:latin typeface="Work Sans" pitchFamily="2" charset="0"/>
                <a:ea typeface="Lato" panose="020F0502020204030203" pitchFamily="34" charset="0"/>
                <a:cs typeface="Lato" panose="020F0502020204030203" pitchFamily="34" charset="0"/>
              </a:rPr>
              <a:t>- </a:t>
            </a:r>
            <a:r>
              <a:rPr lang="en-US" altLang="zh-CN" sz="1300" dirty="0">
                <a:latin typeface="Work Sans" pitchFamily="2" charset="0"/>
                <a:ea typeface="Lato" panose="020F0502020204030203" pitchFamily="34" charset="0"/>
                <a:cs typeface="Lato" panose="020F0502020204030203" pitchFamily="34" charset="0"/>
              </a:rPr>
              <a:t>Attracting more users to our platform</a:t>
            </a:r>
            <a:r>
              <a:rPr lang="en-US" altLang="zh-CN" sz="1300" b="0" dirty="0">
                <a:latin typeface="Work Sans" pitchFamily="2" charset="0"/>
                <a:ea typeface="Lato" panose="020F0502020204030203" pitchFamily="34" charset="0"/>
                <a:cs typeface="Lato" panose="020F0502020204030203" pitchFamily="34" charset="0"/>
              </a:rPr>
              <a:t> by helping sellers   provide better online shopping experience to their customer</a:t>
            </a:r>
          </a:p>
        </p:txBody>
      </p:sp>
      <p:sp>
        <p:nvSpPr>
          <p:cNvPr id="5" name="Google Shape;1074;p58">
            <a:extLst>
              <a:ext uri="{FF2B5EF4-FFF2-40B4-BE49-F238E27FC236}">
                <a16:creationId xmlns:a16="http://schemas.microsoft.com/office/drawing/2014/main" id="{4F59C29C-ECF9-C1E8-119B-8F1D40858C6F}"/>
              </a:ext>
            </a:extLst>
          </p:cNvPr>
          <p:cNvSpPr/>
          <p:nvPr/>
        </p:nvSpPr>
        <p:spPr>
          <a:xfrm>
            <a:off x="4013271" y="1355948"/>
            <a:ext cx="3499504" cy="805896"/>
          </a:xfrm>
          <a:prstGeom prst="roundRect">
            <a:avLst>
              <a:gd name="adj" fmla="val 4534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Work Sans" pitchFamily="2" charset="0"/>
              </a:rPr>
              <a:t>“Higher Score Dashboard – Identify Problem!”</a:t>
            </a:r>
          </a:p>
        </p:txBody>
      </p:sp>
      <p:grpSp>
        <p:nvGrpSpPr>
          <p:cNvPr id="6" name="Google Shape;1687;p66">
            <a:extLst>
              <a:ext uri="{FF2B5EF4-FFF2-40B4-BE49-F238E27FC236}">
                <a16:creationId xmlns:a16="http://schemas.microsoft.com/office/drawing/2014/main" id="{177FED49-C251-5094-8FDA-62A07F7AFF83}"/>
              </a:ext>
            </a:extLst>
          </p:cNvPr>
          <p:cNvGrpSpPr/>
          <p:nvPr/>
        </p:nvGrpSpPr>
        <p:grpSpPr>
          <a:xfrm>
            <a:off x="7241641" y="1812990"/>
            <a:ext cx="932308" cy="573415"/>
            <a:chOff x="2603525" y="395100"/>
            <a:chExt cx="1058400" cy="1298225"/>
          </a:xfrm>
        </p:grpSpPr>
        <p:sp>
          <p:nvSpPr>
            <p:cNvPr id="7" name="Google Shape;1688;p66">
              <a:extLst>
                <a:ext uri="{FF2B5EF4-FFF2-40B4-BE49-F238E27FC236}">
                  <a16:creationId xmlns:a16="http://schemas.microsoft.com/office/drawing/2014/main" id="{150778B0-2192-1EB7-0D4B-61A95EB859FA}"/>
                </a:ext>
              </a:extLst>
            </p:cNvPr>
            <p:cNvSpPr/>
            <p:nvPr/>
          </p:nvSpPr>
          <p:spPr>
            <a:xfrm>
              <a:off x="2603525" y="395100"/>
              <a:ext cx="1058400" cy="1058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accent6"/>
                  </a:solidFill>
                  <a:latin typeface="Work Sans" pitchFamily="2" charset="0"/>
                </a:rPr>
                <a:t>Slogan</a:t>
              </a:r>
              <a:endParaRPr sz="1600" b="1" dirty="0">
                <a:solidFill>
                  <a:schemeClr val="accent6"/>
                </a:solidFill>
                <a:latin typeface="Work Sans" pitchFamily="2" charset="0"/>
              </a:endParaRPr>
            </a:p>
          </p:txBody>
        </p:sp>
        <p:sp>
          <p:nvSpPr>
            <p:cNvPr id="8" name="Google Shape;1689;p66">
              <a:extLst>
                <a:ext uri="{FF2B5EF4-FFF2-40B4-BE49-F238E27FC236}">
                  <a16:creationId xmlns:a16="http://schemas.microsoft.com/office/drawing/2014/main" id="{746672B3-0C01-B836-D369-5AEC7E4DB66E}"/>
                </a:ext>
              </a:extLst>
            </p:cNvPr>
            <p:cNvSpPr/>
            <p:nvPr/>
          </p:nvSpPr>
          <p:spPr>
            <a:xfrm rot="10800000" flipH="1">
              <a:off x="2871600" y="1425125"/>
              <a:ext cx="268200" cy="268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星形: 四角 8">
            <a:extLst>
              <a:ext uri="{FF2B5EF4-FFF2-40B4-BE49-F238E27FC236}">
                <a16:creationId xmlns:a16="http://schemas.microsoft.com/office/drawing/2014/main" id="{333E1476-17BB-8728-3E33-D9FDCB179FE5}"/>
              </a:ext>
            </a:extLst>
          </p:cNvPr>
          <p:cNvSpPr/>
          <p:nvPr/>
        </p:nvSpPr>
        <p:spPr>
          <a:xfrm>
            <a:off x="3921366" y="1266499"/>
            <a:ext cx="183809" cy="216145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Google Shape;723;p48">
            <a:extLst>
              <a:ext uri="{FF2B5EF4-FFF2-40B4-BE49-F238E27FC236}">
                <a16:creationId xmlns:a16="http://schemas.microsoft.com/office/drawing/2014/main" id="{144F29B5-3EFA-4E4E-87BF-0E84AAFC81D6}"/>
              </a:ext>
            </a:extLst>
          </p:cNvPr>
          <p:cNvSpPr txBox="1">
            <a:spLocks/>
          </p:cNvSpPr>
          <p:nvPr/>
        </p:nvSpPr>
        <p:spPr>
          <a:xfrm>
            <a:off x="3520732" y="3515283"/>
            <a:ext cx="5109952" cy="315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z="1800" dirty="0">
                <a:solidFill>
                  <a:srgbClr val="4F87FB"/>
                </a:solidFill>
                <a:latin typeface="Work Sans" pitchFamily="2" charset="0"/>
              </a:rPr>
              <a:t>Target User</a:t>
            </a:r>
            <a:endParaRPr lang="en-US" altLang="zh-CN" sz="1800" b="0" dirty="0">
              <a:latin typeface="Work Sans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Google Shape;723;p48">
            <a:extLst>
              <a:ext uri="{FF2B5EF4-FFF2-40B4-BE49-F238E27FC236}">
                <a16:creationId xmlns:a16="http://schemas.microsoft.com/office/drawing/2014/main" id="{6D92471A-2A6B-794F-A61E-82AE6DDFBE19}"/>
              </a:ext>
            </a:extLst>
          </p:cNvPr>
          <p:cNvSpPr txBox="1">
            <a:spLocks/>
          </p:cNvSpPr>
          <p:nvPr/>
        </p:nvSpPr>
        <p:spPr>
          <a:xfrm>
            <a:off x="3510539" y="2358080"/>
            <a:ext cx="4504969" cy="39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z="1800" dirty="0">
                <a:solidFill>
                  <a:srgbClr val="4F87FB"/>
                </a:solidFill>
              </a:rPr>
              <a:t>Our Goal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6"/>
          <p:cNvSpPr/>
          <p:nvPr/>
        </p:nvSpPr>
        <p:spPr>
          <a:xfrm>
            <a:off x="720050" y="1631400"/>
            <a:ext cx="3384000" cy="1880700"/>
          </a:xfrm>
          <a:prstGeom prst="roundRect">
            <a:avLst>
              <a:gd name="adj" fmla="val 7711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46"/>
          <p:cNvSpPr txBox="1">
            <a:spLocks noGrp="1"/>
          </p:cNvSpPr>
          <p:nvPr>
            <p:ph type="title"/>
          </p:nvPr>
        </p:nvSpPr>
        <p:spPr>
          <a:xfrm>
            <a:off x="813836" y="1860255"/>
            <a:ext cx="31689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Metrics System </a:t>
            </a:r>
            <a:endParaRPr dirty="0"/>
          </a:p>
        </p:txBody>
      </p:sp>
      <p:sp>
        <p:nvSpPr>
          <p:cNvPr id="626" name="Google Shape;626;p46"/>
          <p:cNvSpPr txBox="1">
            <a:spLocks noGrp="1"/>
          </p:cNvSpPr>
          <p:nvPr>
            <p:ph type="title" idx="2"/>
          </p:nvPr>
        </p:nvSpPr>
        <p:spPr>
          <a:xfrm>
            <a:off x="4739354" y="1076131"/>
            <a:ext cx="17277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Acquisition</a:t>
            </a:r>
            <a:endParaRPr sz="2000" dirty="0"/>
          </a:p>
        </p:txBody>
      </p:sp>
      <p:sp>
        <p:nvSpPr>
          <p:cNvPr id="627" name="Google Shape;627;p46"/>
          <p:cNvSpPr txBox="1">
            <a:spLocks noGrp="1"/>
          </p:cNvSpPr>
          <p:nvPr>
            <p:ph type="subTitle" idx="1"/>
          </p:nvPr>
        </p:nvSpPr>
        <p:spPr>
          <a:xfrm>
            <a:off x="4739354" y="1486395"/>
            <a:ext cx="17277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altLang="zh-CN" sz="1200" dirty="0">
                <a:latin typeface="Work Sans" pitchFamily="2" charset="0"/>
              </a:rPr>
              <a:t>- Acquisition Volume &amp; Monthly Growth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Work Sans" pitchFamily="2" charset="0"/>
            </a:endParaRPr>
          </a:p>
        </p:txBody>
      </p:sp>
      <p:sp>
        <p:nvSpPr>
          <p:cNvPr id="628" name="Google Shape;628;p46"/>
          <p:cNvSpPr txBox="1">
            <a:spLocks noGrp="1"/>
          </p:cNvSpPr>
          <p:nvPr>
            <p:ph type="title" idx="3"/>
          </p:nvPr>
        </p:nvSpPr>
        <p:spPr>
          <a:xfrm>
            <a:off x="7118228" y="1076131"/>
            <a:ext cx="17277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Sales</a:t>
            </a:r>
            <a:endParaRPr sz="2000" dirty="0"/>
          </a:p>
        </p:txBody>
      </p:sp>
      <p:sp>
        <p:nvSpPr>
          <p:cNvPr id="629" name="Google Shape;629;p46"/>
          <p:cNvSpPr txBox="1">
            <a:spLocks noGrp="1"/>
          </p:cNvSpPr>
          <p:nvPr>
            <p:ph type="subTitle" idx="4"/>
          </p:nvPr>
        </p:nvSpPr>
        <p:spPr>
          <a:xfrm>
            <a:off x="7080895" y="1517861"/>
            <a:ext cx="17277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altLang="zh-CN" sz="1200" b="0" dirty="0">
                <a:solidFill>
                  <a:schemeClr val="tx1"/>
                </a:solidFill>
                <a:latin typeface="Work Sans" pitchFamily="2" charset="0"/>
              </a:rPr>
              <a:t>- GMV Volume &amp; Monthly Growth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630" name="Google Shape;630;p46"/>
          <p:cNvSpPr txBox="1">
            <a:spLocks noGrp="1"/>
          </p:cNvSpPr>
          <p:nvPr>
            <p:ph type="title" idx="5"/>
          </p:nvPr>
        </p:nvSpPr>
        <p:spPr>
          <a:xfrm>
            <a:off x="7118228" y="3765058"/>
            <a:ext cx="17277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Repurchase</a:t>
            </a:r>
            <a:endParaRPr sz="2000" dirty="0"/>
          </a:p>
        </p:txBody>
      </p:sp>
      <p:sp>
        <p:nvSpPr>
          <p:cNvPr id="632" name="Google Shape;632;p46"/>
          <p:cNvSpPr txBox="1">
            <a:spLocks noGrp="1"/>
          </p:cNvSpPr>
          <p:nvPr>
            <p:ph type="title" idx="7"/>
          </p:nvPr>
        </p:nvSpPr>
        <p:spPr>
          <a:xfrm>
            <a:off x="4739354" y="3775033"/>
            <a:ext cx="17277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Review</a:t>
            </a:r>
            <a:endParaRPr sz="2000" dirty="0"/>
          </a:p>
        </p:txBody>
      </p:sp>
      <p:sp>
        <p:nvSpPr>
          <p:cNvPr id="634" name="Google Shape;634;p46"/>
          <p:cNvSpPr/>
          <p:nvPr/>
        </p:nvSpPr>
        <p:spPr>
          <a:xfrm>
            <a:off x="4841279" y="208823"/>
            <a:ext cx="828600" cy="828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635" name="Google Shape;635;p46"/>
          <p:cNvSpPr/>
          <p:nvPr/>
        </p:nvSpPr>
        <p:spPr>
          <a:xfrm>
            <a:off x="7229853" y="208823"/>
            <a:ext cx="828600" cy="828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46"/>
          <p:cNvSpPr/>
          <p:nvPr/>
        </p:nvSpPr>
        <p:spPr>
          <a:xfrm>
            <a:off x="4833352" y="2908469"/>
            <a:ext cx="828600" cy="828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46"/>
          <p:cNvSpPr/>
          <p:nvPr/>
        </p:nvSpPr>
        <p:spPr>
          <a:xfrm>
            <a:off x="7229853" y="2908469"/>
            <a:ext cx="828600" cy="828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1" name="Google Shape;681;p46"/>
          <p:cNvGrpSpPr/>
          <p:nvPr/>
        </p:nvGrpSpPr>
        <p:grpSpPr>
          <a:xfrm>
            <a:off x="1576321" y="3177404"/>
            <a:ext cx="1149856" cy="2187013"/>
            <a:chOff x="5372175" y="2127875"/>
            <a:chExt cx="999875" cy="1901750"/>
          </a:xfrm>
        </p:grpSpPr>
        <p:sp>
          <p:nvSpPr>
            <p:cNvPr id="682" name="Google Shape;682;p46"/>
            <p:cNvSpPr/>
            <p:nvPr/>
          </p:nvSpPr>
          <p:spPr>
            <a:xfrm>
              <a:off x="5372175" y="2127875"/>
              <a:ext cx="999875" cy="1901750"/>
            </a:xfrm>
            <a:custGeom>
              <a:avLst/>
              <a:gdLst/>
              <a:ahLst/>
              <a:cxnLst/>
              <a:rect l="l" t="t" r="r" b="b"/>
              <a:pathLst>
                <a:path w="39995" h="76070" extrusionOk="0">
                  <a:moveTo>
                    <a:pt x="39994" y="1"/>
                  </a:moveTo>
                  <a:lnTo>
                    <a:pt x="1" y="1"/>
                  </a:lnTo>
                  <a:lnTo>
                    <a:pt x="1" y="76070"/>
                  </a:lnTo>
                  <a:lnTo>
                    <a:pt x="39994" y="760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6"/>
            <p:cNvSpPr/>
            <p:nvPr/>
          </p:nvSpPr>
          <p:spPr>
            <a:xfrm>
              <a:off x="5476375" y="3301225"/>
              <a:ext cx="791475" cy="643875"/>
            </a:xfrm>
            <a:custGeom>
              <a:avLst/>
              <a:gdLst/>
              <a:ahLst/>
              <a:cxnLst/>
              <a:rect l="l" t="t" r="r" b="b"/>
              <a:pathLst>
                <a:path w="31659" h="25755" extrusionOk="0">
                  <a:moveTo>
                    <a:pt x="0" y="3013"/>
                  </a:moveTo>
                  <a:cubicBezTo>
                    <a:pt x="0" y="1346"/>
                    <a:pt x="1346" y="1"/>
                    <a:pt x="3012" y="1"/>
                  </a:cubicBezTo>
                  <a:lnTo>
                    <a:pt x="28647" y="1"/>
                  </a:lnTo>
                  <a:cubicBezTo>
                    <a:pt x="30313" y="1"/>
                    <a:pt x="31659" y="1346"/>
                    <a:pt x="31659" y="3013"/>
                  </a:cubicBezTo>
                  <a:lnTo>
                    <a:pt x="31659" y="22742"/>
                  </a:lnTo>
                  <a:cubicBezTo>
                    <a:pt x="31659" y="24397"/>
                    <a:pt x="30313" y="25754"/>
                    <a:pt x="28647" y="25754"/>
                  </a:cubicBezTo>
                  <a:lnTo>
                    <a:pt x="3012" y="25754"/>
                  </a:lnTo>
                  <a:cubicBezTo>
                    <a:pt x="1346" y="25754"/>
                    <a:pt x="0" y="24397"/>
                    <a:pt x="0" y="2274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6"/>
            <p:cNvSpPr/>
            <p:nvPr/>
          </p:nvSpPr>
          <p:spPr>
            <a:xfrm>
              <a:off x="5476375" y="2211225"/>
              <a:ext cx="791475" cy="799825"/>
            </a:xfrm>
            <a:custGeom>
              <a:avLst/>
              <a:gdLst/>
              <a:ahLst/>
              <a:cxnLst/>
              <a:rect l="l" t="t" r="r" b="b"/>
              <a:pathLst>
                <a:path w="31659" h="31993" extrusionOk="0">
                  <a:moveTo>
                    <a:pt x="0" y="3691"/>
                  </a:moveTo>
                  <a:cubicBezTo>
                    <a:pt x="0" y="1655"/>
                    <a:pt x="1655" y="0"/>
                    <a:pt x="3703" y="0"/>
                  </a:cubicBezTo>
                  <a:lnTo>
                    <a:pt x="27956" y="0"/>
                  </a:lnTo>
                  <a:cubicBezTo>
                    <a:pt x="30004" y="0"/>
                    <a:pt x="31659" y="1655"/>
                    <a:pt x="31659" y="3691"/>
                  </a:cubicBezTo>
                  <a:lnTo>
                    <a:pt x="31659" y="28290"/>
                  </a:lnTo>
                  <a:cubicBezTo>
                    <a:pt x="31659" y="30337"/>
                    <a:pt x="30004" y="31992"/>
                    <a:pt x="27956" y="31992"/>
                  </a:cubicBezTo>
                  <a:lnTo>
                    <a:pt x="3703" y="31992"/>
                  </a:lnTo>
                  <a:cubicBezTo>
                    <a:pt x="1655" y="31992"/>
                    <a:pt x="0" y="30337"/>
                    <a:pt x="0" y="28290"/>
                  </a:cubicBezTo>
                  <a:close/>
                </a:path>
              </a:pathLst>
            </a:custGeom>
            <a:solidFill>
              <a:schemeClr val="lt2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6"/>
            <p:cNvSpPr/>
            <p:nvPr/>
          </p:nvSpPr>
          <p:spPr>
            <a:xfrm>
              <a:off x="5476375" y="3069075"/>
              <a:ext cx="184575" cy="174150"/>
            </a:xfrm>
            <a:custGeom>
              <a:avLst/>
              <a:gdLst/>
              <a:ahLst/>
              <a:cxnLst/>
              <a:rect l="l" t="t" r="r" b="b"/>
              <a:pathLst>
                <a:path w="7383" h="6966" extrusionOk="0">
                  <a:moveTo>
                    <a:pt x="0" y="822"/>
                  </a:moveTo>
                  <a:cubicBezTo>
                    <a:pt x="0" y="369"/>
                    <a:pt x="369" y="0"/>
                    <a:pt x="822" y="0"/>
                  </a:cubicBezTo>
                  <a:lnTo>
                    <a:pt x="6561" y="0"/>
                  </a:lnTo>
                  <a:cubicBezTo>
                    <a:pt x="7013" y="0"/>
                    <a:pt x="7382" y="369"/>
                    <a:pt x="7382" y="822"/>
                  </a:cubicBezTo>
                  <a:lnTo>
                    <a:pt x="7382" y="6144"/>
                  </a:lnTo>
                  <a:cubicBezTo>
                    <a:pt x="7382" y="6596"/>
                    <a:pt x="7013" y="6965"/>
                    <a:pt x="6561" y="6965"/>
                  </a:cubicBezTo>
                  <a:lnTo>
                    <a:pt x="822" y="6965"/>
                  </a:lnTo>
                  <a:cubicBezTo>
                    <a:pt x="369" y="6965"/>
                    <a:pt x="0" y="6596"/>
                    <a:pt x="0" y="61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6"/>
            <p:cNvSpPr/>
            <p:nvPr/>
          </p:nvSpPr>
          <p:spPr>
            <a:xfrm>
              <a:off x="5496000" y="3083950"/>
              <a:ext cx="49450" cy="144375"/>
            </a:xfrm>
            <a:custGeom>
              <a:avLst/>
              <a:gdLst/>
              <a:ahLst/>
              <a:cxnLst/>
              <a:rect l="l" t="t" r="r" b="b"/>
              <a:pathLst>
                <a:path w="1978" h="5775" extrusionOk="0">
                  <a:moveTo>
                    <a:pt x="1" y="989"/>
                  </a:moveTo>
                  <a:cubicBezTo>
                    <a:pt x="1" y="441"/>
                    <a:pt x="442" y="0"/>
                    <a:pt x="989" y="0"/>
                  </a:cubicBezTo>
                  <a:cubicBezTo>
                    <a:pt x="1537" y="0"/>
                    <a:pt x="1977" y="441"/>
                    <a:pt x="1977" y="989"/>
                  </a:cubicBezTo>
                  <a:lnTo>
                    <a:pt x="1977" y="4787"/>
                  </a:lnTo>
                  <a:cubicBezTo>
                    <a:pt x="1977" y="5334"/>
                    <a:pt x="1537" y="5775"/>
                    <a:pt x="989" y="5775"/>
                  </a:cubicBezTo>
                  <a:cubicBezTo>
                    <a:pt x="442" y="5775"/>
                    <a:pt x="1" y="5334"/>
                    <a:pt x="1" y="47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7" name="Google Shape;687;p46"/>
          <p:cNvSpPr/>
          <p:nvPr/>
        </p:nvSpPr>
        <p:spPr>
          <a:xfrm>
            <a:off x="-455775" y="3113650"/>
            <a:ext cx="2646000" cy="26460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8" name="Google Shape;688;p46"/>
          <p:cNvGrpSpPr/>
          <p:nvPr/>
        </p:nvGrpSpPr>
        <p:grpSpPr>
          <a:xfrm>
            <a:off x="2529127" y="-814421"/>
            <a:ext cx="1147096" cy="2187013"/>
            <a:chOff x="6939050" y="2127875"/>
            <a:chExt cx="997475" cy="1901750"/>
          </a:xfrm>
        </p:grpSpPr>
        <p:sp>
          <p:nvSpPr>
            <p:cNvPr id="689" name="Google Shape;689;p46"/>
            <p:cNvSpPr/>
            <p:nvPr/>
          </p:nvSpPr>
          <p:spPr>
            <a:xfrm>
              <a:off x="6939050" y="2127875"/>
              <a:ext cx="997475" cy="1901750"/>
            </a:xfrm>
            <a:custGeom>
              <a:avLst/>
              <a:gdLst/>
              <a:ahLst/>
              <a:cxnLst/>
              <a:rect l="l" t="t" r="r" b="b"/>
              <a:pathLst>
                <a:path w="39899" h="76070" extrusionOk="0">
                  <a:moveTo>
                    <a:pt x="0" y="1"/>
                  </a:moveTo>
                  <a:lnTo>
                    <a:pt x="39898" y="1"/>
                  </a:lnTo>
                  <a:lnTo>
                    <a:pt x="39898" y="76070"/>
                  </a:lnTo>
                  <a:lnTo>
                    <a:pt x="0" y="7607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6"/>
            <p:cNvSpPr/>
            <p:nvPr/>
          </p:nvSpPr>
          <p:spPr>
            <a:xfrm>
              <a:off x="7134300" y="2455300"/>
              <a:ext cx="606650" cy="32475"/>
            </a:xfrm>
            <a:custGeom>
              <a:avLst/>
              <a:gdLst/>
              <a:ahLst/>
              <a:cxnLst/>
              <a:rect l="l" t="t" r="r" b="b"/>
              <a:pathLst>
                <a:path w="24266" h="1299" extrusionOk="0">
                  <a:moveTo>
                    <a:pt x="1" y="1298"/>
                  </a:moveTo>
                  <a:cubicBezTo>
                    <a:pt x="180" y="1108"/>
                    <a:pt x="430" y="977"/>
                    <a:pt x="703" y="977"/>
                  </a:cubicBezTo>
                  <a:lnTo>
                    <a:pt x="23575" y="977"/>
                  </a:lnTo>
                  <a:cubicBezTo>
                    <a:pt x="23849" y="977"/>
                    <a:pt x="24099" y="1108"/>
                    <a:pt x="24266" y="1298"/>
                  </a:cubicBezTo>
                  <a:lnTo>
                    <a:pt x="24266" y="953"/>
                  </a:lnTo>
                  <a:cubicBezTo>
                    <a:pt x="24266" y="429"/>
                    <a:pt x="23849" y="0"/>
                    <a:pt x="23325" y="0"/>
                  </a:cubicBezTo>
                  <a:lnTo>
                    <a:pt x="953" y="0"/>
                  </a:lnTo>
                  <a:cubicBezTo>
                    <a:pt x="430" y="0"/>
                    <a:pt x="1" y="429"/>
                    <a:pt x="1" y="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6"/>
            <p:cNvSpPr/>
            <p:nvPr/>
          </p:nvSpPr>
          <p:spPr>
            <a:xfrm>
              <a:off x="7134300" y="2525250"/>
              <a:ext cx="606650" cy="32175"/>
            </a:xfrm>
            <a:custGeom>
              <a:avLst/>
              <a:gdLst/>
              <a:ahLst/>
              <a:cxnLst/>
              <a:rect l="l" t="t" r="r" b="b"/>
              <a:pathLst>
                <a:path w="24266" h="1287" extrusionOk="0">
                  <a:moveTo>
                    <a:pt x="1" y="1286"/>
                  </a:moveTo>
                  <a:cubicBezTo>
                    <a:pt x="180" y="1096"/>
                    <a:pt x="430" y="977"/>
                    <a:pt x="703" y="977"/>
                  </a:cubicBezTo>
                  <a:lnTo>
                    <a:pt x="23575" y="977"/>
                  </a:lnTo>
                  <a:cubicBezTo>
                    <a:pt x="23849" y="977"/>
                    <a:pt x="24099" y="1096"/>
                    <a:pt x="24266" y="1286"/>
                  </a:cubicBezTo>
                  <a:lnTo>
                    <a:pt x="24266" y="941"/>
                  </a:lnTo>
                  <a:cubicBezTo>
                    <a:pt x="24266" y="417"/>
                    <a:pt x="23849" y="0"/>
                    <a:pt x="23325" y="0"/>
                  </a:cubicBezTo>
                  <a:lnTo>
                    <a:pt x="953" y="0"/>
                  </a:lnTo>
                  <a:cubicBezTo>
                    <a:pt x="430" y="0"/>
                    <a:pt x="1" y="417"/>
                    <a:pt x="1" y="9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6"/>
            <p:cNvSpPr/>
            <p:nvPr/>
          </p:nvSpPr>
          <p:spPr>
            <a:xfrm>
              <a:off x="7134300" y="2594900"/>
              <a:ext cx="606650" cy="32475"/>
            </a:xfrm>
            <a:custGeom>
              <a:avLst/>
              <a:gdLst/>
              <a:ahLst/>
              <a:cxnLst/>
              <a:rect l="l" t="t" r="r" b="b"/>
              <a:pathLst>
                <a:path w="24266" h="1299" extrusionOk="0">
                  <a:moveTo>
                    <a:pt x="1" y="1298"/>
                  </a:moveTo>
                  <a:cubicBezTo>
                    <a:pt x="180" y="1096"/>
                    <a:pt x="430" y="977"/>
                    <a:pt x="703" y="977"/>
                  </a:cubicBezTo>
                  <a:lnTo>
                    <a:pt x="23575" y="977"/>
                  </a:lnTo>
                  <a:cubicBezTo>
                    <a:pt x="23849" y="977"/>
                    <a:pt x="24099" y="1096"/>
                    <a:pt x="24266" y="1298"/>
                  </a:cubicBezTo>
                  <a:lnTo>
                    <a:pt x="24266" y="953"/>
                  </a:lnTo>
                  <a:cubicBezTo>
                    <a:pt x="24266" y="429"/>
                    <a:pt x="23849" y="1"/>
                    <a:pt x="23325" y="1"/>
                  </a:cubicBezTo>
                  <a:lnTo>
                    <a:pt x="953" y="1"/>
                  </a:lnTo>
                  <a:cubicBezTo>
                    <a:pt x="430" y="1"/>
                    <a:pt x="1" y="429"/>
                    <a:pt x="1" y="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6"/>
            <p:cNvSpPr/>
            <p:nvPr/>
          </p:nvSpPr>
          <p:spPr>
            <a:xfrm>
              <a:off x="7134300" y="2664550"/>
              <a:ext cx="606650" cy="32475"/>
            </a:xfrm>
            <a:custGeom>
              <a:avLst/>
              <a:gdLst/>
              <a:ahLst/>
              <a:cxnLst/>
              <a:rect l="l" t="t" r="r" b="b"/>
              <a:pathLst>
                <a:path w="24266" h="1299" extrusionOk="0">
                  <a:moveTo>
                    <a:pt x="1" y="1298"/>
                  </a:moveTo>
                  <a:cubicBezTo>
                    <a:pt x="180" y="1108"/>
                    <a:pt x="430" y="977"/>
                    <a:pt x="703" y="977"/>
                  </a:cubicBezTo>
                  <a:lnTo>
                    <a:pt x="23575" y="977"/>
                  </a:lnTo>
                  <a:cubicBezTo>
                    <a:pt x="23849" y="977"/>
                    <a:pt x="24099" y="1108"/>
                    <a:pt x="24266" y="1298"/>
                  </a:cubicBezTo>
                  <a:lnTo>
                    <a:pt x="24266" y="953"/>
                  </a:lnTo>
                  <a:cubicBezTo>
                    <a:pt x="24266" y="429"/>
                    <a:pt x="23849" y="1"/>
                    <a:pt x="23325" y="1"/>
                  </a:cubicBezTo>
                  <a:lnTo>
                    <a:pt x="953" y="1"/>
                  </a:lnTo>
                  <a:cubicBezTo>
                    <a:pt x="430" y="1"/>
                    <a:pt x="1" y="429"/>
                    <a:pt x="1" y="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6"/>
            <p:cNvSpPr/>
            <p:nvPr/>
          </p:nvSpPr>
          <p:spPr>
            <a:xfrm>
              <a:off x="7134300" y="2734500"/>
              <a:ext cx="606650" cy="32475"/>
            </a:xfrm>
            <a:custGeom>
              <a:avLst/>
              <a:gdLst/>
              <a:ahLst/>
              <a:cxnLst/>
              <a:rect l="l" t="t" r="r" b="b"/>
              <a:pathLst>
                <a:path w="24266" h="1299" extrusionOk="0">
                  <a:moveTo>
                    <a:pt x="1" y="1298"/>
                  </a:moveTo>
                  <a:cubicBezTo>
                    <a:pt x="180" y="1096"/>
                    <a:pt x="430" y="977"/>
                    <a:pt x="703" y="977"/>
                  </a:cubicBezTo>
                  <a:lnTo>
                    <a:pt x="23575" y="977"/>
                  </a:lnTo>
                  <a:cubicBezTo>
                    <a:pt x="23849" y="977"/>
                    <a:pt x="24099" y="1096"/>
                    <a:pt x="24266" y="1298"/>
                  </a:cubicBezTo>
                  <a:lnTo>
                    <a:pt x="24266" y="941"/>
                  </a:lnTo>
                  <a:cubicBezTo>
                    <a:pt x="24266" y="429"/>
                    <a:pt x="23849" y="1"/>
                    <a:pt x="23325" y="1"/>
                  </a:cubicBezTo>
                  <a:lnTo>
                    <a:pt x="953" y="1"/>
                  </a:lnTo>
                  <a:cubicBezTo>
                    <a:pt x="430" y="1"/>
                    <a:pt x="1" y="429"/>
                    <a:pt x="1" y="9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46"/>
          <p:cNvGrpSpPr/>
          <p:nvPr/>
        </p:nvGrpSpPr>
        <p:grpSpPr>
          <a:xfrm>
            <a:off x="1519425" y="899813"/>
            <a:ext cx="601375" cy="209700"/>
            <a:chOff x="7437675" y="540775"/>
            <a:chExt cx="601375" cy="209700"/>
          </a:xfrm>
        </p:grpSpPr>
        <p:sp>
          <p:nvSpPr>
            <p:cNvPr id="696" name="Google Shape;696;p46"/>
            <p:cNvSpPr/>
            <p:nvPr/>
          </p:nvSpPr>
          <p:spPr>
            <a:xfrm>
              <a:off x="7437675" y="540775"/>
              <a:ext cx="209700" cy="20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6"/>
            <p:cNvSpPr/>
            <p:nvPr/>
          </p:nvSpPr>
          <p:spPr>
            <a:xfrm>
              <a:off x="7829350" y="540775"/>
              <a:ext cx="209700" cy="20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46"/>
          <p:cNvGrpSpPr/>
          <p:nvPr/>
        </p:nvGrpSpPr>
        <p:grpSpPr>
          <a:xfrm>
            <a:off x="3207375" y="3818588"/>
            <a:ext cx="601375" cy="209700"/>
            <a:chOff x="7437675" y="540775"/>
            <a:chExt cx="601375" cy="209700"/>
          </a:xfrm>
        </p:grpSpPr>
        <p:sp>
          <p:nvSpPr>
            <p:cNvPr id="699" name="Google Shape;699;p46"/>
            <p:cNvSpPr/>
            <p:nvPr/>
          </p:nvSpPr>
          <p:spPr>
            <a:xfrm>
              <a:off x="7437675" y="540775"/>
              <a:ext cx="209700" cy="20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6"/>
            <p:cNvSpPr/>
            <p:nvPr/>
          </p:nvSpPr>
          <p:spPr>
            <a:xfrm>
              <a:off x="7829350" y="540775"/>
              <a:ext cx="209700" cy="20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611;p45">
            <a:extLst>
              <a:ext uri="{FF2B5EF4-FFF2-40B4-BE49-F238E27FC236}">
                <a16:creationId xmlns:a16="http://schemas.microsoft.com/office/drawing/2014/main" id="{F3CB5DB5-B41A-8E47-B392-9D60FCF7977C}"/>
              </a:ext>
            </a:extLst>
          </p:cNvPr>
          <p:cNvSpPr/>
          <p:nvPr/>
        </p:nvSpPr>
        <p:spPr>
          <a:xfrm>
            <a:off x="2866660" y="336274"/>
            <a:ext cx="471653" cy="467061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noFill/>
          <a:ln>
            <a:solidFill>
              <a:schemeClr val="bg1">
                <a:lumMod val="1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86" name="Google Shape;11756;p92">
            <a:extLst>
              <a:ext uri="{FF2B5EF4-FFF2-40B4-BE49-F238E27FC236}">
                <a16:creationId xmlns:a16="http://schemas.microsoft.com/office/drawing/2014/main" id="{B20C06DA-EED0-514D-A08C-195C35D44B26}"/>
              </a:ext>
            </a:extLst>
          </p:cNvPr>
          <p:cNvSpPr/>
          <p:nvPr/>
        </p:nvSpPr>
        <p:spPr>
          <a:xfrm>
            <a:off x="1958180" y="4624706"/>
            <a:ext cx="440106" cy="421373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solidFill>
            <a:srgbClr val="5F7D95"/>
          </a:solidFill>
          <a:ln>
            <a:solidFill>
              <a:schemeClr val="bg1">
                <a:lumMod val="1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grpSp>
        <p:nvGrpSpPr>
          <p:cNvPr id="81" name="Google Shape;746;p49">
            <a:extLst>
              <a:ext uri="{FF2B5EF4-FFF2-40B4-BE49-F238E27FC236}">
                <a16:creationId xmlns:a16="http://schemas.microsoft.com/office/drawing/2014/main" id="{A4D1385D-D69B-AC4F-B4B5-FB6452B8034A}"/>
              </a:ext>
            </a:extLst>
          </p:cNvPr>
          <p:cNvGrpSpPr/>
          <p:nvPr/>
        </p:nvGrpSpPr>
        <p:grpSpPr>
          <a:xfrm rot="-2138694">
            <a:off x="547773" y="806918"/>
            <a:ext cx="746151" cy="1308515"/>
            <a:chOff x="2057400" y="2694900"/>
            <a:chExt cx="746100" cy="1308425"/>
          </a:xfrm>
        </p:grpSpPr>
        <p:sp>
          <p:nvSpPr>
            <p:cNvPr id="82" name="Google Shape;747;p49">
              <a:extLst>
                <a:ext uri="{FF2B5EF4-FFF2-40B4-BE49-F238E27FC236}">
                  <a16:creationId xmlns:a16="http://schemas.microsoft.com/office/drawing/2014/main" id="{14901F35-9D72-8943-A333-D00AA0D21E54}"/>
                </a:ext>
              </a:extLst>
            </p:cNvPr>
            <p:cNvSpPr/>
            <p:nvPr/>
          </p:nvSpPr>
          <p:spPr>
            <a:xfrm>
              <a:off x="2390550" y="3368625"/>
              <a:ext cx="79800" cy="172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48;p49">
              <a:extLst>
                <a:ext uri="{FF2B5EF4-FFF2-40B4-BE49-F238E27FC236}">
                  <a16:creationId xmlns:a16="http://schemas.microsoft.com/office/drawing/2014/main" id="{FC8B5CBC-6CBC-AB4F-AE8C-927DDAAF7B6A}"/>
                </a:ext>
              </a:extLst>
            </p:cNvPr>
            <p:cNvSpPr/>
            <p:nvPr/>
          </p:nvSpPr>
          <p:spPr>
            <a:xfrm>
              <a:off x="2361600" y="3499025"/>
              <a:ext cx="137700" cy="5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49;p49">
              <a:extLst>
                <a:ext uri="{FF2B5EF4-FFF2-40B4-BE49-F238E27FC236}">
                  <a16:creationId xmlns:a16="http://schemas.microsoft.com/office/drawing/2014/main" id="{2F093EF3-97FD-B847-8E9D-17E2B621C436}"/>
                </a:ext>
              </a:extLst>
            </p:cNvPr>
            <p:cNvSpPr/>
            <p:nvPr/>
          </p:nvSpPr>
          <p:spPr>
            <a:xfrm>
              <a:off x="2057400" y="2694900"/>
              <a:ext cx="746100" cy="74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50;p49">
              <a:extLst>
                <a:ext uri="{FF2B5EF4-FFF2-40B4-BE49-F238E27FC236}">
                  <a16:creationId xmlns:a16="http://schemas.microsoft.com/office/drawing/2014/main" id="{D2E66F9D-11D1-C947-A610-0E39171B5C22}"/>
                </a:ext>
              </a:extLst>
            </p:cNvPr>
            <p:cNvSpPr/>
            <p:nvPr/>
          </p:nvSpPr>
          <p:spPr>
            <a:xfrm>
              <a:off x="2128350" y="2765850"/>
              <a:ext cx="604200" cy="60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11655;p92">
            <a:extLst>
              <a:ext uri="{FF2B5EF4-FFF2-40B4-BE49-F238E27FC236}">
                <a16:creationId xmlns:a16="http://schemas.microsoft.com/office/drawing/2014/main" id="{86DB889B-BF54-C94F-BA70-BC9AD4A70D95}"/>
              </a:ext>
            </a:extLst>
          </p:cNvPr>
          <p:cNvGrpSpPr/>
          <p:nvPr/>
        </p:nvGrpSpPr>
        <p:grpSpPr>
          <a:xfrm>
            <a:off x="1940292" y="3481685"/>
            <a:ext cx="421914" cy="423864"/>
            <a:chOff x="-1333975" y="2365850"/>
            <a:chExt cx="292225" cy="293575"/>
          </a:xfrm>
          <a:noFill/>
        </p:grpSpPr>
        <p:sp>
          <p:nvSpPr>
            <p:cNvPr id="88" name="Google Shape;11656;p92">
              <a:extLst>
                <a:ext uri="{FF2B5EF4-FFF2-40B4-BE49-F238E27FC236}">
                  <a16:creationId xmlns:a16="http://schemas.microsoft.com/office/drawing/2014/main" id="{79C05B21-30E6-5C43-A6C4-98E89CE6A953}"/>
                </a:ext>
              </a:extLst>
            </p:cNvPr>
            <p:cNvSpPr/>
            <p:nvPr/>
          </p:nvSpPr>
          <p:spPr>
            <a:xfrm>
              <a:off x="-1285150" y="2365850"/>
              <a:ext cx="191225" cy="293575"/>
            </a:xfrm>
            <a:custGeom>
              <a:avLst/>
              <a:gdLst/>
              <a:ahLst/>
              <a:cxnLst/>
              <a:rect l="l" t="t" r="r" b="b"/>
              <a:pathLst>
                <a:path w="7649" h="11743" extrusionOk="0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1657;p92">
              <a:extLst>
                <a:ext uri="{FF2B5EF4-FFF2-40B4-BE49-F238E27FC236}">
                  <a16:creationId xmlns:a16="http://schemas.microsoft.com/office/drawing/2014/main" id="{AFA3F5E3-203B-8840-8EE1-3B0283A4FAAB}"/>
                </a:ext>
              </a:extLst>
            </p:cNvPr>
            <p:cNvSpPr/>
            <p:nvPr/>
          </p:nvSpPr>
          <p:spPr>
            <a:xfrm>
              <a:off x="-107642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1658;p92">
              <a:extLst>
                <a:ext uri="{FF2B5EF4-FFF2-40B4-BE49-F238E27FC236}">
                  <a16:creationId xmlns:a16="http://schemas.microsoft.com/office/drawing/2014/main" id="{60053779-8526-0549-8B8D-6085FDEF07FE}"/>
                </a:ext>
              </a:extLst>
            </p:cNvPr>
            <p:cNvSpPr/>
            <p:nvPr/>
          </p:nvSpPr>
          <p:spPr>
            <a:xfrm>
              <a:off x="-133397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1659;p92">
              <a:extLst>
                <a:ext uri="{FF2B5EF4-FFF2-40B4-BE49-F238E27FC236}">
                  <a16:creationId xmlns:a16="http://schemas.microsoft.com/office/drawing/2014/main" id="{FD0E87C6-567C-A94D-BA7D-3EECAD6F8613}"/>
                </a:ext>
              </a:extLst>
            </p:cNvPr>
            <p:cNvSpPr/>
            <p:nvPr/>
          </p:nvSpPr>
          <p:spPr>
            <a:xfrm>
              <a:off x="-1093750" y="2383050"/>
              <a:ext cx="35450" cy="26575"/>
            </a:xfrm>
            <a:custGeom>
              <a:avLst/>
              <a:gdLst/>
              <a:ahLst/>
              <a:cxnLst/>
              <a:rect l="l" t="t" r="r" b="b"/>
              <a:pathLst>
                <a:path w="1418" h="1063" extrusionOk="0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1660;p92">
              <a:extLst>
                <a:ext uri="{FF2B5EF4-FFF2-40B4-BE49-F238E27FC236}">
                  <a16:creationId xmlns:a16="http://schemas.microsoft.com/office/drawing/2014/main" id="{205D3B1C-D4B9-6041-A121-C27630871874}"/>
                </a:ext>
              </a:extLst>
            </p:cNvPr>
            <p:cNvSpPr/>
            <p:nvPr/>
          </p:nvSpPr>
          <p:spPr>
            <a:xfrm>
              <a:off x="-1317450" y="2512575"/>
              <a:ext cx="35475" cy="26225"/>
            </a:xfrm>
            <a:custGeom>
              <a:avLst/>
              <a:gdLst/>
              <a:ahLst/>
              <a:cxnLst/>
              <a:rect l="l" t="t" r="r" b="b"/>
              <a:pathLst>
                <a:path w="1419" h="1049" extrusionOk="0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1661;p92">
              <a:extLst>
                <a:ext uri="{FF2B5EF4-FFF2-40B4-BE49-F238E27FC236}">
                  <a16:creationId xmlns:a16="http://schemas.microsoft.com/office/drawing/2014/main" id="{19384C0F-A467-564F-9578-DC29618EA859}"/>
                </a:ext>
              </a:extLst>
            </p:cNvPr>
            <p:cNvSpPr/>
            <p:nvPr/>
          </p:nvSpPr>
          <p:spPr>
            <a:xfrm>
              <a:off x="-1092975" y="2512575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1662;p92">
              <a:extLst>
                <a:ext uri="{FF2B5EF4-FFF2-40B4-BE49-F238E27FC236}">
                  <a16:creationId xmlns:a16="http://schemas.microsoft.com/office/drawing/2014/main" id="{DB81E1D6-3EAC-724E-8A95-C2FAB020E40E}"/>
                </a:ext>
              </a:extLst>
            </p:cNvPr>
            <p:cNvSpPr/>
            <p:nvPr/>
          </p:nvSpPr>
          <p:spPr>
            <a:xfrm>
              <a:off x="-1316650" y="2383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1663;p92">
              <a:extLst>
                <a:ext uri="{FF2B5EF4-FFF2-40B4-BE49-F238E27FC236}">
                  <a16:creationId xmlns:a16="http://schemas.microsoft.com/office/drawing/2014/main" id="{CAEB3F93-A379-A84B-9509-10D016EB0B74}"/>
                </a:ext>
              </a:extLst>
            </p:cNvPr>
            <p:cNvSpPr/>
            <p:nvPr/>
          </p:nvSpPr>
          <p:spPr>
            <a:xfrm>
              <a:off x="-1239475" y="2401575"/>
              <a:ext cx="102425" cy="153100"/>
            </a:xfrm>
            <a:custGeom>
              <a:avLst/>
              <a:gdLst/>
              <a:ahLst/>
              <a:cxnLst/>
              <a:rect l="l" t="t" r="r" b="b"/>
              <a:pathLst>
                <a:path w="4097" h="6124" extrusionOk="0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9863FF8-7E07-A94E-BD9B-A9D16D29E8E4}"/>
              </a:ext>
            </a:extLst>
          </p:cNvPr>
          <p:cNvSpPr txBox="1"/>
          <p:nvPr/>
        </p:nvSpPr>
        <p:spPr>
          <a:xfrm>
            <a:off x="6933575" y="-6866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97" name="Google Shape;11701;p92">
            <a:extLst>
              <a:ext uri="{FF2B5EF4-FFF2-40B4-BE49-F238E27FC236}">
                <a16:creationId xmlns:a16="http://schemas.microsoft.com/office/drawing/2014/main" id="{CC7C0337-FAFF-1245-BEC2-2F2E51E94CC6}"/>
              </a:ext>
            </a:extLst>
          </p:cNvPr>
          <p:cNvGrpSpPr/>
          <p:nvPr/>
        </p:nvGrpSpPr>
        <p:grpSpPr>
          <a:xfrm>
            <a:off x="5057623" y="481890"/>
            <a:ext cx="395870" cy="350169"/>
            <a:chOff x="-5637575" y="2397900"/>
            <a:chExt cx="295400" cy="291450"/>
          </a:xfrm>
          <a:solidFill>
            <a:schemeClr val="bg1">
              <a:lumMod val="10000"/>
            </a:schemeClr>
          </a:solidFill>
        </p:grpSpPr>
        <p:sp>
          <p:nvSpPr>
            <p:cNvPr id="98" name="Google Shape;11702;p92">
              <a:extLst>
                <a:ext uri="{FF2B5EF4-FFF2-40B4-BE49-F238E27FC236}">
                  <a16:creationId xmlns:a16="http://schemas.microsoft.com/office/drawing/2014/main" id="{9650795E-0BC6-344D-AEAE-06C09A5D05D9}"/>
                </a:ext>
              </a:extLst>
            </p:cNvPr>
            <p:cNvSpPr/>
            <p:nvPr/>
          </p:nvSpPr>
          <p:spPr>
            <a:xfrm>
              <a:off x="-5575350" y="2547550"/>
              <a:ext cx="79575" cy="88250"/>
            </a:xfrm>
            <a:custGeom>
              <a:avLst/>
              <a:gdLst/>
              <a:ahLst/>
              <a:cxnLst/>
              <a:rect l="l" t="t" r="r" b="b"/>
              <a:pathLst>
                <a:path w="3183" h="3530" extrusionOk="0">
                  <a:moveTo>
                    <a:pt x="1088" y="1"/>
                  </a:moveTo>
                  <a:cubicBezTo>
                    <a:pt x="1001" y="1"/>
                    <a:pt x="915" y="32"/>
                    <a:pt x="852" y="95"/>
                  </a:cubicBezTo>
                  <a:lnTo>
                    <a:pt x="379" y="568"/>
                  </a:lnTo>
                  <a:cubicBezTo>
                    <a:pt x="1" y="978"/>
                    <a:pt x="1" y="1639"/>
                    <a:pt x="379" y="2017"/>
                  </a:cubicBezTo>
                  <a:cubicBezTo>
                    <a:pt x="584" y="2222"/>
                    <a:pt x="852" y="2324"/>
                    <a:pt x="1115" y="2324"/>
                  </a:cubicBezTo>
                  <a:cubicBezTo>
                    <a:pt x="1379" y="2324"/>
                    <a:pt x="1639" y="2222"/>
                    <a:pt x="1828" y="2017"/>
                  </a:cubicBezTo>
                  <a:cubicBezTo>
                    <a:pt x="1891" y="1970"/>
                    <a:pt x="1986" y="1946"/>
                    <a:pt x="2076" y="1946"/>
                  </a:cubicBezTo>
                  <a:cubicBezTo>
                    <a:pt x="2167" y="1946"/>
                    <a:pt x="2253" y="1970"/>
                    <a:pt x="2301" y="2017"/>
                  </a:cubicBezTo>
                  <a:cubicBezTo>
                    <a:pt x="2427" y="2143"/>
                    <a:pt x="2427" y="2395"/>
                    <a:pt x="2301" y="2490"/>
                  </a:cubicBezTo>
                  <a:lnTo>
                    <a:pt x="1828" y="2962"/>
                  </a:lnTo>
                  <a:cubicBezTo>
                    <a:pt x="1734" y="3088"/>
                    <a:pt x="1734" y="3340"/>
                    <a:pt x="1828" y="3435"/>
                  </a:cubicBezTo>
                  <a:cubicBezTo>
                    <a:pt x="1891" y="3498"/>
                    <a:pt x="1986" y="3529"/>
                    <a:pt x="2076" y="3529"/>
                  </a:cubicBezTo>
                  <a:cubicBezTo>
                    <a:pt x="2167" y="3529"/>
                    <a:pt x="2253" y="3498"/>
                    <a:pt x="2301" y="3435"/>
                  </a:cubicBezTo>
                  <a:lnTo>
                    <a:pt x="2773" y="2962"/>
                  </a:lnTo>
                  <a:cubicBezTo>
                    <a:pt x="3183" y="2584"/>
                    <a:pt x="3183" y="1923"/>
                    <a:pt x="2773" y="1513"/>
                  </a:cubicBezTo>
                  <a:cubicBezTo>
                    <a:pt x="2569" y="1293"/>
                    <a:pt x="2309" y="1182"/>
                    <a:pt x="2049" y="1182"/>
                  </a:cubicBezTo>
                  <a:cubicBezTo>
                    <a:pt x="1789" y="1182"/>
                    <a:pt x="1529" y="1293"/>
                    <a:pt x="1324" y="1513"/>
                  </a:cubicBezTo>
                  <a:cubicBezTo>
                    <a:pt x="1261" y="1576"/>
                    <a:pt x="1174" y="1608"/>
                    <a:pt x="1088" y="1608"/>
                  </a:cubicBezTo>
                  <a:cubicBezTo>
                    <a:pt x="1001" y="1608"/>
                    <a:pt x="915" y="1576"/>
                    <a:pt x="852" y="1513"/>
                  </a:cubicBezTo>
                  <a:cubicBezTo>
                    <a:pt x="726" y="1387"/>
                    <a:pt x="726" y="1167"/>
                    <a:pt x="852" y="1041"/>
                  </a:cubicBezTo>
                  <a:lnTo>
                    <a:pt x="1324" y="568"/>
                  </a:lnTo>
                  <a:cubicBezTo>
                    <a:pt x="1450" y="442"/>
                    <a:pt x="1450" y="221"/>
                    <a:pt x="1324" y="95"/>
                  </a:cubicBezTo>
                  <a:cubicBezTo>
                    <a:pt x="1261" y="32"/>
                    <a:pt x="1174" y="1"/>
                    <a:pt x="1088" y="1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1703;p92">
              <a:extLst>
                <a:ext uri="{FF2B5EF4-FFF2-40B4-BE49-F238E27FC236}">
                  <a16:creationId xmlns:a16="http://schemas.microsoft.com/office/drawing/2014/main" id="{13726A62-38B0-8143-B5E2-13065F8D8E44}"/>
                </a:ext>
              </a:extLst>
            </p:cNvPr>
            <p:cNvSpPr/>
            <p:nvPr/>
          </p:nvSpPr>
          <p:spPr>
            <a:xfrm>
              <a:off x="-5526500" y="2499525"/>
              <a:ext cx="85075" cy="81725"/>
            </a:xfrm>
            <a:custGeom>
              <a:avLst/>
              <a:gdLst/>
              <a:ahLst/>
              <a:cxnLst/>
              <a:rect l="l" t="t" r="r" b="b"/>
              <a:pathLst>
                <a:path w="3403" h="3269" extrusionOk="0">
                  <a:moveTo>
                    <a:pt x="1107" y="0"/>
                  </a:moveTo>
                  <a:cubicBezTo>
                    <a:pt x="1016" y="0"/>
                    <a:pt x="930" y="32"/>
                    <a:pt x="882" y="95"/>
                  </a:cubicBezTo>
                  <a:lnTo>
                    <a:pt x="410" y="567"/>
                  </a:lnTo>
                  <a:cubicBezTo>
                    <a:pt x="0" y="945"/>
                    <a:pt x="0" y="1638"/>
                    <a:pt x="410" y="2016"/>
                  </a:cubicBezTo>
                  <a:lnTo>
                    <a:pt x="882" y="2489"/>
                  </a:lnTo>
                  <a:lnTo>
                    <a:pt x="1355" y="2962"/>
                  </a:lnTo>
                  <a:cubicBezTo>
                    <a:pt x="1544" y="3166"/>
                    <a:pt x="1804" y="3269"/>
                    <a:pt x="2068" y="3269"/>
                  </a:cubicBezTo>
                  <a:cubicBezTo>
                    <a:pt x="2332" y="3269"/>
                    <a:pt x="2599" y="3166"/>
                    <a:pt x="2804" y="2962"/>
                  </a:cubicBezTo>
                  <a:lnTo>
                    <a:pt x="3277" y="2489"/>
                  </a:lnTo>
                  <a:cubicBezTo>
                    <a:pt x="3403" y="2363"/>
                    <a:pt x="3403" y="2142"/>
                    <a:pt x="3277" y="2016"/>
                  </a:cubicBezTo>
                  <a:cubicBezTo>
                    <a:pt x="3178" y="1918"/>
                    <a:pt x="3070" y="1870"/>
                    <a:pt x="2977" y="1870"/>
                  </a:cubicBezTo>
                  <a:cubicBezTo>
                    <a:pt x="2892" y="1870"/>
                    <a:pt x="2818" y="1910"/>
                    <a:pt x="2773" y="1985"/>
                  </a:cubicBezTo>
                  <a:lnTo>
                    <a:pt x="2300" y="2457"/>
                  </a:lnTo>
                  <a:cubicBezTo>
                    <a:pt x="2237" y="2520"/>
                    <a:pt x="2143" y="2552"/>
                    <a:pt x="2052" y="2552"/>
                  </a:cubicBezTo>
                  <a:cubicBezTo>
                    <a:pt x="1961" y="2552"/>
                    <a:pt x="1875" y="2520"/>
                    <a:pt x="1827" y="2457"/>
                  </a:cubicBezTo>
                  <a:lnTo>
                    <a:pt x="1575" y="2205"/>
                  </a:lnTo>
                  <a:lnTo>
                    <a:pt x="2300" y="1512"/>
                  </a:lnTo>
                  <a:cubicBezTo>
                    <a:pt x="2395" y="1386"/>
                    <a:pt x="2395" y="1134"/>
                    <a:pt x="2300" y="1040"/>
                  </a:cubicBezTo>
                  <a:cubicBezTo>
                    <a:pt x="2237" y="977"/>
                    <a:pt x="2143" y="945"/>
                    <a:pt x="2052" y="945"/>
                  </a:cubicBezTo>
                  <a:cubicBezTo>
                    <a:pt x="1961" y="945"/>
                    <a:pt x="1875" y="977"/>
                    <a:pt x="1827" y="1040"/>
                  </a:cubicBezTo>
                  <a:lnTo>
                    <a:pt x="1103" y="1733"/>
                  </a:lnTo>
                  <a:lnTo>
                    <a:pt x="882" y="1512"/>
                  </a:lnTo>
                  <a:cubicBezTo>
                    <a:pt x="756" y="1386"/>
                    <a:pt x="756" y="1166"/>
                    <a:pt x="882" y="1040"/>
                  </a:cubicBezTo>
                  <a:lnTo>
                    <a:pt x="1355" y="567"/>
                  </a:lnTo>
                  <a:cubicBezTo>
                    <a:pt x="1449" y="441"/>
                    <a:pt x="1449" y="221"/>
                    <a:pt x="1355" y="95"/>
                  </a:cubicBezTo>
                  <a:cubicBezTo>
                    <a:pt x="1292" y="32"/>
                    <a:pt x="1197" y="0"/>
                    <a:pt x="1107" y="0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1704;p92">
              <a:extLst>
                <a:ext uri="{FF2B5EF4-FFF2-40B4-BE49-F238E27FC236}">
                  <a16:creationId xmlns:a16="http://schemas.microsoft.com/office/drawing/2014/main" id="{6E5BCEDB-612A-E246-B5ED-1ACF63EA24A3}"/>
                </a:ext>
              </a:extLst>
            </p:cNvPr>
            <p:cNvSpPr/>
            <p:nvPr/>
          </p:nvSpPr>
          <p:spPr>
            <a:xfrm>
              <a:off x="-5480050" y="2456975"/>
              <a:ext cx="80375" cy="75650"/>
            </a:xfrm>
            <a:custGeom>
              <a:avLst/>
              <a:gdLst/>
              <a:ahLst/>
              <a:cxnLst/>
              <a:rect l="l" t="t" r="r" b="b"/>
              <a:pathLst>
                <a:path w="3215" h="3026" extrusionOk="0">
                  <a:moveTo>
                    <a:pt x="1100" y="686"/>
                  </a:moveTo>
                  <a:cubicBezTo>
                    <a:pt x="1190" y="686"/>
                    <a:pt x="1277" y="710"/>
                    <a:pt x="1324" y="757"/>
                  </a:cubicBezTo>
                  <a:lnTo>
                    <a:pt x="2332" y="1765"/>
                  </a:lnTo>
                  <a:cubicBezTo>
                    <a:pt x="2490" y="1860"/>
                    <a:pt x="2490" y="2112"/>
                    <a:pt x="2332" y="2238"/>
                  </a:cubicBezTo>
                  <a:cubicBezTo>
                    <a:pt x="2269" y="2285"/>
                    <a:pt x="2183" y="2309"/>
                    <a:pt x="2096" y="2309"/>
                  </a:cubicBezTo>
                  <a:cubicBezTo>
                    <a:pt x="2009" y="2309"/>
                    <a:pt x="1923" y="2285"/>
                    <a:pt x="1860" y="2238"/>
                  </a:cubicBezTo>
                  <a:lnTo>
                    <a:pt x="852" y="1229"/>
                  </a:lnTo>
                  <a:cubicBezTo>
                    <a:pt x="757" y="1135"/>
                    <a:pt x="757" y="883"/>
                    <a:pt x="852" y="757"/>
                  </a:cubicBezTo>
                  <a:cubicBezTo>
                    <a:pt x="915" y="710"/>
                    <a:pt x="1009" y="686"/>
                    <a:pt x="1100" y="686"/>
                  </a:cubicBezTo>
                  <a:close/>
                  <a:moveTo>
                    <a:pt x="1119" y="1"/>
                  </a:moveTo>
                  <a:cubicBezTo>
                    <a:pt x="852" y="1"/>
                    <a:pt x="584" y="95"/>
                    <a:pt x="379" y="284"/>
                  </a:cubicBezTo>
                  <a:cubicBezTo>
                    <a:pt x="1" y="694"/>
                    <a:pt x="1" y="1356"/>
                    <a:pt x="379" y="1765"/>
                  </a:cubicBezTo>
                  <a:lnTo>
                    <a:pt x="1387" y="2742"/>
                  </a:lnTo>
                  <a:cubicBezTo>
                    <a:pt x="1576" y="2931"/>
                    <a:pt x="1836" y="3025"/>
                    <a:pt x="2100" y="3025"/>
                  </a:cubicBezTo>
                  <a:cubicBezTo>
                    <a:pt x="2364" y="3025"/>
                    <a:pt x="2632" y="2931"/>
                    <a:pt x="2836" y="2742"/>
                  </a:cubicBezTo>
                  <a:cubicBezTo>
                    <a:pt x="3214" y="2332"/>
                    <a:pt x="3214" y="1671"/>
                    <a:pt x="2836" y="1293"/>
                  </a:cubicBezTo>
                  <a:lnTo>
                    <a:pt x="1860" y="284"/>
                  </a:lnTo>
                  <a:cubicBezTo>
                    <a:pt x="1655" y="95"/>
                    <a:pt x="1387" y="1"/>
                    <a:pt x="1119" y="1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1705;p92">
              <a:extLst>
                <a:ext uri="{FF2B5EF4-FFF2-40B4-BE49-F238E27FC236}">
                  <a16:creationId xmlns:a16="http://schemas.microsoft.com/office/drawing/2014/main" id="{97E8C27B-E188-8A46-A053-5DD069E5D164}"/>
                </a:ext>
              </a:extLst>
            </p:cNvPr>
            <p:cNvSpPr/>
            <p:nvPr/>
          </p:nvSpPr>
          <p:spPr>
            <a:xfrm>
              <a:off x="-5637575" y="2397900"/>
              <a:ext cx="295400" cy="291450"/>
            </a:xfrm>
            <a:custGeom>
              <a:avLst/>
              <a:gdLst/>
              <a:ahLst/>
              <a:cxnLst/>
              <a:rect l="l" t="t" r="r" b="b"/>
              <a:pathLst>
                <a:path w="11816" h="11658" extrusionOk="0">
                  <a:moveTo>
                    <a:pt x="9185" y="1479"/>
                  </a:moveTo>
                  <a:cubicBezTo>
                    <a:pt x="9245" y="1479"/>
                    <a:pt x="9245" y="1482"/>
                    <a:pt x="9263" y="1482"/>
                  </a:cubicBezTo>
                  <a:cubicBezTo>
                    <a:pt x="9421" y="1482"/>
                    <a:pt x="9579" y="1513"/>
                    <a:pt x="9673" y="1545"/>
                  </a:cubicBezTo>
                  <a:lnTo>
                    <a:pt x="9106" y="2143"/>
                  </a:lnTo>
                  <a:cubicBezTo>
                    <a:pt x="8980" y="2269"/>
                    <a:pt x="8980" y="2490"/>
                    <a:pt x="9106" y="2616"/>
                  </a:cubicBezTo>
                  <a:cubicBezTo>
                    <a:pt x="9153" y="2679"/>
                    <a:pt x="9240" y="2710"/>
                    <a:pt x="9330" y="2710"/>
                  </a:cubicBezTo>
                  <a:cubicBezTo>
                    <a:pt x="9421" y="2710"/>
                    <a:pt x="9515" y="2679"/>
                    <a:pt x="9579" y="2616"/>
                  </a:cubicBezTo>
                  <a:lnTo>
                    <a:pt x="10146" y="2017"/>
                  </a:lnTo>
                  <a:cubicBezTo>
                    <a:pt x="10272" y="2175"/>
                    <a:pt x="10303" y="2332"/>
                    <a:pt x="10303" y="2553"/>
                  </a:cubicBezTo>
                  <a:lnTo>
                    <a:pt x="10146" y="5325"/>
                  </a:lnTo>
                  <a:cubicBezTo>
                    <a:pt x="10114" y="5798"/>
                    <a:pt x="9925" y="6239"/>
                    <a:pt x="9515" y="6554"/>
                  </a:cubicBezTo>
                  <a:lnTo>
                    <a:pt x="9484" y="6585"/>
                  </a:lnTo>
                  <a:lnTo>
                    <a:pt x="8570" y="7499"/>
                  </a:lnTo>
                  <a:cubicBezTo>
                    <a:pt x="5231" y="10902"/>
                    <a:pt x="5829" y="10303"/>
                    <a:pt x="5199" y="10902"/>
                  </a:cubicBezTo>
                  <a:cubicBezTo>
                    <a:pt x="5136" y="10949"/>
                    <a:pt x="5050" y="10972"/>
                    <a:pt x="4963" y="10972"/>
                  </a:cubicBezTo>
                  <a:cubicBezTo>
                    <a:pt x="4876" y="10972"/>
                    <a:pt x="4790" y="10949"/>
                    <a:pt x="4727" y="10902"/>
                  </a:cubicBezTo>
                  <a:lnTo>
                    <a:pt x="820" y="6995"/>
                  </a:lnTo>
                  <a:cubicBezTo>
                    <a:pt x="694" y="6869"/>
                    <a:pt x="694" y="6648"/>
                    <a:pt x="820" y="6522"/>
                  </a:cubicBezTo>
                  <a:lnTo>
                    <a:pt x="5262" y="2112"/>
                  </a:lnTo>
                  <a:cubicBezTo>
                    <a:pt x="5577" y="1797"/>
                    <a:pt x="5987" y="1639"/>
                    <a:pt x="6365" y="1608"/>
                  </a:cubicBezTo>
                  <a:cubicBezTo>
                    <a:pt x="8503" y="1495"/>
                    <a:pt x="9033" y="1479"/>
                    <a:pt x="9185" y="1479"/>
                  </a:cubicBezTo>
                  <a:close/>
                  <a:moveTo>
                    <a:pt x="11422" y="1"/>
                  </a:moveTo>
                  <a:cubicBezTo>
                    <a:pt x="11335" y="1"/>
                    <a:pt x="11248" y="32"/>
                    <a:pt x="11185" y="95"/>
                  </a:cubicBezTo>
                  <a:lnTo>
                    <a:pt x="10240" y="1041"/>
                  </a:lnTo>
                  <a:cubicBezTo>
                    <a:pt x="9958" y="871"/>
                    <a:pt x="9650" y="752"/>
                    <a:pt x="9316" y="752"/>
                  </a:cubicBezTo>
                  <a:cubicBezTo>
                    <a:pt x="9278" y="752"/>
                    <a:pt x="9239" y="754"/>
                    <a:pt x="9200" y="757"/>
                  </a:cubicBezTo>
                  <a:lnTo>
                    <a:pt x="6428" y="883"/>
                  </a:lnTo>
                  <a:cubicBezTo>
                    <a:pt x="5829" y="915"/>
                    <a:pt x="5262" y="1167"/>
                    <a:pt x="4853" y="1608"/>
                  </a:cubicBezTo>
                  <a:lnTo>
                    <a:pt x="379" y="6018"/>
                  </a:lnTo>
                  <a:cubicBezTo>
                    <a:pt x="1" y="6396"/>
                    <a:pt x="1" y="7058"/>
                    <a:pt x="379" y="7468"/>
                  </a:cubicBezTo>
                  <a:lnTo>
                    <a:pt x="4286" y="11374"/>
                  </a:lnTo>
                  <a:cubicBezTo>
                    <a:pt x="4490" y="11563"/>
                    <a:pt x="4758" y="11658"/>
                    <a:pt x="5022" y="11658"/>
                  </a:cubicBezTo>
                  <a:cubicBezTo>
                    <a:pt x="5286" y="11658"/>
                    <a:pt x="5546" y="11563"/>
                    <a:pt x="5735" y="11374"/>
                  </a:cubicBezTo>
                  <a:lnTo>
                    <a:pt x="9137" y="7972"/>
                  </a:lnTo>
                  <a:lnTo>
                    <a:pt x="10051" y="7058"/>
                  </a:lnTo>
                  <a:cubicBezTo>
                    <a:pt x="10555" y="6648"/>
                    <a:pt x="10870" y="6018"/>
                    <a:pt x="10902" y="5388"/>
                  </a:cubicBezTo>
                  <a:lnTo>
                    <a:pt x="11059" y="2584"/>
                  </a:lnTo>
                  <a:cubicBezTo>
                    <a:pt x="11059" y="2238"/>
                    <a:pt x="10996" y="1828"/>
                    <a:pt x="10776" y="1545"/>
                  </a:cubicBezTo>
                  <a:lnTo>
                    <a:pt x="11721" y="600"/>
                  </a:lnTo>
                  <a:cubicBezTo>
                    <a:pt x="11815" y="442"/>
                    <a:pt x="11815" y="221"/>
                    <a:pt x="11658" y="95"/>
                  </a:cubicBezTo>
                  <a:cubicBezTo>
                    <a:pt x="11595" y="32"/>
                    <a:pt x="11508" y="1"/>
                    <a:pt x="11422" y="1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369;p88">
            <a:extLst>
              <a:ext uri="{FF2B5EF4-FFF2-40B4-BE49-F238E27FC236}">
                <a16:creationId xmlns:a16="http://schemas.microsoft.com/office/drawing/2014/main" id="{2D931037-1B2F-764A-88A4-74DDD4D4D343}"/>
              </a:ext>
            </a:extLst>
          </p:cNvPr>
          <p:cNvGrpSpPr/>
          <p:nvPr/>
        </p:nvGrpSpPr>
        <p:grpSpPr>
          <a:xfrm>
            <a:off x="7452949" y="513726"/>
            <a:ext cx="341656" cy="278276"/>
            <a:chOff x="-62518200" y="2692475"/>
            <a:chExt cx="318225" cy="289100"/>
          </a:xfrm>
          <a:solidFill>
            <a:schemeClr val="bg1">
              <a:lumMod val="10000"/>
            </a:schemeClr>
          </a:solidFill>
        </p:grpSpPr>
        <p:sp>
          <p:nvSpPr>
            <p:cNvPr id="106" name="Google Shape;10370;p88">
              <a:extLst>
                <a:ext uri="{FF2B5EF4-FFF2-40B4-BE49-F238E27FC236}">
                  <a16:creationId xmlns:a16="http://schemas.microsoft.com/office/drawing/2014/main" id="{03788F1C-69A4-484E-937E-894E1E70A956}"/>
                </a:ext>
              </a:extLst>
            </p:cNvPr>
            <p:cNvSpPr/>
            <p:nvPr/>
          </p:nvSpPr>
          <p:spPr>
            <a:xfrm>
              <a:off x="-62518200" y="2692475"/>
              <a:ext cx="318225" cy="289100"/>
            </a:xfrm>
            <a:custGeom>
              <a:avLst/>
              <a:gdLst/>
              <a:ahLst/>
              <a:cxnLst/>
              <a:rect l="l" t="t" r="r" b="b"/>
              <a:pathLst>
                <a:path w="12729" h="11564" extrusionOk="0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107" name="Google Shape;10371;p88">
              <a:extLst>
                <a:ext uri="{FF2B5EF4-FFF2-40B4-BE49-F238E27FC236}">
                  <a16:creationId xmlns:a16="http://schemas.microsoft.com/office/drawing/2014/main" id="{76979E8C-CE19-E241-B496-6F9014AA00D7}"/>
                </a:ext>
              </a:extLst>
            </p:cNvPr>
            <p:cNvSpPr/>
            <p:nvPr/>
          </p:nvSpPr>
          <p:spPr>
            <a:xfrm>
              <a:off x="-62335475" y="2804325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10000"/>
                  </a:schemeClr>
                </a:solidFill>
              </a:endParaRPr>
            </a:p>
          </p:txBody>
        </p:sp>
      </p:grpSp>
      <p:grpSp>
        <p:nvGrpSpPr>
          <p:cNvPr id="122" name="Google Shape;10561;p88">
            <a:extLst>
              <a:ext uri="{FF2B5EF4-FFF2-40B4-BE49-F238E27FC236}">
                <a16:creationId xmlns:a16="http://schemas.microsoft.com/office/drawing/2014/main" id="{8853D33F-3C52-E743-9210-715030AB142E}"/>
              </a:ext>
            </a:extLst>
          </p:cNvPr>
          <p:cNvGrpSpPr/>
          <p:nvPr/>
        </p:nvGrpSpPr>
        <p:grpSpPr>
          <a:xfrm>
            <a:off x="5085472" y="3177748"/>
            <a:ext cx="324360" cy="290042"/>
            <a:chOff x="3599700" y="1954475"/>
            <a:chExt cx="296175" cy="295400"/>
          </a:xfrm>
          <a:solidFill>
            <a:schemeClr val="bg1">
              <a:lumMod val="10000"/>
            </a:schemeClr>
          </a:solidFill>
        </p:grpSpPr>
        <p:sp>
          <p:nvSpPr>
            <p:cNvPr id="123" name="Google Shape;10562;p88">
              <a:extLst>
                <a:ext uri="{FF2B5EF4-FFF2-40B4-BE49-F238E27FC236}">
                  <a16:creationId xmlns:a16="http://schemas.microsoft.com/office/drawing/2014/main" id="{53DA9019-9FD1-A240-B368-B93D4B40379C}"/>
                </a:ext>
              </a:extLst>
            </p:cNvPr>
            <p:cNvSpPr/>
            <p:nvPr/>
          </p:nvSpPr>
          <p:spPr>
            <a:xfrm>
              <a:off x="3599700" y="1954475"/>
              <a:ext cx="296175" cy="295400"/>
            </a:xfrm>
            <a:custGeom>
              <a:avLst/>
              <a:gdLst/>
              <a:ahLst/>
              <a:cxnLst/>
              <a:rect l="l" t="t" r="r" b="b"/>
              <a:pathLst>
                <a:path w="11847" h="11816" extrusionOk="0">
                  <a:moveTo>
                    <a:pt x="3151" y="694"/>
                  </a:moveTo>
                  <a:cubicBezTo>
                    <a:pt x="3718" y="694"/>
                    <a:pt x="4159" y="1166"/>
                    <a:pt x="4159" y="1734"/>
                  </a:cubicBezTo>
                  <a:cubicBezTo>
                    <a:pt x="4159" y="2301"/>
                    <a:pt x="3686" y="2742"/>
                    <a:pt x="3151" y="2742"/>
                  </a:cubicBezTo>
                  <a:cubicBezTo>
                    <a:pt x="2584" y="2742"/>
                    <a:pt x="2111" y="2269"/>
                    <a:pt x="2111" y="1734"/>
                  </a:cubicBezTo>
                  <a:cubicBezTo>
                    <a:pt x="2080" y="1166"/>
                    <a:pt x="2552" y="694"/>
                    <a:pt x="3151" y="694"/>
                  </a:cubicBezTo>
                  <a:close/>
                  <a:moveTo>
                    <a:pt x="8727" y="694"/>
                  </a:moveTo>
                  <a:cubicBezTo>
                    <a:pt x="9326" y="694"/>
                    <a:pt x="9767" y="1166"/>
                    <a:pt x="9767" y="1734"/>
                  </a:cubicBezTo>
                  <a:cubicBezTo>
                    <a:pt x="9767" y="2301"/>
                    <a:pt x="9294" y="2742"/>
                    <a:pt x="8727" y="2742"/>
                  </a:cubicBezTo>
                  <a:cubicBezTo>
                    <a:pt x="8128" y="2742"/>
                    <a:pt x="7719" y="2269"/>
                    <a:pt x="7719" y="1734"/>
                  </a:cubicBezTo>
                  <a:cubicBezTo>
                    <a:pt x="7656" y="1166"/>
                    <a:pt x="8128" y="694"/>
                    <a:pt x="8727" y="694"/>
                  </a:cubicBezTo>
                  <a:close/>
                  <a:moveTo>
                    <a:pt x="5923" y="4852"/>
                  </a:moveTo>
                  <a:cubicBezTo>
                    <a:pt x="6522" y="4852"/>
                    <a:pt x="6994" y="5325"/>
                    <a:pt x="6994" y="5861"/>
                  </a:cubicBezTo>
                  <a:cubicBezTo>
                    <a:pt x="6994" y="6396"/>
                    <a:pt x="6522" y="6869"/>
                    <a:pt x="5923" y="6869"/>
                  </a:cubicBezTo>
                  <a:cubicBezTo>
                    <a:pt x="5356" y="6869"/>
                    <a:pt x="4883" y="6428"/>
                    <a:pt x="4883" y="5861"/>
                  </a:cubicBezTo>
                  <a:cubicBezTo>
                    <a:pt x="4883" y="5294"/>
                    <a:pt x="5356" y="4852"/>
                    <a:pt x="5923" y="4852"/>
                  </a:cubicBezTo>
                  <a:close/>
                  <a:moveTo>
                    <a:pt x="3151" y="3466"/>
                  </a:moveTo>
                  <a:cubicBezTo>
                    <a:pt x="3875" y="3466"/>
                    <a:pt x="4600" y="3813"/>
                    <a:pt x="5072" y="4380"/>
                  </a:cubicBezTo>
                  <a:cubicBezTo>
                    <a:pt x="4537" y="4695"/>
                    <a:pt x="4159" y="5231"/>
                    <a:pt x="4159" y="5861"/>
                  </a:cubicBezTo>
                  <a:cubicBezTo>
                    <a:pt x="4159" y="6239"/>
                    <a:pt x="4285" y="6617"/>
                    <a:pt x="4505" y="6900"/>
                  </a:cubicBezTo>
                  <a:lnTo>
                    <a:pt x="693" y="6900"/>
                  </a:lnTo>
                  <a:lnTo>
                    <a:pt x="693" y="5892"/>
                  </a:lnTo>
                  <a:cubicBezTo>
                    <a:pt x="693" y="4569"/>
                    <a:pt x="1796" y="3466"/>
                    <a:pt x="3151" y="3466"/>
                  </a:cubicBezTo>
                  <a:close/>
                  <a:moveTo>
                    <a:pt x="8696" y="3498"/>
                  </a:moveTo>
                  <a:cubicBezTo>
                    <a:pt x="10019" y="3498"/>
                    <a:pt x="11121" y="4600"/>
                    <a:pt x="11121" y="5955"/>
                  </a:cubicBezTo>
                  <a:lnTo>
                    <a:pt x="11121" y="6932"/>
                  </a:lnTo>
                  <a:lnTo>
                    <a:pt x="7309" y="6932"/>
                  </a:lnTo>
                  <a:cubicBezTo>
                    <a:pt x="7561" y="6617"/>
                    <a:pt x="7656" y="6270"/>
                    <a:pt x="7656" y="5892"/>
                  </a:cubicBezTo>
                  <a:cubicBezTo>
                    <a:pt x="7656" y="5262"/>
                    <a:pt x="7309" y="4726"/>
                    <a:pt x="6774" y="4411"/>
                  </a:cubicBezTo>
                  <a:cubicBezTo>
                    <a:pt x="7215" y="3813"/>
                    <a:pt x="7939" y="3498"/>
                    <a:pt x="8696" y="3498"/>
                  </a:cubicBezTo>
                  <a:close/>
                  <a:moveTo>
                    <a:pt x="5923" y="7625"/>
                  </a:moveTo>
                  <a:cubicBezTo>
                    <a:pt x="6207" y="7625"/>
                    <a:pt x="6490" y="7656"/>
                    <a:pt x="6711" y="7751"/>
                  </a:cubicBezTo>
                  <a:lnTo>
                    <a:pt x="5923" y="8791"/>
                  </a:lnTo>
                  <a:lnTo>
                    <a:pt x="5135" y="7751"/>
                  </a:lnTo>
                  <a:cubicBezTo>
                    <a:pt x="5388" y="7688"/>
                    <a:pt x="5671" y="7625"/>
                    <a:pt x="5923" y="7625"/>
                  </a:cubicBezTo>
                  <a:close/>
                  <a:moveTo>
                    <a:pt x="4505" y="8066"/>
                  </a:moveTo>
                  <a:lnTo>
                    <a:pt x="5577" y="9484"/>
                  </a:lnTo>
                  <a:lnTo>
                    <a:pt x="5577" y="11153"/>
                  </a:lnTo>
                  <a:lnTo>
                    <a:pt x="3497" y="11153"/>
                  </a:lnTo>
                  <a:lnTo>
                    <a:pt x="3497" y="10019"/>
                  </a:lnTo>
                  <a:cubicBezTo>
                    <a:pt x="3497" y="9200"/>
                    <a:pt x="3875" y="8507"/>
                    <a:pt x="4505" y="8066"/>
                  </a:cubicBezTo>
                  <a:close/>
                  <a:moveTo>
                    <a:pt x="7341" y="8066"/>
                  </a:moveTo>
                  <a:cubicBezTo>
                    <a:pt x="7939" y="8507"/>
                    <a:pt x="8381" y="9263"/>
                    <a:pt x="8381" y="10051"/>
                  </a:cubicBezTo>
                  <a:lnTo>
                    <a:pt x="8381" y="11153"/>
                  </a:lnTo>
                  <a:lnTo>
                    <a:pt x="6301" y="11153"/>
                  </a:lnTo>
                  <a:lnTo>
                    <a:pt x="6301" y="9484"/>
                  </a:lnTo>
                  <a:lnTo>
                    <a:pt x="7341" y="8066"/>
                  </a:lnTo>
                  <a:close/>
                  <a:moveTo>
                    <a:pt x="3088" y="1"/>
                  </a:moveTo>
                  <a:cubicBezTo>
                    <a:pt x="2143" y="1"/>
                    <a:pt x="1355" y="788"/>
                    <a:pt x="1355" y="1734"/>
                  </a:cubicBezTo>
                  <a:cubicBezTo>
                    <a:pt x="1355" y="2238"/>
                    <a:pt x="1575" y="2679"/>
                    <a:pt x="1922" y="2994"/>
                  </a:cubicBezTo>
                  <a:cubicBezTo>
                    <a:pt x="788" y="3466"/>
                    <a:pt x="0" y="4569"/>
                    <a:pt x="0" y="5861"/>
                  </a:cubicBezTo>
                  <a:lnTo>
                    <a:pt x="0" y="7247"/>
                  </a:lnTo>
                  <a:cubicBezTo>
                    <a:pt x="0" y="7436"/>
                    <a:pt x="158" y="7593"/>
                    <a:pt x="347" y="7593"/>
                  </a:cubicBezTo>
                  <a:lnTo>
                    <a:pt x="3938" y="7593"/>
                  </a:lnTo>
                  <a:cubicBezTo>
                    <a:pt x="3214" y="8192"/>
                    <a:pt x="2741" y="9043"/>
                    <a:pt x="2741" y="10019"/>
                  </a:cubicBezTo>
                  <a:lnTo>
                    <a:pt x="2741" y="11437"/>
                  </a:lnTo>
                  <a:cubicBezTo>
                    <a:pt x="2741" y="11658"/>
                    <a:pt x="2899" y="11815"/>
                    <a:pt x="3088" y="11815"/>
                  </a:cubicBezTo>
                  <a:lnTo>
                    <a:pt x="8696" y="11815"/>
                  </a:lnTo>
                  <a:cubicBezTo>
                    <a:pt x="8885" y="11815"/>
                    <a:pt x="9042" y="11658"/>
                    <a:pt x="9042" y="11437"/>
                  </a:cubicBezTo>
                  <a:lnTo>
                    <a:pt x="9042" y="10019"/>
                  </a:lnTo>
                  <a:cubicBezTo>
                    <a:pt x="9042" y="9043"/>
                    <a:pt x="8570" y="8192"/>
                    <a:pt x="7876" y="7593"/>
                  </a:cubicBezTo>
                  <a:lnTo>
                    <a:pt x="11436" y="7593"/>
                  </a:lnTo>
                  <a:cubicBezTo>
                    <a:pt x="11657" y="7593"/>
                    <a:pt x="11815" y="7436"/>
                    <a:pt x="11815" y="7247"/>
                  </a:cubicBezTo>
                  <a:lnTo>
                    <a:pt x="11815" y="5861"/>
                  </a:lnTo>
                  <a:cubicBezTo>
                    <a:pt x="11846" y="4600"/>
                    <a:pt x="11027" y="3466"/>
                    <a:pt x="9861" y="2994"/>
                  </a:cubicBezTo>
                  <a:cubicBezTo>
                    <a:pt x="10239" y="2679"/>
                    <a:pt x="10428" y="2206"/>
                    <a:pt x="10428" y="1734"/>
                  </a:cubicBezTo>
                  <a:cubicBezTo>
                    <a:pt x="10428" y="788"/>
                    <a:pt x="9641" y="1"/>
                    <a:pt x="8696" y="1"/>
                  </a:cubicBezTo>
                  <a:cubicBezTo>
                    <a:pt x="7750" y="1"/>
                    <a:pt x="6963" y="788"/>
                    <a:pt x="6963" y="1734"/>
                  </a:cubicBezTo>
                  <a:cubicBezTo>
                    <a:pt x="6963" y="2238"/>
                    <a:pt x="7152" y="2679"/>
                    <a:pt x="7498" y="2994"/>
                  </a:cubicBezTo>
                  <a:cubicBezTo>
                    <a:pt x="6931" y="3214"/>
                    <a:pt x="6396" y="3624"/>
                    <a:pt x="6049" y="4159"/>
                  </a:cubicBezTo>
                  <a:lnTo>
                    <a:pt x="5734" y="4159"/>
                  </a:lnTo>
                  <a:cubicBezTo>
                    <a:pt x="5388" y="3655"/>
                    <a:pt x="4883" y="3214"/>
                    <a:pt x="4285" y="2994"/>
                  </a:cubicBezTo>
                  <a:cubicBezTo>
                    <a:pt x="4631" y="2679"/>
                    <a:pt x="4820" y="2238"/>
                    <a:pt x="4820" y="1734"/>
                  </a:cubicBezTo>
                  <a:cubicBezTo>
                    <a:pt x="4820" y="788"/>
                    <a:pt x="4033" y="1"/>
                    <a:pt x="3088" y="1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124" name="Google Shape;10563;p88">
              <a:extLst>
                <a:ext uri="{FF2B5EF4-FFF2-40B4-BE49-F238E27FC236}">
                  <a16:creationId xmlns:a16="http://schemas.microsoft.com/office/drawing/2014/main" id="{9A3E71C9-065C-7343-BD57-86914697B707}"/>
                </a:ext>
              </a:extLst>
            </p:cNvPr>
            <p:cNvSpPr/>
            <p:nvPr/>
          </p:nvSpPr>
          <p:spPr>
            <a:xfrm>
              <a:off x="3825750" y="2075775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125" name="Google Shape;10564;p88">
              <a:extLst>
                <a:ext uri="{FF2B5EF4-FFF2-40B4-BE49-F238E27FC236}">
                  <a16:creationId xmlns:a16="http://schemas.microsoft.com/office/drawing/2014/main" id="{8FE62745-BACF-704B-8CE7-E3B9F42A9100}"/>
                </a:ext>
              </a:extLst>
            </p:cNvPr>
            <p:cNvSpPr/>
            <p:nvPr/>
          </p:nvSpPr>
          <p:spPr>
            <a:xfrm>
              <a:off x="3633550" y="207577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9" y="536"/>
                    <a:pt x="1419" y="347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10000"/>
                  </a:schemeClr>
                </a:solidFill>
              </a:endParaRPr>
            </a:p>
          </p:txBody>
        </p:sp>
      </p:grpSp>
      <p:sp>
        <p:nvSpPr>
          <p:cNvPr id="129" name="文本框 128">
            <a:extLst>
              <a:ext uri="{FF2B5EF4-FFF2-40B4-BE49-F238E27FC236}">
                <a16:creationId xmlns:a16="http://schemas.microsoft.com/office/drawing/2014/main" id="{77D2D80B-D138-1642-ADBA-4E5B188542E3}"/>
              </a:ext>
            </a:extLst>
          </p:cNvPr>
          <p:cNvSpPr txBox="1"/>
          <p:nvPr/>
        </p:nvSpPr>
        <p:spPr>
          <a:xfrm>
            <a:off x="4731427" y="2130493"/>
            <a:ext cx="1630184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Work Sans" pitchFamily="2" charset="0"/>
              </a:rPr>
              <a:t>- Acquisition Trend By Different Origins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8D44947-E100-6B4B-8A39-5068EACEDB95}"/>
              </a:ext>
            </a:extLst>
          </p:cNvPr>
          <p:cNvSpPr txBox="1"/>
          <p:nvPr/>
        </p:nvSpPr>
        <p:spPr>
          <a:xfrm>
            <a:off x="7070414" y="2068439"/>
            <a:ext cx="18544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chemeClr val="tx1"/>
                </a:solidFill>
                <a:latin typeface="Work Sans" pitchFamily="2" charset="0"/>
              </a:rPr>
              <a:t>- Product Category GMV Change </a:t>
            </a:r>
          </a:p>
        </p:txBody>
      </p:sp>
      <p:sp>
        <p:nvSpPr>
          <p:cNvPr id="134" name="Google Shape;1844;p71">
            <a:extLst>
              <a:ext uri="{FF2B5EF4-FFF2-40B4-BE49-F238E27FC236}">
                <a16:creationId xmlns:a16="http://schemas.microsoft.com/office/drawing/2014/main" id="{4CC4A0DD-D628-2743-B70F-4AB2C9C01B53}"/>
              </a:ext>
            </a:extLst>
          </p:cNvPr>
          <p:cNvSpPr txBox="1">
            <a:spLocks/>
          </p:cNvSpPr>
          <p:nvPr/>
        </p:nvSpPr>
        <p:spPr>
          <a:xfrm>
            <a:off x="7070414" y="4161299"/>
            <a:ext cx="2284044" cy="29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z="1200" b="0" dirty="0">
                <a:solidFill>
                  <a:schemeClr val="tx1"/>
                </a:solidFill>
                <a:latin typeface="Work Sans" pitchFamily="2" charset="0"/>
              </a:rPr>
              <a:t>- RFM Scores</a:t>
            </a:r>
          </a:p>
        </p:txBody>
      </p:sp>
      <p:sp>
        <p:nvSpPr>
          <p:cNvPr id="135" name="Google Shape;1844;p71">
            <a:extLst>
              <a:ext uri="{FF2B5EF4-FFF2-40B4-BE49-F238E27FC236}">
                <a16:creationId xmlns:a16="http://schemas.microsoft.com/office/drawing/2014/main" id="{FCAB416D-9C38-174E-BA4F-5D0D74F5EBB2}"/>
              </a:ext>
            </a:extLst>
          </p:cNvPr>
          <p:cNvSpPr txBox="1">
            <a:spLocks/>
          </p:cNvSpPr>
          <p:nvPr/>
        </p:nvSpPr>
        <p:spPr>
          <a:xfrm>
            <a:off x="7080618" y="4409946"/>
            <a:ext cx="1591942" cy="349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z="1200" b="0" dirty="0">
                <a:solidFill>
                  <a:schemeClr val="tx1"/>
                </a:solidFill>
                <a:latin typeface="Work Sans" pitchFamily="2" charset="0"/>
              </a:rPr>
              <a:t>- Eight Customer </a:t>
            </a:r>
          </a:p>
          <a:p>
            <a:r>
              <a:rPr lang="en-US" sz="1200" b="0" dirty="0">
                <a:solidFill>
                  <a:schemeClr val="tx1"/>
                </a:solidFill>
                <a:latin typeface="Work Sans" pitchFamily="2" charset="0"/>
              </a:rPr>
              <a:t>Groups</a:t>
            </a:r>
          </a:p>
        </p:txBody>
      </p:sp>
      <p:sp>
        <p:nvSpPr>
          <p:cNvPr id="138" name="Google Shape;1844;p71">
            <a:extLst>
              <a:ext uri="{FF2B5EF4-FFF2-40B4-BE49-F238E27FC236}">
                <a16:creationId xmlns:a16="http://schemas.microsoft.com/office/drawing/2014/main" id="{79C44DBE-492A-6F41-8FCA-DF1D413BD105}"/>
              </a:ext>
            </a:extLst>
          </p:cNvPr>
          <p:cNvSpPr txBox="1">
            <a:spLocks/>
          </p:cNvSpPr>
          <p:nvPr/>
        </p:nvSpPr>
        <p:spPr>
          <a:xfrm>
            <a:off x="4742357" y="4232694"/>
            <a:ext cx="2333081" cy="263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z="1200" b="0" dirty="0">
                <a:solidFill>
                  <a:schemeClr val="tx1"/>
                </a:solidFill>
                <a:latin typeface="Work Sans" pitchFamily="2" charset="0"/>
              </a:rPr>
              <a:t>- Average Review Score</a:t>
            </a:r>
          </a:p>
        </p:txBody>
      </p:sp>
      <p:sp>
        <p:nvSpPr>
          <p:cNvPr id="139" name="Google Shape;1844;p71">
            <a:extLst>
              <a:ext uri="{FF2B5EF4-FFF2-40B4-BE49-F238E27FC236}">
                <a16:creationId xmlns:a16="http://schemas.microsoft.com/office/drawing/2014/main" id="{F5254316-BD01-5447-8D4E-8CED80D0D8B4}"/>
              </a:ext>
            </a:extLst>
          </p:cNvPr>
          <p:cNvSpPr txBox="1">
            <a:spLocks/>
          </p:cNvSpPr>
          <p:nvPr/>
        </p:nvSpPr>
        <p:spPr>
          <a:xfrm>
            <a:off x="4665870" y="4483914"/>
            <a:ext cx="1761297" cy="377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algn="ctr"/>
            <a:r>
              <a:rPr lang="en-US" sz="1200" b="0" dirty="0"/>
              <a:t>- Review Keywords</a:t>
            </a:r>
          </a:p>
        </p:txBody>
      </p:sp>
      <p:grpSp>
        <p:nvGrpSpPr>
          <p:cNvPr id="146" name="Google Shape;9705;p86">
            <a:extLst>
              <a:ext uri="{FF2B5EF4-FFF2-40B4-BE49-F238E27FC236}">
                <a16:creationId xmlns:a16="http://schemas.microsoft.com/office/drawing/2014/main" id="{4C272E25-BD74-4B4F-BD17-DF94ADA96800}"/>
              </a:ext>
            </a:extLst>
          </p:cNvPr>
          <p:cNvGrpSpPr/>
          <p:nvPr/>
        </p:nvGrpSpPr>
        <p:grpSpPr>
          <a:xfrm>
            <a:off x="7469043" y="3200268"/>
            <a:ext cx="279533" cy="282547"/>
            <a:chOff x="3299850" y="238575"/>
            <a:chExt cx="427725" cy="482225"/>
          </a:xfrm>
          <a:solidFill>
            <a:schemeClr val="bg1">
              <a:lumMod val="10000"/>
            </a:schemeClr>
          </a:solidFill>
        </p:grpSpPr>
        <p:sp>
          <p:nvSpPr>
            <p:cNvPr id="147" name="Google Shape;9706;p86">
              <a:extLst>
                <a:ext uri="{FF2B5EF4-FFF2-40B4-BE49-F238E27FC236}">
                  <a16:creationId xmlns:a16="http://schemas.microsoft.com/office/drawing/2014/main" id="{833D05B6-1D21-2643-BC34-1F7EAD7E36CA}"/>
                </a:ext>
              </a:extLst>
            </p:cNvPr>
            <p:cNvSpPr/>
            <p:nvPr/>
          </p:nvSpPr>
          <p:spPr>
            <a:xfrm>
              <a:off x="3299850" y="323500"/>
              <a:ext cx="427725" cy="397300"/>
            </a:xfrm>
            <a:custGeom>
              <a:avLst/>
              <a:gdLst/>
              <a:ahLst/>
              <a:cxnLst/>
              <a:rect l="l" t="t" r="r" b="b"/>
              <a:pathLst>
                <a:path w="17109" h="15892" extrusionOk="0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148" name="Google Shape;9707;p86">
              <a:extLst>
                <a:ext uri="{FF2B5EF4-FFF2-40B4-BE49-F238E27FC236}">
                  <a16:creationId xmlns:a16="http://schemas.microsoft.com/office/drawing/2014/main" id="{17212C48-925A-D444-A4D9-51D1935E2712}"/>
                </a:ext>
              </a:extLst>
            </p:cNvPr>
            <p:cNvSpPr/>
            <p:nvPr/>
          </p:nvSpPr>
          <p:spPr>
            <a:xfrm>
              <a:off x="3467650" y="238575"/>
              <a:ext cx="46525" cy="56650"/>
            </a:xfrm>
            <a:custGeom>
              <a:avLst/>
              <a:gdLst/>
              <a:ahLst/>
              <a:cxnLst/>
              <a:rect l="l" t="t" r="r" b="b"/>
              <a:pathLst>
                <a:path w="1861" h="2266" extrusionOk="0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149" name="Google Shape;9708;p86">
              <a:extLst>
                <a:ext uri="{FF2B5EF4-FFF2-40B4-BE49-F238E27FC236}">
                  <a16:creationId xmlns:a16="http://schemas.microsoft.com/office/drawing/2014/main" id="{D0DE1148-69F7-6148-8999-DC681C0BA41F}"/>
                </a:ext>
              </a:extLst>
            </p:cNvPr>
            <p:cNvSpPr/>
            <p:nvPr/>
          </p:nvSpPr>
          <p:spPr>
            <a:xfrm>
              <a:off x="3566675" y="238575"/>
              <a:ext cx="46525" cy="56675"/>
            </a:xfrm>
            <a:custGeom>
              <a:avLst/>
              <a:gdLst/>
              <a:ahLst/>
              <a:cxnLst/>
              <a:rect l="l" t="t" r="r" b="b"/>
              <a:pathLst>
                <a:path w="1861" h="2267" extrusionOk="0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150" name="Google Shape;9709;p86">
              <a:extLst>
                <a:ext uri="{FF2B5EF4-FFF2-40B4-BE49-F238E27FC236}">
                  <a16:creationId xmlns:a16="http://schemas.microsoft.com/office/drawing/2014/main" id="{257826D8-EE60-9447-88B3-2B9B64734EBA}"/>
                </a:ext>
              </a:extLst>
            </p:cNvPr>
            <p:cNvSpPr/>
            <p:nvPr/>
          </p:nvSpPr>
          <p:spPr>
            <a:xfrm>
              <a:off x="361122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151" name="Google Shape;9710;p86">
              <a:extLst>
                <a:ext uri="{FF2B5EF4-FFF2-40B4-BE49-F238E27FC236}">
                  <a16:creationId xmlns:a16="http://schemas.microsoft.com/office/drawing/2014/main" id="{9461B349-D114-6440-9F89-B3924E2E7616}"/>
                </a:ext>
              </a:extLst>
            </p:cNvPr>
            <p:cNvSpPr/>
            <p:nvPr/>
          </p:nvSpPr>
          <p:spPr>
            <a:xfrm>
              <a:off x="341307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10000"/>
                  </a:schemeClr>
                </a:solidFill>
              </a:endParaRPr>
            </a:p>
          </p:txBody>
        </p:sp>
      </p:grpSp>
      <p:sp>
        <p:nvSpPr>
          <p:cNvPr id="13" name="右箭头 12">
            <a:extLst>
              <a:ext uri="{FF2B5EF4-FFF2-40B4-BE49-F238E27FC236}">
                <a16:creationId xmlns:a16="http://schemas.microsoft.com/office/drawing/2014/main" id="{9CDD562F-8FEE-CE48-A955-BB823F4F9AEF}"/>
              </a:ext>
            </a:extLst>
          </p:cNvPr>
          <p:cNvSpPr/>
          <p:nvPr/>
        </p:nvSpPr>
        <p:spPr>
          <a:xfrm>
            <a:off x="6102057" y="366798"/>
            <a:ext cx="808453" cy="516224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右箭头 155">
            <a:extLst>
              <a:ext uri="{FF2B5EF4-FFF2-40B4-BE49-F238E27FC236}">
                <a16:creationId xmlns:a16="http://schemas.microsoft.com/office/drawing/2014/main" id="{3717F848-D813-A540-8E85-47CE1F4ACB51}"/>
              </a:ext>
            </a:extLst>
          </p:cNvPr>
          <p:cNvSpPr/>
          <p:nvPr/>
        </p:nvSpPr>
        <p:spPr>
          <a:xfrm rot="10800000">
            <a:off x="6040131" y="3134164"/>
            <a:ext cx="808453" cy="516224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020CA0B-528E-914F-B94A-9490D07E1EB4}"/>
              </a:ext>
            </a:extLst>
          </p:cNvPr>
          <p:cNvSpPr/>
          <p:nvPr/>
        </p:nvSpPr>
        <p:spPr>
          <a:xfrm>
            <a:off x="8377796" y="481890"/>
            <a:ext cx="492066" cy="2805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358FB24B-C82A-BF48-B932-253565E2ACD3}"/>
              </a:ext>
            </a:extLst>
          </p:cNvPr>
          <p:cNvSpPr/>
          <p:nvPr/>
        </p:nvSpPr>
        <p:spPr>
          <a:xfrm rot="16200000" flipH="1">
            <a:off x="7361279" y="1868934"/>
            <a:ext cx="3024630" cy="250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右箭头 158">
            <a:extLst>
              <a:ext uri="{FF2B5EF4-FFF2-40B4-BE49-F238E27FC236}">
                <a16:creationId xmlns:a16="http://schemas.microsoft.com/office/drawing/2014/main" id="{82A4D514-4713-484C-A9DD-A71D74658D0C}"/>
              </a:ext>
            </a:extLst>
          </p:cNvPr>
          <p:cNvSpPr/>
          <p:nvPr/>
        </p:nvSpPr>
        <p:spPr>
          <a:xfrm rot="10800000">
            <a:off x="8148887" y="3119565"/>
            <a:ext cx="808453" cy="516224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85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61"/>
          <p:cNvSpPr/>
          <p:nvPr/>
        </p:nvSpPr>
        <p:spPr>
          <a:xfrm>
            <a:off x="-814425" y="728575"/>
            <a:ext cx="5453100" cy="54531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4" name="Google Shape;1164;p61"/>
          <p:cNvGrpSpPr/>
          <p:nvPr/>
        </p:nvGrpSpPr>
        <p:grpSpPr>
          <a:xfrm>
            <a:off x="4118083" y="950243"/>
            <a:ext cx="4102508" cy="2552317"/>
            <a:chOff x="4638675" y="1181100"/>
            <a:chExt cx="3705300" cy="2305200"/>
          </a:xfrm>
        </p:grpSpPr>
        <p:sp>
          <p:nvSpPr>
            <p:cNvPr id="1165" name="Google Shape;1165;p61"/>
            <p:cNvSpPr/>
            <p:nvPr/>
          </p:nvSpPr>
          <p:spPr>
            <a:xfrm>
              <a:off x="4638675" y="1181100"/>
              <a:ext cx="3705300" cy="2305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6" name="Google Shape;1166;p61"/>
            <p:cNvGrpSpPr/>
            <p:nvPr/>
          </p:nvGrpSpPr>
          <p:grpSpPr>
            <a:xfrm>
              <a:off x="5013579" y="1501569"/>
              <a:ext cx="1701581" cy="1664270"/>
              <a:chOff x="510101" y="1065486"/>
              <a:chExt cx="3080342" cy="3012799"/>
            </a:xfrm>
          </p:grpSpPr>
          <p:grpSp>
            <p:nvGrpSpPr>
              <p:cNvPr id="1167" name="Google Shape;1167;p61"/>
              <p:cNvGrpSpPr/>
              <p:nvPr/>
            </p:nvGrpSpPr>
            <p:grpSpPr>
              <a:xfrm>
                <a:off x="2304451" y="1380038"/>
                <a:ext cx="1285992" cy="2469555"/>
                <a:chOff x="1653275" y="1959700"/>
                <a:chExt cx="1171000" cy="2248525"/>
              </a:xfrm>
            </p:grpSpPr>
            <p:sp>
              <p:nvSpPr>
                <p:cNvPr id="1168" name="Google Shape;1168;p61"/>
                <p:cNvSpPr/>
                <p:nvPr/>
              </p:nvSpPr>
              <p:spPr>
                <a:xfrm>
                  <a:off x="1688100" y="2073100"/>
                  <a:ext cx="1101350" cy="20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54" h="80452" extrusionOk="0">
                      <a:moveTo>
                        <a:pt x="0" y="1"/>
                      </a:moveTo>
                      <a:lnTo>
                        <a:pt x="44053" y="1"/>
                      </a:lnTo>
                      <a:lnTo>
                        <a:pt x="44053" y="80451"/>
                      </a:lnTo>
                      <a:lnTo>
                        <a:pt x="0" y="8045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9" name="Google Shape;1169;p61"/>
                <p:cNvSpPr/>
                <p:nvPr/>
              </p:nvSpPr>
              <p:spPr>
                <a:xfrm>
                  <a:off x="1738400" y="2127875"/>
                  <a:ext cx="999850" cy="190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94" h="76070" extrusionOk="0">
                      <a:moveTo>
                        <a:pt x="0" y="1"/>
                      </a:moveTo>
                      <a:lnTo>
                        <a:pt x="39994" y="1"/>
                      </a:lnTo>
                      <a:lnTo>
                        <a:pt x="39994" y="76070"/>
                      </a:lnTo>
                      <a:lnTo>
                        <a:pt x="0" y="7607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61"/>
                <p:cNvSpPr/>
                <p:nvPr/>
              </p:nvSpPr>
              <p:spPr>
                <a:xfrm>
                  <a:off x="1688100" y="4084375"/>
                  <a:ext cx="11013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54" h="4954" extrusionOk="0">
                      <a:moveTo>
                        <a:pt x="44053" y="4953"/>
                      </a:moveTo>
                      <a:lnTo>
                        <a:pt x="39660" y="4953"/>
                      </a:lnTo>
                      <a:lnTo>
                        <a:pt x="38541" y="2548"/>
                      </a:lnTo>
                      <a:lnTo>
                        <a:pt x="5513" y="2548"/>
                      </a:lnTo>
                      <a:lnTo>
                        <a:pt x="4394" y="4953"/>
                      </a:lnTo>
                      <a:lnTo>
                        <a:pt x="0" y="4953"/>
                      </a:lnTo>
                      <a:lnTo>
                        <a:pt x="0" y="0"/>
                      </a:lnTo>
                      <a:lnTo>
                        <a:pt x="4405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61"/>
                <p:cNvSpPr/>
                <p:nvPr/>
              </p:nvSpPr>
              <p:spPr>
                <a:xfrm>
                  <a:off x="1653275" y="1959700"/>
                  <a:ext cx="1171000" cy="11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40" h="4537" extrusionOk="0">
                      <a:moveTo>
                        <a:pt x="0" y="1"/>
                      </a:moveTo>
                      <a:lnTo>
                        <a:pt x="46839" y="1"/>
                      </a:lnTo>
                      <a:lnTo>
                        <a:pt x="46839" y="4537"/>
                      </a:lnTo>
                      <a:lnTo>
                        <a:pt x="0" y="453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" name="Google Shape;1172;p61"/>
                <p:cNvSpPr/>
                <p:nvPr/>
              </p:nvSpPr>
              <p:spPr>
                <a:xfrm>
                  <a:off x="1842575" y="3301225"/>
                  <a:ext cx="791500" cy="64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60" h="25755" extrusionOk="0">
                      <a:moveTo>
                        <a:pt x="31659" y="3013"/>
                      </a:moveTo>
                      <a:cubicBezTo>
                        <a:pt x="31659" y="1346"/>
                        <a:pt x="30314" y="1"/>
                        <a:pt x="28647" y="1"/>
                      </a:cubicBezTo>
                      <a:lnTo>
                        <a:pt x="3013" y="1"/>
                      </a:lnTo>
                      <a:cubicBezTo>
                        <a:pt x="1346" y="1"/>
                        <a:pt x="1" y="1346"/>
                        <a:pt x="1" y="3013"/>
                      </a:cubicBezTo>
                      <a:lnTo>
                        <a:pt x="1" y="22742"/>
                      </a:lnTo>
                      <a:cubicBezTo>
                        <a:pt x="1" y="24397"/>
                        <a:pt x="1346" y="25754"/>
                        <a:pt x="3013" y="25754"/>
                      </a:cubicBezTo>
                      <a:lnTo>
                        <a:pt x="28647" y="25754"/>
                      </a:lnTo>
                      <a:cubicBezTo>
                        <a:pt x="30314" y="25754"/>
                        <a:pt x="31659" y="24397"/>
                        <a:pt x="31659" y="2274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3" name="Google Shape;1173;p61"/>
                <p:cNvSpPr/>
                <p:nvPr/>
              </p:nvSpPr>
              <p:spPr>
                <a:xfrm>
                  <a:off x="1842575" y="2211225"/>
                  <a:ext cx="791500" cy="79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60" h="31993" extrusionOk="0">
                      <a:moveTo>
                        <a:pt x="31659" y="3691"/>
                      </a:moveTo>
                      <a:cubicBezTo>
                        <a:pt x="31659" y="1655"/>
                        <a:pt x="30004" y="0"/>
                        <a:pt x="27957" y="0"/>
                      </a:cubicBezTo>
                      <a:lnTo>
                        <a:pt x="3704" y="0"/>
                      </a:lnTo>
                      <a:cubicBezTo>
                        <a:pt x="1656" y="0"/>
                        <a:pt x="1" y="1655"/>
                        <a:pt x="1" y="3691"/>
                      </a:cubicBezTo>
                      <a:lnTo>
                        <a:pt x="1" y="28290"/>
                      </a:lnTo>
                      <a:cubicBezTo>
                        <a:pt x="1" y="30337"/>
                        <a:pt x="1656" y="31992"/>
                        <a:pt x="3704" y="31992"/>
                      </a:cubicBezTo>
                      <a:lnTo>
                        <a:pt x="27957" y="31992"/>
                      </a:lnTo>
                      <a:cubicBezTo>
                        <a:pt x="30004" y="31992"/>
                        <a:pt x="31659" y="30337"/>
                        <a:pt x="31659" y="2829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4" name="Google Shape;1174;p61"/>
                <p:cNvSpPr/>
                <p:nvPr/>
              </p:nvSpPr>
              <p:spPr>
                <a:xfrm>
                  <a:off x="1729175" y="2118650"/>
                  <a:ext cx="1018300" cy="192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32" h="76808" extrusionOk="0">
                      <a:moveTo>
                        <a:pt x="40732" y="370"/>
                      </a:moveTo>
                      <a:cubicBezTo>
                        <a:pt x="40732" y="167"/>
                        <a:pt x="40565" y="1"/>
                        <a:pt x="40363" y="1"/>
                      </a:cubicBezTo>
                      <a:lnTo>
                        <a:pt x="369" y="1"/>
                      </a:lnTo>
                      <a:cubicBezTo>
                        <a:pt x="167" y="1"/>
                        <a:pt x="0" y="167"/>
                        <a:pt x="0" y="370"/>
                      </a:cubicBezTo>
                      <a:lnTo>
                        <a:pt x="0" y="76439"/>
                      </a:lnTo>
                      <a:cubicBezTo>
                        <a:pt x="0" y="76641"/>
                        <a:pt x="167" y="76808"/>
                        <a:pt x="369" y="76808"/>
                      </a:cubicBezTo>
                      <a:lnTo>
                        <a:pt x="40363" y="76808"/>
                      </a:lnTo>
                      <a:cubicBezTo>
                        <a:pt x="40565" y="76808"/>
                        <a:pt x="40732" y="76641"/>
                        <a:pt x="40732" y="76439"/>
                      </a:cubicBezTo>
                      <a:close/>
                      <a:moveTo>
                        <a:pt x="39993" y="727"/>
                      </a:moveTo>
                      <a:lnTo>
                        <a:pt x="39993" y="76069"/>
                      </a:lnTo>
                      <a:lnTo>
                        <a:pt x="739" y="76069"/>
                      </a:lnTo>
                      <a:lnTo>
                        <a:pt x="739" y="7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5" name="Google Shape;1175;p61"/>
                <p:cNvSpPr/>
                <p:nvPr/>
              </p:nvSpPr>
              <p:spPr>
                <a:xfrm>
                  <a:off x="2449500" y="3069075"/>
                  <a:ext cx="184575" cy="17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83" h="6966" extrusionOk="0">
                      <a:moveTo>
                        <a:pt x="7382" y="822"/>
                      </a:moveTo>
                      <a:cubicBezTo>
                        <a:pt x="7382" y="369"/>
                        <a:pt x="7013" y="0"/>
                        <a:pt x="6561" y="0"/>
                      </a:cubicBezTo>
                      <a:lnTo>
                        <a:pt x="822" y="0"/>
                      </a:lnTo>
                      <a:cubicBezTo>
                        <a:pt x="370" y="0"/>
                        <a:pt x="1" y="369"/>
                        <a:pt x="1" y="822"/>
                      </a:cubicBezTo>
                      <a:lnTo>
                        <a:pt x="1" y="6144"/>
                      </a:lnTo>
                      <a:cubicBezTo>
                        <a:pt x="1" y="6596"/>
                        <a:pt x="370" y="6965"/>
                        <a:pt x="822" y="6965"/>
                      </a:cubicBezTo>
                      <a:lnTo>
                        <a:pt x="6561" y="6965"/>
                      </a:lnTo>
                      <a:cubicBezTo>
                        <a:pt x="7013" y="6965"/>
                        <a:pt x="7382" y="6596"/>
                        <a:pt x="7382" y="614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6" name="Google Shape;1176;p61"/>
                <p:cNvSpPr/>
                <p:nvPr/>
              </p:nvSpPr>
              <p:spPr>
                <a:xfrm>
                  <a:off x="2565000" y="3083950"/>
                  <a:ext cx="49425" cy="14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7" h="5775" extrusionOk="0">
                      <a:moveTo>
                        <a:pt x="1977" y="989"/>
                      </a:moveTo>
                      <a:cubicBezTo>
                        <a:pt x="1977" y="441"/>
                        <a:pt x="1536" y="0"/>
                        <a:pt x="988" y="0"/>
                      </a:cubicBezTo>
                      <a:cubicBezTo>
                        <a:pt x="441" y="0"/>
                        <a:pt x="0" y="441"/>
                        <a:pt x="0" y="989"/>
                      </a:cubicBezTo>
                      <a:lnTo>
                        <a:pt x="0" y="4787"/>
                      </a:lnTo>
                      <a:cubicBezTo>
                        <a:pt x="0" y="5334"/>
                        <a:pt x="441" y="5775"/>
                        <a:pt x="988" y="5775"/>
                      </a:cubicBezTo>
                      <a:cubicBezTo>
                        <a:pt x="1536" y="5775"/>
                        <a:pt x="1977" y="5334"/>
                        <a:pt x="1977" y="478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77" name="Google Shape;1177;p61"/>
              <p:cNvSpPr/>
              <p:nvPr/>
            </p:nvSpPr>
            <p:spPr>
              <a:xfrm>
                <a:off x="2623488" y="1380050"/>
                <a:ext cx="254100" cy="2408100"/>
              </a:xfrm>
              <a:prstGeom prst="rect">
                <a:avLst/>
              </a:prstGeom>
              <a:solidFill>
                <a:srgbClr val="2F3A4F">
                  <a:alpha val="1606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8" name="Google Shape;1178;p61"/>
              <p:cNvGrpSpPr/>
              <p:nvPr/>
            </p:nvGrpSpPr>
            <p:grpSpPr>
              <a:xfrm>
                <a:off x="510101" y="1380038"/>
                <a:ext cx="1285992" cy="2469555"/>
                <a:chOff x="1653275" y="1959700"/>
                <a:chExt cx="1171000" cy="2248525"/>
              </a:xfrm>
            </p:grpSpPr>
            <p:sp>
              <p:nvSpPr>
                <p:cNvPr id="1179" name="Google Shape;1179;p61"/>
                <p:cNvSpPr/>
                <p:nvPr/>
              </p:nvSpPr>
              <p:spPr>
                <a:xfrm>
                  <a:off x="1688100" y="2073100"/>
                  <a:ext cx="1101350" cy="20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54" h="80452" extrusionOk="0">
                      <a:moveTo>
                        <a:pt x="0" y="1"/>
                      </a:moveTo>
                      <a:lnTo>
                        <a:pt x="44053" y="1"/>
                      </a:lnTo>
                      <a:lnTo>
                        <a:pt x="44053" y="80451"/>
                      </a:lnTo>
                      <a:lnTo>
                        <a:pt x="0" y="8045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0" name="Google Shape;1180;p61"/>
                <p:cNvSpPr/>
                <p:nvPr/>
              </p:nvSpPr>
              <p:spPr>
                <a:xfrm>
                  <a:off x="1738400" y="2127875"/>
                  <a:ext cx="999850" cy="190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94" h="76070" extrusionOk="0">
                      <a:moveTo>
                        <a:pt x="0" y="1"/>
                      </a:moveTo>
                      <a:lnTo>
                        <a:pt x="39994" y="1"/>
                      </a:lnTo>
                      <a:lnTo>
                        <a:pt x="39994" y="76070"/>
                      </a:lnTo>
                      <a:lnTo>
                        <a:pt x="0" y="7607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61"/>
                <p:cNvSpPr/>
                <p:nvPr/>
              </p:nvSpPr>
              <p:spPr>
                <a:xfrm>
                  <a:off x="1688100" y="4084375"/>
                  <a:ext cx="11013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54" h="4954" extrusionOk="0">
                      <a:moveTo>
                        <a:pt x="44053" y="4953"/>
                      </a:moveTo>
                      <a:lnTo>
                        <a:pt x="39660" y="4953"/>
                      </a:lnTo>
                      <a:lnTo>
                        <a:pt x="38541" y="2548"/>
                      </a:lnTo>
                      <a:lnTo>
                        <a:pt x="5513" y="2548"/>
                      </a:lnTo>
                      <a:lnTo>
                        <a:pt x="4394" y="4953"/>
                      </a:lnTo>
                      <a:lnTo>
                        <a:pt x="0" y="4953"/>
                      </a:lnTo>
                      <a:lnTo>
                        <a:pt x="0" y="0"/>
                      </a:lnTo>
                      <a:lnTo>
                        <a:pt x="4405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2" name="Google Shape;1182;p61"/>
                <p:cNvSpPr/>
                <p:nvPr/>
              </p:nvSpPr>
              <p:spPr>
                <a:xfrm>
                  <a:off x="1653275" y="1959700"/>
                  <a:ext cx="1171000" cy="11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40" h="4537" extrusionOk="0">
                      <a:moveTo>
                        <a:pt x="0" y="1"/>
                      </a:moveTo>
                      <a:lnTo>
                        <a:pt x="46839" y="1"/>
                      </a:lnTo>
                      <a:lnTo>
                        <a:pt x="46839" y="4537"/>
                      </a:lnTo>
                      <a:lnTo>
                        <a:pt x="0" y="453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3" name="Google Shape;1183;p61"/>
                <p:cNvSpPr/>
                <p:nvPr/>
              </p:nvSpPr>
              <p:spPr>
                <a:xfrm>
                  <a:off x="1842575" y="3301225"/>
                  <a:ext cx="791500" cy="64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60" h="25755" extrusionOk="0">
                      <a:moveTo>
                        <a:pt x="31659" y="3013"/>
                      </a:moveTo>
                      <a:cubicBezTo>
                        <a:pt x="31659" y="1346"/>
                        <a:pt x="30314" y="1"/>
                        <a:pt x="28647" y="1"/>
                      </a:cubicBezTo>
                      <a:lnTo>
                        <a:pt x="3013" y="1"/>
                      </a:lnTo>
                      <a:cubicBezTo>
                        <a:pt x="1346" y="1"/>
                        <a:pt x="1" y="1346"/>
                        <a:pt x="1" y="3013"/>
                      </a:cubicBezTo>
                      <a:lnTo>
                        <a:pt x="1" y="22742"/>
                      </a:lnTo>
                      <a:cubicBezTo>
                        <a:pt x="1" y="24397"/>
                        <a:pt x="1346" y="25754"/>
                        <a:pt x="3013" y="25754"/>
                      </a:cubicBezTo>
                      <a:lnTo>
                        <a:pt x="28647" y="25754"/>
                      </a:lnTo>
                      <a:cubicBezTo>
                        <a:pt x="30314" y="25754"/>
                        <a:pt x="31659" y="24397"/>
                        <a:pt x="31659" y="2274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61"/>
                <p:cNvSpPr/>
                <p:nvPr/>
              </p:nvSpPr>
              <p:spPr>
                <a:xfrm>
                  <a:off x="1842575" y="2211225"/>
                  <a:ext cx="791500" cy="79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60" h="31993" extrusionOk="0">
                      <a:moveTo>
                        <a:pt x="31659" y="3691"/>
                      </a:moveTo>
                      <a:cubicBezTo>
                        <a:pt x="31659" y="1655"/>
                        <a:pt x="30004" y="0"/>
                        <a:pt x="27957" y="0"/>
                      </a:cubicBezTo>
                      <a:lnTo>
                        <a:pt x="3704" y="0"/>
                      </a:lnTo>
                      <a:cubicBezTo>
                        <a:pt x="1656" y="0"/>
                        <a:pt x="1" y="1655"/>
                        <a:pt x="1" y="3691"/>
                      </a:cubicBezTo>
                      <a:lnTo>
                        <a:pt x="1" y="28290"/>
                      </a:lnTo>
                      <a:cubicBezTo>
                        <a:pt x="1" y="30337"/>
                        <a:pt x="1656" y="31992"/>
                        <a:pt x="3704" y="31992"/>
                      </a:cubicBezTo>
                      <a:lnTo>
                        <a:pt x="27957" y="31992"/>
                      </a:lnTo>
                      <a:cubicBezTo>
                        <a:pt x="30004" y="31992"/>
                        <a:pt x="31659" y="30337"/>
                        <a:pt x="31659" y="2829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185;p61"/>
                <p:cNvSpPr/>
                <p:nvPr/>
              </p:nvSpPr>
              <p:spPr>
                <a:xfrm>
                  <a:off x="1729175" y="2118650"/>
                  <a:ext cx="1018300" cy="192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32" h="76808" extrusionOk="0">
                      <a:moveTo>
                        <a:pt x="40732" y="370"/>
                      </a:moveTo>
                      <a:cubicBezTo>
                        <a:pt x="40732" y="167"/>
                        <a:pt x="40565" y="1"/>
                        <a:pt x="40363" y="1"/>
                      </a:cubicBezTo>
                      <a:lnTo>
                        <a:pt x="369" y="1"/>
                      </a:lnTo>
                      <a:cubicBezTo>
                        <a:pt x="167" y="1"/>
                        <a:pt x="0" y="167"/>
                        <a:pt x="0" y="370"/>
                      </a:cubicBezTo>
                      <a:lnTo>
                        <a:pt x="0" y="76439"/>
                      </a:lnTo>
                      <a:cubicBezTo>
                        <a:pt x="0" y="76641"/>
                        <a:pt x="167" y="76808"/>
                        <a:pt x="369" y="76808"/>
                      </a:cubicBezTo>
                      <a:lnTo>
                        <a:pt x="40363" y="76808"/>
                      </a:lnTo>
                      <a:cubicBezTo>
                        <a:pt x="40565" y="76808"/>
                        <a:pt x="40732" y="76641"/>
                        <a:pt x="40732" y="76439"/>
                      </a:cubicBezTo>
                      <a:close/>
                      <a:moveTo>
                        <a:pt x="39993" y="727"/>
                      </a:moveTo>
                      <a:lnTo>
                        <a:pt x="39993" y="76069"/>
                      </a:lnTo>
                      <a:lnTo>
                        <a:pt x="739" y="76069"/>
                      </a:lnTo>
                      <a:lnTo>
                        <a:pt x="739" y="7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6" name="Google Shape;1186;p61"/>
                <p:cNvSpPr/>
                <p:nvPr/>
              </p:nvSpPr>
              <p:spPr>
                <a:xfrm>
                  <a:off x="2449500" y="3069075"/>
                  <a:ext cx="184575" cy="17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83" h="6966" extrusionOk="0">
                      <a:moveTo>
                        <a:pt x="7382" y="822"/>
                      </a:moveTo>
                      <a:cubicBezTo>
                        <a:pt x="7382" y="369"/>
                        <a:pt x="7013" y="0"/>
                        <a:pt x="6561" y="0"/>
                      </a:cubicBezTo>
                      <a:lnTo>
                        <a:pt x="822" y="0"/>
                      </a:lnTo>
                      <a:cubicBezTo>
                        <a:pt x="370" y="0"/>
                        <a:pt x="1" y="369"/>
                        <a:pt x="1" y="822"/>
                      </a:cubicBezTo>
                      <a:lnTo>
                        <a:pt x="1" y="6144"/>
                      </a:lnTo>
                      <a:cubicBezTo>
                        <a:pt x="1" y="6596"/>
                        <a:pt x="370" y="6965"/>
                        <a:pt x="822" y="6965"/>
                      </a:cubicBezTo>
                      <a:lnTo>
                        <a:pt x="6561" y="6965"/>
                      </a:lnTo>
                      <a:cubicBezTo>
                        <a:pt x="7013" y="6965"/>
                        <a:pt x="7382" y="6596"/>
                        <a:pt x="7382" y="614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61"/>
                <p:cNvSpPr/>
                <p:nvPr/>
              </p:nvSpPr>
              <p:spPr>
                <a:xfrm>
                  <a:off x="2565000" y="3083950"/>
                  <a:ext cx="49425" cy="14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7" h="5775" extrusionOk="0">
                      <a:moveTo>
                        <a:pt x="1977" y="989"/>
                      </a:moveTo>
                      <a:cubicBezTo>
                        <a:pt x="1977" y="441"/>
                        <a:pt x="1536" y="0"/>
                        <a:pt x="988" y="0"/>
                      </a:cubicBezTo>
                      <a:cubicBezTo>
                        <a:pt x="441" y="0"/>
                        <a:pt x="0" y="441"/>
                        <a:pt x="0" y="989"/>
                      </a:cubicBezTo>
                      <a:lnTo>
                        <a:pt x="0" y="4787"/>
                      </a:lnTo>
                      <a:cubicBezTo>
                        <a:pt x="0" y="5334"/>
                        <a:pt x="441" y="5775"/>
                        <a:pt x="988" y="5775"/>
                      </a:cubicBezTo>
                      <a:cubicBezTo>
                        <a:pt x="1536" y="5775"/>
                        <a:pt x="1977" y="5334"/>
                        <a:pt x="1977" y="478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88" name="Google Shape;1188;p61"/>
              <p:cNvSpPr/>
              <p:nvPr/>
            </p:nvSpPr>
            <p:spPr>
              <a:xfrm>
                <a:off x="1222963" y="1380050"/>
                <a:ext cx="254100" cy="2408100"/>
              </a:xfrm>
              <a:prstGeom prst="rect">
                <a:avLst/>
              </a:prstGeom>
              <a:solidFill>
                <a:srgbClr val="2F3A4F">
                  <a:alpha val="1606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89" name="Google Shape;1189;p61"/>
              <p:cNvGrpSpPr/>
              <p:nvPr/>
            </p:nvGrpSpPr>
            <p:grpSpPr>
              <a:xfrm>
                <a:off x="1265820" y="1065486"/>
                <a:ext cx="1568906" cy="3012799"/>
                <a:chOff x="1653275" y="1959700"/>
                <a:chExt cx="1171000" cy="2248525"/>
              </a:xfrm>
            </p:grpSpPr>
            <p:sp>
              <p:nvSpPr>
                <p:cNvPr id="1190" name="Google Shape;1190;p61"/>
                <p:cNvSpPr/>
                <p:nvPr/>
              </p:nvSpPr>
              <p:spPr>
                <a:xfrm>
                  <a:off x="1688100" y="2073100"/>
                  <a:ext cx="1101350" cy="20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54" h="80452" extrusionOk="0">
                      <a:moveTo>
                        <a:pt x="0" y="1"/>
                      </a:moveTo>
                      <a:lnTo>
                        <a:pt x="44053" y="1"/>
                      </a:lnTo>
                      <a:lnTo>
                        <a:pt x="44053" y="80451"/>
                      </a:lnTo>
                      <a:lnTo>
                        <a:pt x="0" y="8045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1" name="Google Shape;1191;p61"/>
                <p:cNvSpPr/>
                <p:nvPr/>
              </p:nvSpPr>
              <p:spPr>
                <a:xfrm>
                  <a:off x="1738400" y="2127875"/>
                  <a:ext cx="999850" cy="190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94" h="76070" extrusionOk="0">
                      <a:moveTo>
                        <a:pt x="0" y="1"/>
                      </a:moveTo>
                      <a:lnTo>
                        <a:pt x="39994" y="1"/>
                      </a:lnTo>
                      <a:lnTo>
                        <a:pt x="39994" y="76070"/>
                      </a:lnTo>
                      <a:lnTo>
                        <a:pt x="0" y="7607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2" name="Google Shape;1192;p61"/>
                <p:cNvSpPr/>
                <p:nvPr/>
              </p:nvSpPr>
              <p:spPr>
                <a:xfrm>
                  <a:off x="1688100" y="4084375"/>
                  <a:ext cx="11013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54" h="4954" extrusionOk="0">
                      <a:moveTo>
                        <a:pt x="44053" y="4953"/>
                      </a:moveTo>
                      <a:lnTo>
                        <a:pt x="39660" y="4953"/>
                      </a:lnTo>
                      <a:lnTo>
                        <a:pt x="38541" y="2548"/>
                      </a:lnTo>
                      <a:lnTo>
                        <a:pt x="5513" y="2548"/>
                      </a:lnTo>
                      <a:lnTo>
                        <a:pt x="4394" y="4953"/>
                      </a:lnTo>
                      <a:lnTo>
                        <a:pt x="0" y="4953"/>
                      </a:lnTo>
                      <a:lnTo>
                        <a:pt x="0" y="0"/>
                      </a:lnTo>
                      <a:lnTo>
                        <a:pt x="4405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3" name="Google Shape;1193;p61"/>
                <p:cNvSpPr/>
                <p:nvPr/>
              </p:nvSpPr>
              <p:spPr>
                <a:xfrm>
                  <a:off x="1653275" y="1959700"/>
                  <a:ext cx="1171000" cy="11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40" h="4537" extrusionOk="0">
                      <a:moveTo>
                        <a:pt x="0" y="1"/>
                      </a:moveTo>
                      <a:lnTo>
                        <a:pt x="46839" y="1"/>
                      </a:lnTo>
                      <a:lnTo>
                        <a:pt x="46839" y="4537"/>
                      </a:lnTo>
                      <a:lnTo>
                        <a:pt x="0" y="453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4" name="Google Shape;1194;p61"/>
                <p:cNvSpPr/>
                <p:nvPr/>
              </p:nvSpPr>
              <p:spPr>
                <a:xfrm>
                  <a:off x="1842575" y="3301225"/>
                  <a:ext cx="791500" cy="64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60" h="25755" extrusionOk="0">
                      <a:moveTo>
                        <a:pt x="31659" y="3013"/>
                      </a:moveTo>
                      <a:cubicBezTo>
                        <a:pt x="31659" y="1346"/>
                        <a:pt x="30314" y="1"/>
                        <a:pt x="28647" y="1"/>
                      </a:cubicBezTo>
                      <a:lnTo>
                        <a:pt x="3013" y="1"/>
                      </a:lnTo>
                      <a:cubicBezTo>
                        <a:pt x="1346" y="1"/>
                        <a:pt x="1" y="1346"/>
                        <a:pt x="1" y="3013"/>
                      </a:cubicBezTo>
                      <a:lnTo>
                        <a:pt x="1" y="22742"/>
                      </a:lnTo>
                      <a:cubicBezTo>
                        <a:pt x="1" y="24397"/>
                        <a:pt x="1346" y="25754"/>
                        <a:pt x="3013" y="25754"/>
                      </a:cubicBezTo>
                      <a:lnTo>
                        <a:pt x="28647" y="25754"/>
                      </a:lnTo>
                      <a:cubicBezTo>
                        <a:pt x="30314" y="25754"/>
                        <a:pt x="31659" y="24397"/>
                        <a:pt x="31659" y="2274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95" name="Google Shape;1195;p61"/>
                <p:cNvSpPr/>
                <p:nvPr/>
              </p:nvSpPr>
              <p:spPr>
                <a:xfrm>
                  <a:off x="1842575" y="2211225"/>
                  <a:ext cx="791500" cy="79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60" h="31993" extrusionOk="0">
                      <a:moveTo>
                        <a:pt x="31659" y="3691"/>
                      </a:moveTo>
                      <a:cubicBezTo>
                        <a:pt x="31659" y="1655"/>
                        <a:pt x="30004" y="0"/>
                        <a:pt x="27957" y="0"/>
                      </a:cubicBezTo>
                      <a:lnTo>
                        <a:pt x="3704" y="0"/>
                      </a:lnTo>
                      <a:cubicBezTo>
                        <a:pt x="1656" y="0"/>
                        <a:pt x="1" y="1655"/>
                        <a:pt x="1" y="3691"/>
                      </a:cubicBezTo>
                      <a:lnTo>
                        <a:pt x="1" y="28290"/>
                      </a:lnTo>
                      <a:cubicBezTo>
                        <a:pt x="1" y="30337"/>
                        <a:pt x="1656" y="31992"/>
                        <a:pt x="3704" y="31992"/>
                      </a:cubicBezTo>
                      <a:lnTo>
                        <a:pt x="27957" y="31992"/>
                      </a:lnTo>
                      <a:cubicBezTo>
                        <a:pt x="30004" y="31992"/>
                        <a:pt x="31659" y="30337"/>
                        <a:pt x="31659" y="2829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61"/>
                <p:cNvSpPr/>
                <p:nvPr/>
              </p:nvSpPr>
              <p:spPr>
                <a:xfrm>
                  <a:off x="1729175" y="2118650"/>
                  <a:ext cx="1018300" cy="192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32" h="76808" extrusionOk="0">
                      <a:moveTo>
                        <a:pt x="40732" y="370"/>
                      </a:moveTo>
                      <a:cubicBezTo>
                        <a:pt x="40732" y="167"/>
                        <a:pt x="40565" y="1"/>
                        <a:pt x="40363" y="1"/>
                      </a:cubicBezTo>
                      <a:lnTo>
                        <a:pt x="369" y="1"/>
                      </a:lnTo>
                      <a:cubicBezTo>
                        <a:pt x="167" y="1"/>
                        <a:pt x="0" y="167"/>
                        <a:pt x="0" y="370"/>
                      </a:cubicBezTo>
                      <a:lnTo>
                        <a:pt x="0" y="76439"/>
                      </a:lnTo>
                      <a:cubicBezTo>
                        <a:pt x="0" y="76641"/>
                        <a:pt x="167" y="76808"/>
                        <a:pt x="369" y="76808"/>
                      </a:cubicBezTo>
                      <a:lnTo>
                        <a:pt x="40363" y="76808"/>
                      </a:lnTo>
                      <a:cubicBezTo>
                        <a:pt x="40565" y="76808"/>
                        <a:pt x="40732" y="76641"/>
                        <a:pt x="40732" y="76439"/>
                      </a:cubicBezTo>
                      <a:close/>
                      <a:moveTo>
                        <a:pt x="39993" y="727"/>
                      </a:moveTo>
                      <a:lnTo>
                        <a:pt x="39993" y="76069"/>
                      </a:lnTo>
                      <a:lnTo>
                        <a:pt x="739" y="76069"/>
                      </a:lnTo>
                      <a:lnTo>
                        <a:pt x="739" y="7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61"/>
                <p:cNvSpPr/>
                <p:nvPr/>
              </p:nvSpPr>
              <p:spPr>
                <a:xfrm>
                  <a:off x="2449500" y="3069075"/>
                  <a:ext cx="184575" cy="17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83" h="6966" extrusionOk="0">
                      <a:moveTo>
                        <a:pt x="7382" y="822"/>
                      </a:moveTo>
                      <a:cubicBezTo>
                        <a:pt x="7382" y="369"/>
                        <a:pt x="7013" y="0"/>
                        <a:pt x="6561" y="0"/>
                      </a:cubicBezTo>
                      <a:lnTo>
                        <a:pt x="822" y="0"/>
                      </a:lnTo>
                      <a:cubicBezTo>
                        <a:pt x="370" y="0"/>
                        <a:pt x="1" y="369"/>
                        <a:pt x="1" y="822"/>
                      </a:cubicBezTo>
                      <a:lnTo>
                        <a:pt x="1" y="6144"/>
                      </a:lnTo>
                      <a:cubicBezTo>
                        <a:pt x="1" y="6596"/>
                        <a:pt x="370" y="6965"/>
                        <a:pt x="822" y="6965"/>
                      </a:cubicBezTo>
                      <a:lnTo>
                        <a:pt x="6561" y="6965"/>
                      </a:lnTo>
                      <a:cubicBezTo>
                        <a:pt x="7013" y="6965"/>
                        <a:pt x="7382" y="6596"/>
                        <a:pt x="7382" y="614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8" name="Google Shape;1198;p61"/>
                <p:cNvSpPr/>
                <p:nvPr/>
              </p:nvSpPr>
              <p:spPr>
                <a:xfrm>
                  <a:off x="2565000" y="3083950"/>
                  <a:ext cx="49425" cy="14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7" h="5775" extrusionOk="0">
                      <a:moveTo>
                        <a:pt x="1977" y="989"/>
                      </a:moveTo>
                      <a:cubicBezTo>
                        <a:pt x="1977" y="441"/>
                        <a:pt x="1536" y="0"/>
                        <a:pt x="988" y="0"/>
                      </a:cubicBezTo>
                      <a:cubicBezTo>
                        <a:pt x="441" y="0"/>
                        <a:pt x="0" y="441"/>
                        <a:pt x="0" y="989"/>
                      </a:cubicBezTo>
                      <a:lnTo>
                        <a:pt x="0" y="4787"/>
                      </a:lnTo>
                      <a:cubicBezTo>
                        <a:pt x="0" y="5334"/>
                        <a:pt x="441" y="5775"/>
                        <a:pt x="988" y="5775"/>
                      </a:cubicBezTo>
                      <a:cubicBezTo>
                        <a:pt x="1536" y="5775"/>
                        <a:pt x="1977" y="5334"/>
                        <a:pt x="1977" y="478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99" name="Google Shape;1199;p61"/>
            <p:cNvSpPr/>
            <p:nvPr/>
          </p:nvSpPr>
          <p:spPr>
            <a:xfrm>
              <a:off x="6918925" y="1705725"/>
              <a:ext cx="321600" cy="321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61"/>
            <p:cNvSpPr/>
            <p:nvPr/>
          </p:nvSpPr>
          <p:spPr>
            <a:xfrm>
              <a:off x="7322960" y="1705725"/>
              <a:ext cx="321600" cy="321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61"/>
            <p:cNvSpPr/>
            <p:nvPr/>
          </p:nvSpPr>
          <p:spPr>
            <a:xfrm>
              <a:off x="7726994" y="1705725"/>
              <a:ext cx="321600" cy="321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61"/>
            <p:cNvSpPr/>
            <p:nvPr/>
          </p:nvSpPr>
          <p:spPr>
            <a:xfrm>
              <a:off x="6918925" y="2171700"/>
              <a:ext cx="1000200" cy="954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61"/>
            <p:cNvSpPr/>
            <p:nvPr/>
          </p:nvSpPr>
          <p:spPr>
            <a:xfrm>
              <a:off x="6918925" y="2363850"/>
              <a:ext cx="510600" cy="954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61"/>
            <p:cNvSpPr/>
            <p:nvPr/>
          </p:nvSpPr>
          <p:spPr>
            <a:xfrm>
              <a:off x="6918925" y="2648700"/>
              <a:ext cx="1129800" cy="3216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5" name="Google Shape;1205;p61"/>
          <p:cNvGrpSpPr/>
          <p:nvPr/>
        </p:nvGrpSpPr>
        <p:grpSpPr>
          <a:xfrm>
            <a:off x="4008193" y="857182"/>
            <a:ext cx="4308183" cy="3265288"/>
            <a:chOff x="1572575" y="3497750"/>
            <a:chExt cx="843650" cy="639425"/>
          </a:xfrm>
        </p:grpSpPr>
        <p:sp>
          <p:nvSpPr>
            <p:cNvPr id="1206" name="Google Shape;1206;p61"/>
            <p:cNvSpPr/>
            <p:nvPr/>
          </p:nvSpPr>
          <p:spPr>
            <a:xfrm>
              <a:off x="1572575" y="3497750"/>
              <a:ext cx="843650" cy="534600"/>
            </a:xfrm>
            <a:custGeom>
              <a:avLst/>
              <a:gdLst/>
              <a:ahLst/>
              <a:cxnLst/>
              <a:rect l="l" t="t" r="r" b="b"/>
              <a:pathLst>
                <a:path w="33746" h="21384" extrusionOk="0">
                  <a:moveTo>
                    <a:pt x="32548" y="1021"/>
                  </a:moveTo>
                  <a:lnTo>
                    <a:pt x="32548" y="20362"/>
                  </a:lnTo>
                  <a:lnTo>
                    <a:pt x="1197" y="20362"/>
                  </a:lnTo>
                  <a:lnTo>
                    <a:pt x="1197" y="1021"/>
                  </a:lnTo>
                  <a:close/>
                  <a:moveTo>
                    <a:pt x="477" y="0"/>
                  </a:moveTo>
                  <a:cubicBezTo>
                    <a:pt x="210" y="0"/>
                    <a:pt x="0" y="209"/>
                    <a:pt x="0" y="477"/>
                  </a:cubicBezTo>
                  <a:lnTo>
                    <a:pt x="0" y="20906"/>
                  </a:lnTo>
                  <a:cubicBezTo>
                    <a:pt x="0" y="21174"/>
                    <a:pt x="218" y="21384"/>
                    <a:pt x="477" y="21384"/>
                  </a:cubicBezTo>
                  <a:lnTo>
                    <a:pt x="33268" y="21384"/>
                  </a:lnTo>
                  <a:cubicBezTo>
                    <a:pt x="33536" y="21384"/>
                    <a:pt x="33745" y="21166"/>
                    <a:pt x="33745" y="20906"/>
                  </a:cubicBezTo>
                  <a:lnTo>
                    <a:pt x="33745" y="477"/>
                  </a:lnTo>
                  <a:cubicBezTo>
                    <a:pt x="33745" y="209"/>
                    <a:pt x="33536" y="0"/>
                    <a:pt x="33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61"/>
            <p:cNvSpPr/>
            <p:nvPr/>
          </p:nvSpPr>
          <p:spPr>
            <a:xfrm>
              <a:off x="1904398" y="4024708"/>
              <a:ext cx="179975" cy="112462"/>
            </a:xfrm>
            <a:custGeom>
              <a:avLst/>
              <a:gdLst/>
              <a:ahLst/>
              <a:cxnLst/>
              <a:rect l="l" t="t" r="r" b="b"/>
              <a:pathLst>
                <a:path w="7199" h="4194" extrusionOk="0">
                  <a:moveTo>
                    <a:pt x="1" y="1"/>
                  </a:moveTo>
                  <a:lnTo>
                    <a:pt x="1" y="4194"/>
                  </a:lnTo>
                  <a:lnTo>
                    <a:pt x="7198" y="4194"/>
                  </a:lnTo>
                  <a:lnTo>
                    <a:pt x="7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61"/>
            <p:cNvSpPr/>
            <p:nvPr/>
          </p:nvSpPr>
          <p:spPr>
            <a:xfrm>
              <a:off x="1852950" y="4127950"/>
              <a:ext cx="283100" cy="9225"/>
            </a:xfrm>
            <a:custGeom>
              <a:avLst/>
              <a:gdLst/>
              <a:ahLst/>
              <a:cxnLst/>
              <a:rect l="l" t="t" r="r" b="b"/>
              <a:pathLst>
                <a:path w="11324" h="369" extrusionOk="0">
                  <a:moveTo>
                    <a:pt x="67" y="0"/>
                  </a:moveTo>
                  <a:cubicBezTo>
                    <a:pt x="25" y="0"/>
                    <a:pt x="0" y="34"/>
                    <a:pt x="0" y="67"/>
                  </a:cubicBezTo>
                  <a:lnTo>
                    <a:pt x="0" y="293"/>
                  </a:lnTo>
                  <a:cubicBezTo>
                    <a:pt x="0" y="335"/>
                    <a:pt x="25" y="369"/>
                    <a:pt x="67" y="369"/>
                  </a:cubicBezTo>
                  <a:lnTo>
                    <a:pt x="11248" y="369"/>
                  </a:lnTo>
                  <a:cubicBezTo>
                    <a:pt x="11290" y="369"/>
                    <a:pt x="11324" y="335"/>
                    <a:pt x="11324" y="293"/>
                  </a:cubicBezTo>
                  <a:lnTo>
                    <a:pt x="11324" y="67"/>
                  </a:lnTo>
                  <a:cubicBezTo>
                    <a:pt x="11324" y="34"/>
                    <a:pt x="11290" y="0"/>
                    <a:pt x="11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0" name="Google Shape;1210;p61"/>
          <p:cNvSpPr txBox="1">
            <a:spLocks noGrp="1"/>
          </p:cNvSpPr>
          <p:nvPr>
            <p:ph type="title"/>
          </p:nvPr>
        </p:nvSpPr>
        <p:spPr>
          <a:xfrm>
            <a:off x="440382" y="1511192"/>
            <a:ext cx="3263673" cy="2076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look at Our Visualization!</a:t>
            </a:r>
            <a:endParaRPr dirty="0"/>
          </a:p>
        </p:txBody>
      </p:sp>
      <p:grpSp>
        <p:nvGrpSpPr>
          <p:cNvPr id="1211" name="Google Shape;1211;p61"/>
          <p:cNvGrpSpPr/>
          <p:nvPr/>
        </p:nvGrpSpPr>
        <p:grpSpPr>
          <a:xfrm>
            <a:off x="3187925" y="366525"/>
            <a:ext cx="1058400" cy="1298225"/>
            <a:chOff x="2603525" y="395100"/>
            <a:chExt cx="1058400" cy="1298225"/>
          </a:xfrm>
        </p:grpSpPr>
        <p:sp>
          <p:nvSpPr>
            <p:cNvPr id="1212" name="Google Shape;1212;p61"/>
            <p:cNvSpPr/>
            <p:nvPr/>
          </p:nvSpPr>
          <p:spPr>
            <a:xfrm>
              <a:off x="2603525" y="395100"/>
              <a:ext cx="1058400" cy="1058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61"/>
            <p:cNvSpPr/>
            <p:nvPr/>
          </p:nvSpPr>
          <p:spPr>
            <a:xfrm rot="10800000" flipH="1">
              <a:off x="2871600" y="1425125"/>
              <a:ext cx="268200" cy="268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4" name="Google Shape;1214;p61"/>
          <p:cNvSpPr/>
          <p:nvPr/>
        </p:nvSpPr>
        <p:spPr>
          <a:xfrm>
            <a:off x="3512519" y="670624"/>
            <a:ext cx="409504" cy="380375"/>
          </a:xfrm>
          <a:custGeom>
            <a:avLst/>
            <a:gdLst/>
            <a:ahLst/>
            <a:cxnLst/>
            <a:rect l="l" t="t" r="r" b="b"/>
            <a:pathLst>
              <a:path w="17109" h="15892" extrusionOk="0">
                <a:moveTo>
                  <a:pt x="3397" y="6794"/>
                </a:moveTo>
                <a:lnTo>
                  <a:pt x="3397" y="14759"/>
                </a:lnTo>
                <a:lnTo>
                  <a:pt x="1132" y="14759"/>
                </a:lnTo>
                <a:lnTo>
                  <a:pt x="1132" y="6794"/>
                </a:lnTo>
                <a:close/>
                <a:moveTo>
                  <a:pt x="9034" y="1132"/>
                </a:moveTo>
                <a:cubicBezTo>
                  <a:pt x="9683" y="1175"/>
                  <a:pt x="10191" y="1712"/>
                  <a:pt x="10191" y="2364"/>
                </a:cubicBezTo>
                <a:cubicBezTo>
                  <a:pt x="10191" y="3346"/>
                  <a:pt x="9774" y="5275"/>
                  <a:pt x="9221" y="5828"/>
                </a:cubicBezTo>
                <a:cubicBezTo>
                  <a:pt x="8865" y="6184"/>
                  <a:pt x="9119" y="6794"/>
                  <a:pt x="9623" y="6794"/>
                </a:cubicBezTo>
                <a:lnTo>
                  <a:pt x="15285" y="6794"/>
                </a:lnTo>
                <a:cubicBezTo>
                  <a:pt x="15599" y="6794"/>
                  <a:pt x="15849" y="7047"/>
                  <a:pt x="15849" y="7361"/>
                </a:cubicBezTo>
                <a:cubicBezTo>
                  <a:pt x="15849" y="7672"/>
                  <a:pt x="15599" y="7926"/>
                  <a:pt x="15285" y="7926"/>
                </a:cubicBezTo>
                <a:lnTo>
                  <a:pt x="11888" y="7926"/>
                </a:lnTo>
                <a:cubicBezTo>
                  <a:pt x="11574" y="7926"/>
                  <a:pt x="11323" y="8180"/>
                  <a:pt x="11323" y="8494"/>
                </a:cubicBezTo>
                <a:cubicBezTo>
                  <a:pt x="11323" y="8805"/>
                  <a:pt x="11574" y="9058"/>
                  <a:pt x="11888" y="9058"/>
                </a:cubicBezTo>
                <a:lnTo>
                  <a:pt x="15285" y="9058"/>
                </a:lnTo>
                <a:cubicBezTo>
                  <a:pt x="15586" y="9058"/>
                  <a:pt x="15852" y="9342"/>
                  <a:pt x="15852" y="9662"/>
                </a:cubicBezTo>
                <a:cubicBezTo>
                  <a:pt x="15852" y="9976"/>
                  <a:pt x="15599" y="10230"/>
                  <a:pt x="15285" y="10230"/>
                </a:cubicBezTo>
                <a:lnTo>
                  <a:pt x="11888" y="10230"/>
                </a:lnTo>
                <a:cubicBezTo>
                  <a:pt x="11574" y="10230"/>
                  <a:pt x="11323" y="10484"/>
                  <a:pt x="11323" y="10795"/>
                </a:cubicBezTo>
                <a:cubicBezTo>
                  <a:pt x="11323" y="11109"/>
                  <a:pt x="11574" y="11362"/>
                  <a:pt x="11888" y="11362"/>
                </a:cubicBezTo>
                <a:lnTo>
                  <a:pt x="14152" y="11362"/>
                </a:lnTo>
                <a:cubicBezTo>
                  <a:pt x="14466" y="11362"/>
                  <a:pt x="14717" y="11616"/>
                  <a:pt x="14717" y="11927"/>
                </a:cubicBezTo>
                <a:cubicBezTo>
                  <a:pt x="14717" y="12241"/>
                  <a:pt x="14466" y="12494"/>
                  <a:pt x="14152" y="12494"/>
                </a:cubicBezTo>
                <a:lnTo>
                  <a:pt x="11888" y="12494"/>
                </a:lnTo>
                <a:cubicBezTo>
                  <a:pt x="11574" y="12494"/>
                  <a:pt x="11323" y="12748"/>
                  <a:pt x="11323" y="13059"/>
                </a:cubicBezTo>
                <a:cubicBezTo>
                  <a:pt x="11323" y="13373"/>
                  <a:pt x="11574" y="13627"/>
                  <a:pt x="11888" y="13627"/>
                </a:cubicBezTo>
                <a:lnTo>
                  <a:pt x="13020" y="13627"/>
                </a:lnTo>
                <a:cubicBezTo>
                  <a:pt x="13334" y="13627"/>
                  <a:pt x="13585" y="13880"/>
                  <a:pt x="13585" y="14191"/>
                </a:cubicBezTo>
                <a:cubicBezTo>
                  <a:pt x="13585" y="14505"/>
                  <a:pt x="13334" y="14759"/>
                  <a:pt x="13020" y="14759"/>
                </a:cubicBezTo>
                <a:lnTo>
                  <a:pt x="9197" y="14759"/>
                </a:lnTo>
                <a:cubicBezTo>
                  <a:pt x="8041" y="14759"/>
                  <a:pt x="6890" y="14572"/>
                  <a:pt x="5794" y="14207"/>
                </a:cubicBezTo>
                <a:lnTo>
                  <a:pt x="4529" y="13784"/>
                </a:lnTo>
                <a:lnTo>
                  <a:pt x="4529" y="7712"/>
                </a:lnTo>
                <a:lnTo>
                  <a:pt x="5686" y="7132"/>
                </a:lnTo>
                <a:cubicBezTo>
                  <a:pt x="6265" y="6842"/>
                  <a:pt x="6797" y="6459"/>
                  <a:pt x="7253" y="6003"/>
                </a:cubicBezTo>
                <a:lnTo>
                  <a:pt x="7289" y="5963"/>
                </a:lnTo>
                <a:cubicBezTo>
                  <a:pt x="8352" y="4901"/>
                  <a:pt x="8917" y="2654"/>
                  <a:pt x="9034" y="1132"/>
                </a:cubicBezTo>
                <a:close/>
                <a:moveTo>
                  <a:pt x="8491" y="0"/>
                </a:moveTo>
                <a:cubicBezTo>
                  <a:pt x="8177" y="0"/>
                  <a:pt x="7926" y="254"/>
                  <a:pt x="7926" y="568"/>
                </a:cubicBezTo>
                <a:cubicBezTo>
                  <a:pt x="7926" y="1887"/>
                  <a:pt x="7380" y="4276"/>
                  <a:pt x="6492" y="5166"/>
                </a:cubicBezTo>
                <a:lnTo>
                  <a:pt x="6456" y="5203"/>
                </a:lnTo>
                <a:cubicBezTo>
                  <a:pt x="6081" y="5574"/>
                  <a:pt x="5652" y="5885"/>
                  <a:pt x="5181" y="6120"/>
                </a:cubicBezTo>
                <a:lnTo>
                  <a:pt x="4529" y="6444"/>
                </a:lnTo>
                <a:lnTo>
                  <a:pt x="4529" y="6229"/>
                </a:lnTo>
                <a:cubicBezTo>
                  <a:pt x="4529" y="5915"/>
                  <a:pt x="4276" y="5661"/>
                  <a:pt x="3962" y="5661"/>
                </a:cubicBezTo>
                <a:lnTo>
                  <a:pt x="565" y="5661"/>
                </a:lnTo>
                <a:cubicBezTo>
                  <a:pt x="251" y="5661"/>
                  <a:pt x="0" y="5915"/>
                  <a:pt x="0" y="6229"/>
                </a:cubicBezTo>
                <a:lnTo>
                  <a:pt x="0" y="15324"/>
                </a:lnTo>
                <a:cubicBezTo>
                  <a:pt x="0" y="15638"/>
                  <a:pt x="251" y="15891"/>
                  <a:pt x="565" y="15891"/>
                </a:cubicBezTo>
                <a:lnTo>
                  <a:pt x="3962" y="15891"/>
                </a:lnTo>
                <a:cubicBezTo>
                  <a:pt x="4276" y="15891"/>
                  <a:pt x="4529" y="15638"/>
                  <a:pt x="4529" y="15324"/>
                </a:cubicBezTo>
                <a:lnTo>
                  <a:pt x="4529" y="14976"/>
                </a:lnTo>
                <a:lnTo>
                  <a:pt x="5435" y="15278"/>
                </a:lnTo>
                <a:cubicBezTo>
                  <a:pt x="6649" y="15683"/>
                  <a:pt x="7917" y="15888"/>
                  <a:pt x="9197" y="15888"/>
                </a:cubicBezTo>
                <a:lnTo>
                  <a:pt x="13020" y="15888"/>
                </a:lnTo>
                <a:cubicBezTo>
                  <a:pt x="14219" y="15888"/>
                  <a:pt x="15040" y="14681"/>
                  <a:pt x="14599" y="13566"/>
                </a:cubicBezTo>
                <a:cubicBezTo>
                  <a:pt x="15577" y="13298"/>
                  <a:pt x="16106" y="12241"/>
                  <a:pt x="15731" y="11302"/>
                </a:cubicBezTo>
                <a:cubicBezTo>
                  <a:pt x="16468" y="11100"/>
                  <a:pt x="16981" y="10429"/>
                  <a:pt x="16984" y="9662"/>
                </a:cubicBezTo>
                <a:cubicBezTo>
                  <a:pt x="16981" y="9233"/>
                  <a:pt x="16824" y="8823"/>
                  <a:pt x="16541" y="8503"/>
                </a:cubicBezTo>
                <a:cubicBezTo>
                  <a:pt x="16994" y="8005"/>
                  <a:pt x="17108" y="7289"/>
                  <a:pt x="16837" y="6673"/>
                </a:cubicBezTo>
                <a:cubicBezTo>
                  <a:pt x="16565" y="6060"/>
                  <a:pt x="15958" y="5661"/>
                  <a:pt x="15285" y="5661"/>
                </a:cubicBezTo>
                <a:lnTo>
                  <a:pt x="10635" y="5661"/>
                </a:lnTo>
                <a:cubicBezTo>
                  <a:pt x="11109" y="4577"/>
                  <a:pt x="11323" y="3104"/>
                  <a:pt x="11323" y="2364"/>
                </a:cubicBezTo>
                <a:cubicBezTo>
                  <a:pt x="11320" y="1060"/>
                  <a:pt x="10263" y="3"/>
                  <a:pt x="89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215" name="Google Shape;1215;p61"/>
          <p:cNvGrpSpPr/>
          <p:nvPr/>
        </p:nvGrpSpPr>
        <p:grpSpPr>
          <a:xfrm>
            <a:off x="1089675" y="3912775"/>
            <a:ext cx="993050" cy="209700"/>
            <a:chOff x="7437675" y="540775"/>
            <a:chExt cx="993050" cy="209700"/>
          </a:xfrm>
        </p:grpSpPr>
        <p:sp>
          <p:nvSpPr>
            <p:cNvPr id="1216" name="Google Shape;1216;p61"/>
            <p:cNvSpPr/>
            <p:nvPr/>
          </p:nvSpPr>
          <p:spPr>
            <a:xfrm>
              <a:off x="7437675" y="540775"/>
              <a:ext cx="209700" cy="209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61"/>
            <p:cNvSpPr/>
            <p:nvPr/>
          </p:nvSpPr>
          <p:spPr>
            <a:xfrm>
              <a:off x="7829350" y="540775"/>
              <a:ext cx="209700" cy="209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61"/>
            <p:cNvSpPr/>
            <p:nvPr/>
          </p:nvSpPr>
          <p:spPr>
            <a:xfrm>
              <a:off x="8221025" y="540775"/>
              <a:ext cx="209700" cy="209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11655;p92">
            <a:extLst>
              <a:ext uri="{FF2B5EF4-FFF2-40B4-BE49-F238E27FC236}">
                <a16:creationId xmlns:a16="http://schemas.microsoft.com/office/drawing/2014/main" id="{FD2E12D6-3F7D-7047-BBB2-A69F168F0EC8}"/>
              </a:ext>
            </a:extLst>
          </p:cNvPr>
          <p:cNvGrpSpPr/>
          <p:nvPr/>
        </p:nvGrpSpPr>
        <p:grpSpPr>
          <a:xfrm>
            <a:off x="5262252" y="1613364"/>
            <a:ext cx="421914" cy="423864"/>
            <a:chOff x="-1333975" y="2365850"/>
            <a:chExt cx="292225" cy="293575"/>
          </a:xfrm>
        </p:grpSpPr>
        <p:sp>
          <p:nvSpPr>
            <p:cNvPr id="58" name="Google Shape;11656;p92">
              <a:extLst>
                <a:ext uri="{FF2B5EF4-FFF2-40B4-BE49-F238E27FC236}">
                  <a16:creationId xmlns:a16="http://schemas.microsoft.com/office/drawing/2014/main" id="{4CD1BB68-F38B-B24F-B9E5-87ACFC4683B4}"/>
                </a:ext>
              </a:extLst>
            </p:cNvPr>
            <p:cNvSpPr/>
            <p:nvPr/>
          </p:nvSpPr>
          <p:spPr>
            <a:xfrm>
              <a:off x="-1285150" y="2365850"/>
              <a:ext cx="191225" cy="293575"/>
            </a:xfrm>
            <a:custGeom>
              <a:avLst/>
              <a:gdLst/>
              <a:ahLst/>
              <a:cxnLst/>
              <a:rect l="l" t="t" r="r" b="b"/>
              <a:pathLst>
                <a:path w="7649" h="11743" extrusionOk="0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657;p92">
              <a:extLst>
                <a:ext uri="{FF2B5EF4-FFF2-40B4-BE49-F238E27FC236}">
                  <a16:creationId xmlns:a16="http://schemas.microsoft.com/office/drawing/2014/main" id="{5C145C39-F62C-1C42-85AB-92E635CA4488}"/>
                </a:ext>
              </a:extLst>
            </p:cNvPr>
            <p:cNvSpPr/>
            <p:nvPr/>
          </p:nvSpPr>
          <p:spPr>
            <a:xfrm>
              <a:off x="-107642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658;p92">
              <a:extLst>
                <a:ext uri="{FF2B5EF4-FFF2-40B4-BE49-F238E27FC236}">
                  <a16:creationId xmlns:a16="http://schemas.microsoft.com/office/drawing/2014/main" id="{46E497D2-73BB-A54A-AD72-E774F9DD4897}"/>
                </a:ext>
              </a:extLst>
            </p:cNvPr>
            <p:cNvSpPr/>
            <p:nvPr/>
          </p:nvSpPr>
          <p:spPr>
            <a:xfrm>
              <a:off x="-133397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659;p92">
              <a:extLst>
                <a:ext uri="{FF2B5EF4-FFF2-40B4-BE49-F238E27FC236}">
                  <a16:creationId xmlns:a16="http://schemas.microsoft.com/office/drawing/2014/main" id="{CDD0E689-4565-5242-AF65-D5C946FA92F1}"/>
                </a:ext>
              </a:extLst>
            </p:cNvPr>
            <p:cNvSpPr/>
            <p:nvPr/>
          </p:nvSpPr>
          <p:spPr>
            <a:xfrm>
              <a:off x="-1093750" y="2383050"/>
              <a:ext cx="35450" cy="26575"/>
            </a:xfrm>
            <a:custGeom>
              <a:avLst/>
              <a:gdLst/>
              <a:ahLst/>
              <a:cxnLst/>
              <a:rect l="l" t="t" r="r" b="b"/>
              <a:pathLst>
                <a:path w="1418" h="1063" extrusionOk="0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660;p92">
              <a:extLst>
                <a:ext uri="{FF2B5EF4-FFF2-40B4-BE49-F238E27FC236}">
                  <a16:creationId xmlns:a16="http://schemas.microsoft.com/office/drawing/2014/main" id="{7867FBB7-2CFB-584F-8A61-361D71479998}"/>
                </a:ext>
              </a:extLst>
            </p:cNvPr>
            <p:cNvSpPr/>
            <p:nvPr/>
          </p:nvSpPr>
          <p:spPr>
            <a:xfrm>
              <a:off x="-1317450" y="2512575"/>
              <a:ext cx="35475" cy="26225"/>
            </a:xfrm>
            <a:custGeom>
              <a:avLst/>
              <a:gdLst/>
              <a:ahLst/>
              <a:cxnLst/>
              <a:rect l="l" t="t" r="r" b="b"/>
              <a:pathLst>
                <a:path w="1419" h="1049" extrusionOk="0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661;p92">
              <a:extLst>
                <a:ext uri="{FF2B5EF4-FFF2-40B4-BE49-F238E27FC236}">
                  <a16:creationId xmlns:a16="http://schemas.microsoft.com/office/drawing/2014/main" id="{AE9EC5ED-3EBB-5041-83CA-4EAB3B0757F9}"/>
                </a:ext>
              </a:extLst>
            </p:cNvPr>
            <p:cNvSpPr/>
            <p:nvPr/>
          </p:nvSpPr>
          <p:spPr>
            <a:xfrm>
              <a:off x="-1092975" y="2512575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1662;p92">
              <a:extLst>
                <a:ext uri="{FF2B5EF4-FFF2-40B4-BE49-F238E27FC236}">
                  <a16:creationId xmlns:a16="http://schemas.microsoft.com/office/drawing/2014/main" id="{BAD63B3E-A477-574D-8064-69FFE7E41CB2}"/>
                </a:ext>
              </a:extLst>
            </p:cNvPr>
            <p:cNvSpPr/>
            <p:nvPr/>
          </p:nvSpPr>
          <p:spPr>
            <a:xfrm>
              <a:off x="-1316650" y="2383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1663;p92">
              <a:extLst>
                <a:ext uri="{FF2B5EF4-FFF2-40B4-BE49-F238E27FC236}">
                  <a16:creationId xmlns:a16="http://schemas.microsoft.com/office/drawing/2014/main" id="{F07D92C3-7B25-7F45-A3EF-0AA478EE8497}"/>
                </a:ext>
              </a:extLst>
            </p:cNvPr>
            <p:cNvSpPr/>
            <p:nvPr/>
          </p:nvSpPr>
          <p:spPr>
            <a:xfrm>
              <a:off x="-1239475" y="2401575"/>
              <a:ext cx="102425" cy="153100"/>
            </a:xfrm>
            <a:custGeom>
              <a:avLst/>
              <a:gdLst/>
              <a:ahLst/>
              <a:cxnLst/>
              <a:rect l="l" t="t" r="r" b="b"/>
              <a:pathLst>
                <a:path w="4097" h="6124" extrusionOk="0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6" name="Google Shape;11756;p92">
            <a:extLst>
              <a:ext uri="{FF2B5EF4-FFF2-40B4-BE49-F238E27FC236}">
                <a16:creationId xmlns:a16="http://schemas.microsoft.com/office/drawing/2014/main" id="{CEDD1AEE-5700-4041-9EDF-A54ABBAF10FB}"/>
              </a:ext>
            </a:extLst>
          </p:cNvPr>
          <p:cNvSpPr/>
          <p:nvPr/>
        </p:nvSpPr>
        <p:spPr>
          <a:xfrm>
            <a:off x="5271397" y="2450931"/>
            <a:ext cx="440106" cy="421373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solidFill>
            <a:srgbClr val="5F7D95"/>
          </a:solidFill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1491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2" name="Google Shape;1842;p71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0100" y="1318074"/>
            <a:ext cx="2871217" cy="2806302"/>
          </a:xfrm>
          <a:prstGeom prst="rect">
            <a:avLst/>
          </a:prstGeom>
          <a:noFill/>
          <a:ln>
            <a:noFill/>
          </a:ln>
        </p:spPr>
      </p:pic>
      <p:sp>
        <p:nvSpPr>
          <p:cNvPr id="1843" name="Google Shape;1843;p71"/>
          <p:cNvSpPr/>
          <p:nvPr/>
        </p:nvSpPr>
        <p:spPr>
          <a:xfrm>
            <a:off x="2950033" y="2743125"/>
            <a:ext cx="1255200" cy="12552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4" name="Google Shape;1844;p7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Repurchase: RFM Model </a:t>
            </a:r>
            <a:endParaRPr dirty="0"/>
          </a:p>
        </p:txBody>
      </p:sp>
      <p:sp>
        <p:nvSpPr>
          <p:cNvPr id="1846" name="Google Shape;1846;p71"/>
          <p:cNvSpPr txBox="1"/>
          <p:nvPr/>
        </p:nvSpPr>
        <p:spPr>
          <a:xfrm>
            <a:off x="679083" y="2289988"/>
            <a:ext cx="1698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847" name="Google Shape;1847;p71"/>
          <p:cNvSpPr txBox="1"/>
          <p:nvPr/>
        </p:nvSpPr>
        <p:spPr>
          <a:xfrm>
            <a:off x="679083" y="2716989"/>
            <a:ext cx="1698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Time since last order made on product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8" name="Google Shape;1848;p71"/>
          <p:cNvSpPr txBox="1"/>
          <p:nvPr/>
        </p:nvSpPr>
        <p:spPr>
          <a:xfrm>
            <a:off x="6691083" y="1452088"/>
            <a:ext cx="1698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849" name="Google Shape;1849;p71"/>
          <p:cNvSpPr txBox="1"/>
          <p:nvPr/>
        </p:nvSpPr>
        <p:spPr>
          <a:xfrm>
            <a:off x="6732425" y="1458688"/>
            <a:ext cx="1698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Total transaction value by each customer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0" name="Google Shape;1850;p71"/>
          <p:cNvSpPr txBox="1"/>
          <p:nvPr/>
        </p:nvSpPr>
        <p:spPr>
          <a:xfrm>
            <a:off x="6691083" y="2995313"/>
            <a:ext cx="1698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851" name="Google Shape;1851;p71"/>
          <p:cNvSpPr txBox="1"/>
          <p:nvPr/>
        </p:nvSpPr>
        <p:spPr>
          <a:xfrm>
            <a:off x="6732425" y="2955075"/>
            <a:ext cx="1698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number of orders made by each customer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2" name="Google Shape;1852;p71"/>
          <p:cNvSpPr/>
          <p:nvPr/>
        </p:nvSpPr>
        <p:spPr>
          <a:xfrm>
            <a:off x="4002343" y="3341063"/>
            <a:ext cx="1721783" cy="5253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Frequency</a:t>
            </a:r>
            <a:endParaRPr sz="2000" b="1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853" name="Google Shape;1853;p71"/>
          <p:cNvSpPr/>
          <p:nvPr/>
        </p:nvSpPr>
        <p:spPr>
          <a:xfrm>
            <a:off x="4662958" y="2070388"/>
            <a:ext cx="1560976" cy="5253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Monetary</a:t>
            </a:r>
            <a:endParaRPr sz="2000" b="1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854" name="Google Shape;1854;p71"/>
          <p:cNvSpPr/>
          <p:nvPr/>
        </p:nvSpPr>
        <p:spPr>
          <a:xfrm>
            <a:off x="2847433" y="1834525"/>
            <a:ext cx="1460400" cy="5253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Recency</a:t>
            </a:r>
            <a:endParaRPr sz="2000" b="1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855" name="Google Shape;1855;p71"/>
          <p:cNvCxnSpPr>
            <a:cxnSpLocks/>
            <a:stCxn id="1853" idx="3"/>
            <a:endCxn id="1848" idx="1"/>
          </p:cNvCxnSpPr>
          <p:nvPr/>
        </p:nvCxnSpPr>
        <p:spPr>
          <a:xfrm flipV="1">
            <a:off x="6223934" y="1729138"/>
            <a:ext cx="467149" cy="603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6" name="Google Shape;1856;p71"/>
          <p:cNvCxnSpPr>
            <a:cxnSpLocks/>
            <a:stCxn id="1852" idx="3"/>
            <a:endCxn id="1850" idx="1"/>
          </p:cNvCxnSpPr>
          <p:nvPr/>
        </p:nvCxnSpPr>
        <p:spPr>
          <a:xfrm flipV="1">
            <a:off x="5724126" y="3272363"/>
            <a:ext cx="966957" cy="3313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7" name="Google Shape;1857;p71"/>
          <p:cNvCxnSpPr>
            <a:stCxn id="1846" idx="3"/>
            <a:endCxn id="1854" idx="1"/>
          </p:cNvCxnSpPr>
          <p:nvPr/>
        </p:nvCxnSpPr>
        <p:spPr>
          <a:xfrm rot="10800000" flipH="1">
            <a:off x="2377383" y="2097238"/>
            <a:ext cx="470100" cy="4698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58" name="Google Shape;1858;p71"/>
          <p:cNvGrpSpPr/>
          <p:nvPr/>
        </p:nvGrpSpPr>
        <p:grpSpPr>
          <a:xfrm>
            <a:off x="1261983" y="1879100"/>
            <a:ext cx="993050" cy="209700"/>
            <a:chOff x="7437675" y="540775"/>
            <a:chExt cx="993050" cy="209700"/>
          </a:xfrm>
        </p:grpSpPr>
        <p:sp>
          <p:nvSpPr>
            <p:cNvPr id="1859" name="Google Shape;1859;p71"/>
            <p:cNvSpPr/>
            <p:nvPr/>
          </p:nvSpPr>
          <p:spPr>
            <a:xfrm>
              <a:off x="7437675" y="540775"/>
              <a:ext cx="209700" cy="209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71"/>
            <p:cNvSpPr/>
            <p:nvPr/>
          </p:nvSpPr>
          <p:spPr>
            <a:xfrm>
              <a:off x="7829350" y="540775"/>
              <a:ext cx="209700" cy="209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71"/>
            <p:cNvSpPr/>
            <p:nvPr/>
          </p:nvSpPr>
          <p:spPr>
            <a:xfrm>
              <a:off x="8221025" y="540775"/>
              <a:ext cx="209700" cy="209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2" name="Google Shape;1862;p71"/>
          <p:cNvGrpSpPr/>
          <p:nvPr/>
        </p:nvGrpSpPr>
        <p:grpSpPr>
          <a:xfrm>
            <a:off x="1653658" y="3868975"/>
            <a:ext cx="601375" cy="209700"/>
            <a:chOff x="7829350" y="540775"/>
            <a:chExt cx="601375" cy="209700"/>
          </a:xfrm>
        </p:grpSpPr>
        <p:sp>
          <p:nvSpPr>
            <p:cNvPr id="1863" name="Google Shape;1863;p71"/>
            <p:cNvSpPr/>
            <p:nvPr/>
          </p:nvSpPr>
          <p:spPr>
            <a:xfrm>
              <a:off x="7829350" y="540775"/>
              <a:ext cx="209700" cy="209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71"/>
            <p:cNvSpPr/>
            <p:nvPr/>
          </p:nvSpPr>
          <p:spPr>
            <a:xfrm>
              <a:off x="8221025" y="540775"/>
              <a:ext cx="209700" cy="209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5" name="Google Shape;1865;p71"/>
          <p:cNvGrpSpPr/>
          <p:nvPr/>
        </p:nvGrpSpPr>
        <p:grpSpPr>
          <a:xfrm>
            <a:off x="7494583" y="1183925"/>
            <a:ext cx="601375" cy="209700"/>
            <a:chOff x="7829350" y="540775"/>
            <a:chExt cx="601375" cy="209700"/>
          </a:xfrm>
        </p:grpSpPr>
        <p:sp>
          <p:nvSpPr>
            <p:cNvPr id="1866" name="Google Shape;1866;p71"/>
            <p:cNvSpPr/>
            <p:nvPr/>
          </p:nvSpPr>
          <p:spPr>
            <a:xfrm>
              <a:off x="7829350" y="540775"/>
              <a:ext cx="209700" cy="209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71"/>
            <p:cNvSpPr/>
            <p:nvPr/>
          </p:nvSpPr>
          <p:spPr>
            <a:xfrm>
              <a:off x="8221025" y="540775"/>
              <a:ext cx="209700" cy="209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54"/>
          <p:cNvSpPr/>
          <p:nvPr/>
        </p:nvSpPr>
        <p:spPr>
          <a:xfrm>
            <a:off x="713225" y="950214"/>
            <a:ext cx="7717500" cy="3781068"/>
          </a:xfrm>
          <a:prstGeom prst="roundRect">
            <a:avLst>
              <a:gd name="adj" fmla="val 4096"/>
            </a:avLst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6" name="Google Shape;866;p54"/>
          <p:cNvSpPr/>
          <p:nvPr/>
        </p:nvSpPr>
        <p:spPr>
          <a:xfrm>
            <a:off x="713226" y="950215"/>
            <a:ext cx="7717500" cy="486300"/>
          </a:xfrm>
          <a:prstGeom prst="round2SameRect">
            <a:avLst>
              <a:gd name="adj1" fmla="val 25134"/>
              <a:gd name="adj2" fmla="val 0"/>
            </a:avLst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54"/>
          <p:cNvSpPr txBox="1">
            <a:spLocks noGrp="1"/>
          </p:cNvSpPr>
          <p:nvPr>
            <p:ph type="title"/>
          </p:nvPr>
        </p:nvSpPr>
        <p:spPr>
          <a:xfrm>
            <a:off x="709775" y="120557"/>
            <a:ext cx="77175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CN" dirty="0"/>
              <a:t>Our Eight Segmented Groups</a:t>
            </a:r>
            <a:endParaRPr dirty="0"/>
          </a:p>
        </p:txBody>
      </p:sp>
      <p:sp>
        <p:nvSpPr>
          <p:cNvPr id="869" name="Google Shape;869;p54"/>
          <p:cNvSpPr/>
          <p:nvPr/>
        </p:nvSpPr>
        <p:spPr>
          <a:xfrm>
            <a:off x="4827858" y="1876088"/>
            <a:ext cx="163651" cy="119961"/>
          </a:xfrm>
          <a:custGeom>
            <a:avLst/>
            <a:gdLst/>
            <a:ahLst/>
            <a:cxnLst/>
            <a:rect l="l" t="t" r="r" b="b"/>
            <a:pathLst>
              <a:path w="13211" h="9684" extrusionOk="0">
                <a:moveTo>
                  <a:pt x="11800" y="0"/>
                </a:moveTo>
                <a:lnTo>
                  <a:pt x="4992" y="6836"/>
                </a:lnTo>
                <a:lnTo>
                  <a:pt x="1411" y="3255"/>
                </a:lnTo>
                <a:lnTo>
                  <a:pt x="1" y="4693"/>
                </a:lnTo>
                <a:lnTo>
                  <a:pt x="4992" y="9684"/>
                </a:lnTo>
                <a:lnTo>
                  <a:pt x="13210" y="1438"/>
                </a:lnTo>
                <a:lnTo>
                  <a:pt x="118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54"/>
          <p:cNvSpPr/>
          <p:nvPr/>
        </p:nvSpPr>
        <p:spPr>
          <a:xfrm>
            <a:off x="4326607" y="1507736"/>
            <a:ext cx="573238" cy="293093"/>
          </a:xfrm>
          <a:prstGeom prst="roundRect">
            <a:avLst>
              <a:gd name="adj" fmla="val 15595"/>
            </a:avLst>
          </a:prstGeom>
          <a:solidFill>
            <a:schemeClr val="accent1"/>
          </a:solidFill>
          <a:ln>
            <a:solidFill>
              <a:schemeClr val="accent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200" b="1" dirty="0">
                <a:solidFill>
                  <a:schemeClr val="accent5"/>
                </a:solidFill>
                <a:latin typeface="Work Sans" pitchFamily="2" charset="0"/>
              </a:rPr>
              <a:t>High</a:t>
            </a: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89597600-8875-7049-A0AF-4B77C5DB81C1}"/>
              </a:ext>
            </a:extLst>
          </p:cNvPr>
          <p:cNvCxnSpPr/>
          <p:nvPr/>
        </p:nvCxnSpPr>
        <p:spPr>
          <a:xfrm>
            <a:off x="713225" y="1845145"/>
            <a:ext cx="7717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6E4E2CD5-DE41-E440-8EAE-45938B871642}"/>
              </a:ext>
            </a:extLst>
          </p:cNvPr>
          <p:cNvCxnSpPr/>
          <p:nvPr/>
        </p:nvCxnSpPr>
        <p:spPr>
          <a:xfrm>
            <a:off x="713225" y="2254963"/>
            <a:ext cx="7717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85668397-3A99-FB46-B436-0C56AA5220EF}"/>
              </a:ext>
            </a:extLst>
          </p:cNvPr>
          <p:cNvCxnSpPr/>
          <p:nvPr/>
        </p:nvCxnSpPr>
        <p:spPr>
          <a:xfrm>
            <a:off x="713225" y="2668963"/>
            <a:ext cx="7717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D62389DA-D075-BD4B-B0B6-AE24FB045D45}"/>
              </a:ext>
            </a:extLst>
          </p:cNvPr>
          <p:cNvCxnSpPr/>
          <p:nvPr/>
        </p:nvCxnSpPr>
        <p:spPr>
          <a:xfrm>
            <a:off x="713225" y="3084236"/>
            <a:ext cx="7717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02202120-1232-D349-A85F-50B611056BEA}"/>
              </a:ext>
            </a:extLst>
          </p:cNvPr>
          <p:cNvCxnSpPr/>
          <p:nvPr/>
        </p:nvCxnSpPr>
        <p:spPr>
          <a:xfrm>
            <a:off x="713225" y="3498236"/>
            <a:ext cx="7717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894C92E9-D218-6542-8594-EB2328F14D58}"/>
              </a:ext>
            </a:extLst>
          </p:cNvPr>
          <p:cNvCxnSpPr/>
          <p:nvPr/>
        </p:nvCxnSpPr>
        <p:spPr>
          <a:xfrm>
            <a:off x="713225" y="3924882"/>
            <a:ext cx="7717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9B28980B-0B20-994D-B449-3DA455A266E8}"/>
              </a:ext>
            </a:extLst>
          </p:cNvPr>
          <p:cNvCxnSpPr/>
          <p:nvPr/>
        </p:nvCxnSpPr>
        <p:spPr>
          <a:xfrm>
            <a:off x="713225" y="4328082"/>
            <a:ext cx="7717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35CC9DFB-777C-424D-93C1-9C5461DA95BA}"/>
              </a:ext>
            </a:extLst>
          </p:cNvPr>
          <p:cNvSpPr txBox="1"/>
          <p:nvPr/>
        </p:nvSpPr>
        <p:spPr>
          <a:xfrm>
            <a:off x="852465" y="1039476"/>
            <a:ext cx="75280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Group 		                         Recency        Frequency         Monetary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DF3FF0C-5734-0447-9F64-94B3C5DC7041}"/>
              </a:ext>
            </a:extLst>
          </p:cNvPr>
          <p:cNvSpPr txBox="1"/>
          <p:nvPr/>
        </p:nvSpPr>
        <p:spPr>
          <a:xfrm>
            <a:off x="852465" y="1506426"/>
            <a:ext cx="28940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dirty="0">
                <a:solidFill>
                  <a:schemeClr val="accent3"/>
                </a:solidFill>
                <a:latin typeface="Work Sans" pitchFamily="2" charset="0"/>
                <a:ea typeface="Lato"/>
                <a:cs typeface="Lato"/>
                <a:sym typeface="Lato"/>
              </a:rPr>
              <a:t>Important Valuable Customer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FF7083CE-C71F-C647-96A0-D35CBFA2FB68}"/>
              </a:ext>
            </a:extLst>
          </p:cNvPr>
          <p:cNvSpPr txBox="1"/>
          <p:nvPr/>
        </p:nvSpPr>
        <p:spPr>
          <a:xfrm>
            <a:off x="852465" y="1910588"/>
            <a:ext cx="34021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solidFill>
                  <a:schemeClr val="dk1"/>
                </a:solidFill>
                <a:latin typeface="Work Sans" pitchFamily="2" charset="0"/>
                <a:ea typeface="Lato"/>
                <a:cs typeface="Lato"/>
                <a:sym typeface="Lato"/>
              </a:rPr>
              <a:t>Important Developing Customer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C846579-B2D1-FC43-A63A-0ADAEAFBE11F}"/>
              </a:ext>
            </a:extLst>
          </p:cNvPr>
          <p:cNvSpPr txBox="1"/>
          <p:nvPr/>
        </p:nvSpPr>
        <p:spPr>
          <a:xfrm>
            <a:off x="852464" y="2304575"/>
            <a:ext cx="34021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dirty="0">
                <a:solidFill>
                  <a:schemeClr val="accent3"/>
                </a:solidFill>
                <a:latin typeface="Work Sans" pitchFamily="2" charset="0"/>
                <a:ea typeface="Lato"/>
                <a:cs typeface="Lato"/>
                <a:sym typeface="Lato"/>
              </a:rPr>
              <a:t>Important Ma</a:t>
            </a:r>
            <a:r>
              <a:rPr lang="en-US" altLang="zh-CN" b="1" dirty="0">
                <a:solidFill>
                  <a:schemeClr val="accent3"/>
                </a:solidFill>
                <a:latin typeface="Work Sans" pitchFamily="2" charset="0"/>
                <a:ea typeface="Lato"/>
                <a:cs typeface="Lato"/>
                <a:sym typeface="Lato"/>
              </a:rPr>
              <a:t>in</a:t>
            </a:r>
            <a:r>
              <a:rPr lang="en-US" altLang="zh-CN" sz="1400" b="1" dirty="0">
                <a:solidFill>
                  <a:schemeClr val="accent3"/>
                </a:solidFill>
                <a:latin typeface="Work Sans" pitchFamily="2" charset="0"/>
                <a:ea typeface="Lato"/>
                <a:cs typeface="Lato"/>
                <a:sym typeface="Lato"/>
              </a:rPr>
              <a:t>taining Customer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E69BA92-CA06-F049-9CDA-29C862277A61}"/>
              </a:ext>
            </a:extLst>
          </p:cNvPr>
          <p:cNvSpPr txBox="1"/>
          <p:nvPr/>
        </p:nvSpPr>
        <p:spPr>
          <a:xfrm>
            <a:off x="852464" y="2704339"/>
            <a:ext cx="34021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solidFill>
                  <a:schemeClr val="dk1"/>
                </a:solidFill>
                <a:latin typeface="Work Sans" pitchFamily="2" charset="0"/>
                <a:ea typeface="Lato"/>
                <a:cs typeface="Lato"/>
                <a:sym typeface="Lato"/>
              </a:rPr>
              <a:t>Important </a:t>
            </a:r>
            <a:r>
              <a:rPr lang="en-US" altLang="zh-CN" dirty="0">
                <a:solidFill>
                  <a:schemeClr val="dk1"/>
                </a:solidFill>
                <a:latin typeface="Work Sans" pitchFamily="2" charset="0"/>
                <a:ea typeface="Lato"/>
                <a:cs typeface="Lato"/>
                <a:sym typeface="Lato"/>
              </a:rPr>
              <a:t>Re</a:t>
            </a:r>
            <a:r>
              <a:rPr lang="en-US" altLang="zh-CN" sz="1400" dirty="0">
                <a:solidFill>
                  <a:schemeClr val="dk1"/>
                </a:solidFill>
                <a:latin typeface="Work Sans" pitchFamily="2" charset="0"/>
                <a:ea typeface="Lato"/>
                <a:cs typeface="Lato"/>
                <a:sym typeface="Lato"/>
              </a:rPr>
              <a:t>taining Customer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BEE067C0-2818-1349-9720-32B92EF62FA5}"/>
              </a:ext>
            </a:extLst>
          </p:cNvPr>
          <p:cNvSpPr txBox="1"/>
          <p:nvPr/>
        </p:nvSpPr>
        <p:spPr>
          <a:xfrm>
            <a:off x="867020" y="3131025"/>
            <a:ext cx="28940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dirty="0">
                <a:solidFill>
                  <a:schemeClr val="accent3"/>
                </a:solidFill>
                <a:latin typeface="Work Sans" pitchFamily="2" charset="0"/>
                <a:ea typeface="Lato"/>
                <a:cs typeface="Lato"/>
                <a:sym typeface="Lato"/>
              </a:rPr>
              <a:t>Normal Valuable Customer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5FC7F8D-920E-0241-ADCE-7CDD72043708}"/>
              </a:ext>
            </a:extLst>
          </p:cNvPr>
          <p:cNvSpPr txBox="1"/>
          <p:nvPr/>
        </p:nvSpPr>
        <p:spPr>
          <a:xfrm>
            <a:off x="867020" y="3569394"/>
            <a:ext cx="34021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solidFill>
                  <a:schemeClr val="dk1"/>
                </a:solidFill>
                <a:latin typeface="Work Sans" pitchFamily="2" charset="0"/>
                <a:ea typeface="Lato"/>
                <a:cs typeface="Lato"/>
                <a:sym typeface="Lato"/>
              </a:rPr>
              <a:t>Normal Developing Customer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713BDC00-E0C0-AB4E-AA25-70334EF29FF4}"/>
              </a:ext>
            </a:extLst>
          </p:cNvPr>
          <p:cNvSpPr txBox="1"/>
          <p:nvPr/>
        </p:nvSpPr>
        <p:spPr>
          <a:xfrm>
            <a:off x="852463" y="3950135"/>
            <a:ext cx="34021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dirty="0">
                <a:solidFill>
                  <a:schemeClr val="accent3"/>
                </a:solidFill>
                <a:latin typeface="Work Sans" pitchFamily="2" charset="0"/>
                <a:ea typeface="Lato"/>
                <a:cs typeface="Lato"/>
                <a:sym typeface="Lato"/>
              </a:rPr>
              <a:t>Normal Ma</a:t>
            </a:r>
            <a:r>
              <a:rPr lang="en-US" altLang="zh-CN" b="1" dirty="0">
                <a:solidFill>
                  <a:schemeClr val="accent3"/>
                </a:solidFill>
                <a:latin typeface="Work Sans" pitchFamily="2" charset="0"/>
                <a:ea typeface="Lato"/>
                <a:cs typeface="Lato"/>
                <a:sym typeface="Lato"/>
              </a:rPr>
              <a:t>in</a:t>
            </a:r>
            <a:r>
              <a:rPr lang="en-US" altLang="zh-CN" sz="1400" b="1" dirty="0">
                <a:solidFill>
                  <a:schemeClr val="accent3"/>
                </a:solidFill>
                <a:latin typeface="Work Sans" pitchFamily="2" charset="0"/>
                <a:ea typeface="Lato"/>
                <a:cs typeface="Lato"/>
                <a:sym typeface="Lato"/>
              </a:rPr>
              <a:t>taining Customer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37B10231-8DDC-DD49-B6A6-A318738CBE78}"/>
              </a:ext>
            </a:extLst>
          </p:cNvPr>
          <p:cNvSpPr txBox="1"/>
          <p:nvPr/>
        </p:nvSpPr>
        <p:spPr>
          <a:xfrm>
            <a:off x="867019" y="4368942"/>
            <a:ext cx="34021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solidFill>
                  <a:schemeClr val="dk1"/>
                </a:solidFill>
                <a:latin typeface="Work Sans" pitchFamily="2" charset="0"/>
                <a:ea typeface="Lato"/>
                <a:cs typeface="Lato"/>
                <a:sym typeface="Lato"/>
              </a:rPr>
              <a:t>Normal </a:t>
            </a:r>
            <a:r>
              <a:rPr lang="en-US" altLang="zh-CN" dirty="0">
                <a:solidFill>
                  <a:schemeClr val="dk1"/>
                </a:solidFill>
                <a:latin typeface="Work Sans" pitchFamily="2" charset="0"/>
                <a:ea typeface="Lato"/>
                <a:cs typeface="Lato"/>
                <a:sym typeface="Lato"/>
              </a:rPr>
              <a:t>Re</a:t>
            </a:r>
            <a:r>
              <a:rPr lang="en-US" altLang="zh-CN" sz="1400" dirty="0">
                <a:solidFill>
                  <a:schemeClr val="dk1"/>
                </a:solidFill>
                <a:latin typeface="Work Sans" pitchFamily="2" charset="0"/>
                <a:ea typeface="Lato"/>
                <a:cs typeface="Lato"/>
                <a:sym typeface="Lato"/>
              </a:rPr>
              <a:t>taining Customer</a:t>
            </a: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E4B5CDE5-15DC-704A-B28D-BA5A02D247DC}"/>
              </a:ext>
            </a:extLst>
          </p:cNvPr>
          <p:cNvCxnSpPr>
            <a:cxnSpLocks/>
          </p:cNvCxnSpPr>
          <p:nvPr/>
        </p:nvCxnSpPr>
        <p:spPr>
          <a:xfrm>
            <a:off x="3937000" y="1436515"/>
            <a:ext cx="0" cy="3294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Google Shape;871;p54">
            <a:extLst>
              <a:ext uri="{FF2B5EF4-FFF2-40B4-BE49-F238E27FC236}">
                <a16:creationId xmlns:a16="http://schemas.microsoft.com/office/drawing/2014/main" id="{F4C99567-25F3-7F48-B1BC-0A2439B95158}"/>
              </a:ext>
            </a:extLst>
          </p:cNvPr>
          <p:cNvSpPr/>
          <p:nvPr/>
        </p:nvSpPr>
        <p:spPr>
          <a:xfrm>
            <a:off x="5853283" y="1904093"/>
            <a:ext cx="576000" cy="291600"/>
          </a:xfrm>
          <a:prstGeom prst="roundRect">
            <a:avLst>
              <a:gd name="adj" fmla="val 1559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Work Sans" pitchFamily="2" charset="0"/>
              </a:rPr>
              <a:t>Low</a:t>
            </a:r>
            <a:endParaRPr sz="1200" b="1" dirty="0">
              <a:latin typeface="Work Sans" pitchFamily="2" charset="0"/>
            </a:endParaRPr>
          </a:p>
        </p:txBody>
      </p:sp>
      <p:sp>
        <p:nvSpPr>
          <p:cNvPr id="87" name="Google Shape;883;p54">
            <a:extLst>
              <a:ext uri="{FF2B5EF4-FFF2-40B4-BE49-F238E27FC236}">
                <a16:creationId xmlns:a16="http://schemas.microsoft.com/office/drawing/2014/main" id="{1FF93655-A031-6C4F-A2FD-05702C81A1B4}"/>
              </a:ext>
            </a:extLst>
          </p:cNvPr>
          <p:cNvSpPr/>
          <p:nvPr/>
        </p:nvSpPr>
        <p:spPr>
          <a:xfrm>
            <a:off x="5853283" y="1507736"/>
            <a:ext cx="573238" cy="293093"/>
          </a:xfrm>
          <a:prstGeom prst="roundRect">
            <a:avLst>
              <a:gd name="adj" fmla="val 15595"/>
            </a:avLst>
          </a:prstGeom>
          <a:solidFill>
            <a:schemeClr val="accent1"/>
          </a:solidFill>
          <a:ln>
            <a:solidFill>
              <a:schemeClr val="accent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200" b="1" dirty="0">
                <a:solidFill>
                  <a:schemeClr val="accent5"/>
                </a:solidFill>
                <a:latin typeface="Work Sans" pitchFamily="2" charset="0"/>
              </a:rPr>
              <a:t>High</a:t>
            </a:r>
          </a:p>
        </p:txBody>
      </p:sp>
      <p:sp>
        <p:nvSpPr>
          <p:cNvPr id="88" name="Google Shape;883;p54">
            <a:extLst>
              <a:ext uri="{FF2B5EF4-FFF2-40B4-BE49-F238E27FC236}">
                <a16:creationId xmlns:a16="http://schemas.microsoft.com/office/drawing/2014/main" id="{96C3A260-F0F2-9C42-8CE3-F69C410EE937}"/>
              </a:ext>
            </a:extLst>
          </p:cNvPr>
          <p:cNvSpPr/>
          <p:nvPr/>
        </p:nvSpPr>
        <p:spPr>
          <a:xfrm>
            <a:off x="7339154" y="1507736"/>
            <a:ext cx="573238" cy="293093"/>
          </a:xfrm>
          <a:prstGeom prst="roundRect">
            <a:avLst>
              <a:gd name="adj" fmla="val 15595"/>
            </a:avLst>
          </a:prstGeom>
          <a:solidFill>
            <a:schemeClr val="accent1"/>
          </a:solidFill>
          <a:ln>
            <a:solidFill>
              <a:schemeClr val="accent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200" b="1" dirty="0">
                <a:solidFill>
                  <a:schemeClr val="accent5"/>
                </a:solidFill>
                <a:latin typeface="Work Sans" pitchFamily="2" charset="0"/>
              </a:rPr>
              <a:t>High</a:t>
            </a:r>
          </a:p>
        </p:txBody>
      </p:sp>
      <p:sp>
        <p:nvSpPr>
          <p:cNvPr id="89" name="Google Shape;883;p54">
            <a:extLst>
              <a:ext uri="{FF2B5EF4-FFF2-40B4-BE49-F238E27FC236}">
                <a16:creationId xmlns:a16="http://schemas.microsoft.com/office/drawing/2014/main" id="{69A4B4F8-873F-FB4F-A62A-8FB2C4591D91}"/>
              </a:ext>
            </a:extLst>
          </p:cNvPr>
          <p:cNvSpPr/>
          <p:nvPr/>
        </p:nvSpPr>
        <p:spPr>
          <a:xfrm>
            <a:off x="4326607" y="1902600"/>
            <a:ext cx="573238" cy="293093"/>
          </a:xfrm>
          <a:prstGeom prst="roundRect">
            <a:avLst>
              <a:gd name="adj" fmla="val 15595"/>
            </a:avLst>
          </a:prstGeom>
          <a:solidFill>
            <a:schemeClr val="accent1"/>
          </a:solidFill>
          <a:ln>
            <a:solidFill>
              <a:schemeClr val="accent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200" b="1" dirty="0">
                <a:solidFill>
                  <a:schemeClr val="accent5"/>
                </a:solidFill>
                <a:latin typeface="Work Sans" pitchFamily="2" charset="0"/>
              </a:rPr>
              <a:t>High</a:t>
            </a:r>
          </a:p>
        </p:txBody>
      </p:sp>
      <p:sp>
        <p:nvSpPr>
          <p:cNvPr id="90" name="Google Shape;883;p54">
            <a:extLst>
              <a:ext uri="{FF2B5EF4-FFF2-40B4-BE49-F238E27FC236}">
                <a16:creationId xmlns:a16="http://schemas.microsoft.com/office/drawing/2014/main" id="{2995052A-779C-A642-89E5-F8F24A9040C2}"/>
              </a:ext>
            </a:extLst>
          </p:cNvPr>
          <p:cNvSpPr/>
          <p:nvPr/>
        </p:nvSpPr>
        <p:spPr>
          <a:xfrm>
            <a:off x="7339154" y="1886653"/>
            <a:ext cx="573238" cy="293093"/>
          </a:xfrm>
          <a:prstGeom prst="roundRect">
            <a:avLst>
              <a:gd name="adj" fmla="val 15595"/>
            </a:avLst>
          </a:prstGeom>
          <a:solidFill>
            <a:schemeClr val="accent1"/>
          </a:solidFill>
          <a:ln>
            <a:solidFill>
              <a:schemeClr val="accent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200" b="1" dirty="0">
                <a:solidFill>
                  <a:schemeClr val="accent5"/>
                </a:solidFill>
                <a:latin typeface="Work Sans" pitchFamily="2" charset="0"/>
              </a:rPr>
              <a:t>High</a:t>
            </a:r>
          </a:p>
        </p:txBody>
      </p:sp>
      <p:sp>
        <p:nvSpPr>
          <p:cNvPr id="91" name="Google Shape;883;p54">
            <a:extLst>
              <a:ext uri="{FF2B5EF4-FFF2-40B4-BE49-F238E27FC236}">
                <a16:creationId xmlns:a16="http://schemas.microsoft.com/office/drawing/2014/main" id="{961F2CCA-4646-2A4F-A650-8BAFB200630A}"/>
              </a:ext>
            </a:extLst>
          </p:cNvPr>
          <p:cNvSpPr/>
          <p:nvPr/>
        </p:nvSpPr>
        <p:spPr>
          <a:xfrm>
            <a:off x="4326607" y="3561552"/>
            <a:ext cx="573238" cy="293093"/>
          </a:xfrm>
          <a:prstGeom prst="roundRect">
            <a:avLst>
              <a:gd name="adj" fmla="val 15595"/>
            </a:avLst>
          </a:prstGeom>
          <a:solidFill>
            <a:schemeClr val="accent1"/>
          </a:solidFill>
          <a:ln>
            <a:solidFill>
              <a:schemeClr val="accent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200" b="1" dirty="0">
                <a:solidFill>
                  <a:schemeClr val="accent5"/>
                </a:solidFill>
                <a:latin typeface="Work Sans" pitchFamily="2" charset="0"/>
              </a:rPr>
              <a:t>High</a:t>
            </a:r>
          </a:p>
        </p:txBody>
      </p:sp>
      <p:sp>
        <p:nvSpPr>
          <p:cNvPr id="92" name="Google Shape;871;p54">
            <a:extLst>
              <a:ext uri="{FF2B5EF4-FFF2-40B4-BE49-F238E27FC236}">
                <a16:creationId xmlns:a16="http://schemas.microsoft.com/office/drawing/2014/main" id="{FFF4131B-9A28-4D4E-80D0-56282F2D9145}"/>
              </a:ext>
            </a:extLst>
          </p:cNvPr>
          <p:cNvSpPr/>
          <p:nvPr/>
        </p:nvSpPr>
        <p:spPr>
          <a:xfrm>
            <a:off x="5853283" y="3545635"/>
            <a:ext cx="576000" cy="291600"/>
          </a:xfrm>
          <a:prstGeom prst="roundRect">
            <a:avLst>
              <a:gd name="adj" fmla="val 1559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Work Sans" pitchFamily="2" charset="0"/>
              </a:rPr>
              <a:t>Low</a:t>
            </a:r>
            <a:endParaRPr sz="1200" b="1" dirty="0">
              <a:latin typeface="Work Sans" pitchFamily="2" charset="0"/>
            </a:endParaRPr>
          </a:p>
        </p:txBody>
      </p:sp>
      <p:sp>
        <p:nvSpPr>
          <p:cNvPr id="93" name="Google Shape;871;p54">
            <a:extLst>
              <a:ext uri="{FF2B5EF4-FFF2-40B4-BE49-F238E27FC236}">
                <a16:creationId xmlns:a16="http://schemas.microsoft.com/office/drawing/2014/main" id="{0E913A52-996B-3E46-AFEA-B29D1CF7A48A}"/>
              </a:ext>
            </a:extLst>
          </p:cNvPr>
          <p:cNvSpPr/>
          <p:nvPr/>
        </p:nvSpPr>
        <p:spPr>
          <a:xfrm>
            <a:off x="7339154" y="3560631"/>
            <a:ext cx="576000" cy="291600"/>
          </a:xfrm>
          <a:prstGeom prst="roundRect">
            <a:avLst>
              <a:gd name="adj" fmla="val 1559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Work Sans" pitchFamily="2" charset="0"/>
              </a:rPr>
              <a:t>Low</a:t>
            </a:r>
            <a:endParaRPr sz="1200" b="1" dirty="0">
              <a:latin typeface="Work Sans" pitchFamily="2" charset="0"/>
            </a:endParaRPr>
          </a:p>
        </p:txBody>
      </p:sp>
      <p:sp>
        <p:nvSpPr>
          <p:cNvPr id="94" name="Google Shape;883;p54">
            <a:extLst>
              <a:ext uri="{FF2B5EF4-FFF2-40B4-BE49-F238E27FC236}">
                <a16:creationId xmlns:a16="http://schemas.microsoft.com/office/drawing/2014/main" id="{37CC735E-6ADD-A44A-BECB-852AB9DB3197}"/>
              </a:ext>
            </a:extLst>
          </p:cNvPr>
          <p:cNvSpPr/>
          <p:nvPr/>
        </p:nvSpPr>
        <p:spPr>
          <a:xfrm>
            <a:off x="4326607" y="3157237"/>
            <a:ext cx="573238" cy="293093"/>
          </a:xfrm>
          <a:prstGeom prst="roundRect">
            <a:avLst>
              <a:gd name="adj" fmla="val 15595"/>
            </a:avLst>
          </a:prstGeom>
          <a:solidFill>
            <a:schemeClr val="accent1"/>
          </a:solidFill>
          <a:ln>
            <a:solidFill>
              <a:schemeClr val="accent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200" b="1" dirty="0">
                <a:solidFill>
                  <a:schemeClr val="accent5"/>
                </a:solidFill>
                <a:latin typeface="Work Sans" pitchFamily="2" charset="0"/>
              </a:rPr>
              <a:t>High</a:t>
            </a:r>
          </a:p>
        </p:txBody>
      </p:sp>
      <p:sp>
        <p:nvSpPr>
          <p:cNvPr id="95" name="Google Shape;883;p54">
            <a:extLst>
              <a:ext uri="{FF2B5EF4-FFF2-40B4-BE49-F238E27FC236}">
                <a16:creationId xmlns:a16="http://schemas.microsoft.com/office/drawing/2014/main" id="{7730C535-8ECD-F548-9DE5-8A2088A1BF06}"/>
              </a:ext>
            </a:extLst>
          </p:cNvPr>
          <p:cNvSpPr/>
          <p:nvPr/>
        </p:nvSpPr>
        <p:spPr>
          <a:xfrm>
            <a:off x="5853283" y="3141828"/>
            <a:ext cx="573238" cy="293093"/>
          </a:xfrm>
          <a:prstGeom prst="roundRect">
            <a:avLst>
              <a:gd name="adj" fmla="val 15595"/>
            </a:avLst>
          </a:prstGeom>
          <a:solidFill>
            <a:schemeClr val="accent1"/>
          </a:solidFill>
          <a:ln>
            <a:solidFill>
              <a:schemeClr val="accent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200" b="1" dirty="0">
                <a:solidFill>
                  <a:schemeClr val="accent5"/>
                </a:solidFill>
                <a:latin typeface="Work Sans" pitchFamily="2" charset="0"/>
              </a:rPr>
              <a:t>High</a:t>
            </a:r>
          </a:p>
        </p:txBody>
      </p:sp>
      <p:sp>
        <p:nvSpPr>
          <p:cNvPr id="96" name="Google Shape;871;p54">
            <a:extLst>
              <a:ext uri="{FF2B5EF4-FFF2-40B4-BE49-F238E27FC236}">
                <a16:creationId xmlns:a16="http://schemas.microsoft.com/office/drawing/2014/main" id="{8526E9A1-37B8-7B49-BC36-2BFBA6F1EC67}"/>
              </a:ext>
            </a:extLst>
          </p:cNvPr>
          <p:cNvSpPr/>
          <p:nvPr/>
        </p:nvSpPr>
        <p:spPr>
          <a:xfrm>
            <a:off x="7339154" y="3157983"/>
            <a:ext cx="576000" cy="291600"/>
          </a:xfrm>
          <a:prstGeom prst="roundRect">
            <a:avLst>
              <a:gd name="adj" fmla="val 1559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Work Sans" pitchFamily="2" charset="0"/>
              </a:rPr>
              <a:t>Low</a:t>
            </a:r>
            <a:endParaRPr sz="1200" b="1" dirty="0">
              <a:latin typeface="Work Sans" pitchFamily="2" charset="0"/>
            </a:endParaRPr>
          </a:p>
        </p:txBody>
      </p:sp>
      <p:sp>
        <p:nvSpPr>
          <p:cNvPr id="97" name="Google Shape;871;p54">
            <a:extLst>
              <a:ext uri="{FF2B5EF4-FFF2-40B4-BE49-F238E27FC236}">
                <a16:creationId xmlns:a16="http://schemas.microsoft.com/office/drawing/2014/main" id="{A45096D3-CE9E-E448-98DF-C19C063704A9}"/>
              </a:ext>
            </a:extLst>
          </p:cNvPr>
          <p:cNvSpPr/>
          <p:nvPr/>
        </p:nvSpPr>
        <p:spPr>
          <a:xfrm>
            <a:off x="4326607" y="2336504"/>
            <a:ext cx="576000" cy="291600"/>
          </a:xfrm>
          <a:prstGeom prst="roundRect">
            <a:avLst>
              <a:gd name="adj" fmla="val 1559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Work Sans" pitchFamily="2" charset="0"/>
              </a:rPr>
              <a:t>Low</a:t>
            </a:r>
            <a:endParaRPr sz="1200" b="1" dirty="0">
              <a:latin typeface="Work Sans" pitchFamily="2" charset="0"/>
            </a:endParaRPr>
          </a:p>
        </p:txBody>
      </p:sp>
      <p:sp>
        <p:nvSpPr>
          <p:cNvPr id="98" name="Google Shape;883;p54">
            <a:extLst>
              <a:ext uri="{FF2B5EF4-FFF2-40B4-BE49-F238E27FC236}">
                <a16:creationId xmlns:a16="http://schemas.microsoft.com/office/drawing/2014/main" id="{EA834E62-993B-8D41-B6B4-025458AA8A30}"/>
              </a:ext>
            </a:extLst>
          </p:cNvPr>
          <p:cNvSpPr/>
          <p:nvPr/>
        </p:nvSpPr>
        <p:spPr>
          <a:xfrm>
            <a:off x="5853283" y="2302362"/>
            <a:ext cx="573238" cy="293093"/>
          </a:xfrm>
          <a:prstGeom prst="roundRect">
            <a:avLst>
              <a:gd name="adj" fmla="val 15595"/>
            </a:avLst>
          </a:prstGeom>
          <a:solidFill>
            <a:schemeClr val="accent1"/>
          </a:solidFill>
          <a:ln>
            <a:solidFill>
              <a:schemeClr val="accent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200" b="1" dirty="0">
                <a:solidFill>
                  <a:schemeClr val="accent5"/>
                </a:solidFill>
                <a:latin typeface="Work Sans" pitchFamily="2" charset="0"/>
              </a:rPr>
              <a:t>High</a:t>
            </a:r>
          </a:p>
        </p:txBody>
      </p:sp>
      <p:sp>
        <p:nvSpPr>
          <p:cNvPr id="99" name="Google Shape;883;p54">
            <a:extLst>
              <a:ext uri="{FF2B5EF4-FFF2-40B4-BE49-F238E27FC236}">
                <a16:creationId xmlns:a16="http://schemas.microsoft.com/office/drawing/2014/main" id="{AB0B8D13-992F-DD46-A6DC-72D028FF71B8}"/>
              </a:ext>
            </a:extLst>
          </p:cNvPr>
          <p:cNvSpPr/>
          <p:nvPr/>
        </p:nvSpPr>
        <p:spPr>
          <a:xfrm>
            <a:off x="7339154" y="2319206"/>
            <a:ext cx="573238" cy="293093"/>
          </a:xfrm>
          <a:prstGeom prst="roundRect">
            <a:avLst>
              <a:gd name="adj" fmla="val 15595"/>
            </a:avLst>
          </a:prstGeom>
          <a:solidFill>
            <a:schemeClr val="accent1"/>
          </a:solidFill>
          <a:ln>
            <a:solidFill>
              <a:schemeClr val="accent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200" b="1" dirty="0">
                <a:solidFill>
                  <a:schemeClr val="accent5"/>
                </a:solidFill>
                <a:latin typeface="Work Sans" pitchFamily="2" charset="0"/>
              </a:rPr>
              <a:t>High</a:t>
            </a:r>
          </a:p>
        </p:txBody>
      </p:sp>
      <p:sp>
        <p:nvSpPr>
          <p:cNvPr id="100" name="Google Shape;871;p54">
            <a:extLst>
              <a:ext uri="{FF2B5EF4-FFF2-40B4-BE49-F238E27FC236}">
                <a16:creationId xmlns:a16="http://schemas.microsoft.com/office/drawing/2014/main" id="{73BF7032-0DDB-014D-93D9-94404425F82F}"/>
              </a:ext>
            </a:extLst>
          </p:cNvPr>
          <p:cNvSpPr/>
          <p:nvPr/>
        </p:nvSpPr>
        <p:spPr>
          <a:xfrm>
            <a:off x="4326607" y="3974894"/>
            <a:ext cx="576000" cy="291600"/>
          </a:xfrm>
          <a:prstGeom prst="roundRect">
            <a:avLst>
              <a:gd name="adj" fmla="val 1559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Work Sans" pitchFamily="2" charset="0"/>
              </a:rPr>
              <a:t>Low</a:t>
            </a:r>
            <a:endParaRPr sz="1200" b="1" dirty="0">
              <a:latin typeface="Work Sans" pitchFamily="2" charset="0"/>
            </a:endParaRPr>
          </a:p>
        </p:txBody>
      </p:sp>
      <p:sp>
        <p:nvSpPr>
          <p:cNvPr id="101" name="Google Shape;871;p54">
            <a:extLst>
              <a:ext uri="{FF2B5EF4-FFF2-40B4-BE49-F238E27FC236}">
                <a16:creationId xmlns:a16="http://schemas.microsoft.com/office/drawing/2014/main" id="{EC9BFBEB-AC5A-744F-8AB1-D55AD310D282}"/>
              </a:ext>
            </a:extLst>
          </p:cNvPr>
          <p:cNvSpPr/>
          <p:nvPr/>
        </p:nvSpPr>
        <p:spPr>
          <a:xfrm>
            <a:off x="7339154" y="3974894"/>
            <a:ext cx="576000" cy="291600"/>
          </a:xfrm>
          <a:prstGeom prst="roundRect">
            <a:avLst>
              <a:gd name="adj" fmla="val 1559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Work Sans" pitchFamily="2" charset="0"/>
              </a:rPr>
              <a:t>Low</a:t>
            </a:r>
            <a:endParaRPr sz="1200" b="1" dirty="0">
              <a:latin typeface="Work Sans" pitchFamily="2" charset="0"/>
            </a:endParaRPr>
          </a:p>
        </p:txBody>
      </p:sp>
      <p:sp>
        <p:nvSpPr>
          <p:cNvPr id="104" name="Google Shape;883;p54">
            <a:extLst>
              <a:ext uri="{FF2B5EF4-FFF2-40B4-BE49-F238E27FC236}">
                <a16:creationId xmlns:a16="http://schemas.microsoft.com/office/drawing/2014/main" id="{4A236CD0-73DD-9948-86B3-A837C3BBA3ED}"/>
              </a:ext>
            </a:extLst>
          </p:cNvPr>
          <p:cNvSpPr/>
          <p:nvPr/>
        </p:nvSpPr>
        <p:spPr>
          <a:xfrm>
            <a:off x="5853283" y="3994130"/>
            <a:ext cx="573238" cy="293093"/>
          </a:xfrm>
          <a:prstGeom prst="roundRect">
            <a:avLst>
              <a:gd name="adj" fmla="val 15595"/>
            </a:avLst>
          </a:prstGeom>
          <a:solidFill>
            <a:schemeClr val="accent1"/>
          </a:solidFill>
          <a:ln>
            <a:solidFill>
              <a:schemeClr val="accent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200" b="1" dirty="0">
                <a:solidFill>
                  <a:schemeClr val="accent5"/>
                </a:solidFill>
                <a:latin typeface="Work Sans" pitchFamily="2" charset="0"/>
              </a:rPr>
              <a:t>High</a:t>
            </a:r>
          </a:p>
        </p:txBody>
      </p:sp>
      <p:sp>
        <p:nvSpPr>
          <p:cNvPr id="105" name="Google Shape;871;p54">
            <a:extLst>
              <a:ext uri="{FF2B5EF4-FFF2-40B4-BE49-F238E27FC236}">
                <a16:creationId xmlns:a16="http://schemas.microsoft.com/office/drawing/2014/main" id="{B76899EB-026D-BB4A-A6D5-2DBA07FAFA4C}"/>
              </a:ext>
            </a:extLst>
          </p:cNvPr>
          <p:cNvSpPr/>
          <p:nvPr/>
        </p:nvSpPr>
        <p:spPr>
          <a:xfrm>
            <a:off x="4326607" y="2756136"/>
            <a:ext cx="576000" cy="291600"/>
          </a:xfrm>
          <a:prstGeom prst="roundRect">
            <a:avLst>
              <a:gd name="adj" fmla="val 1559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Work Sans" pitchFamily="2" charset="0"/>
              </a:rPr>
              <a:t>Low</a:t>
            </a:r>
            <a:endParaRPr sz="1200" b="1" dirty="0">
              <a:latin typeface="Work Sans" pitchFamily="2" charset="0"/>
            </a:endParaRPr>
          </a:p>
        </p:txBody>
      </p:sp>
      <p:sp>
        <p:nvSpPr>
          <p:cNvPr id="106" name="Google Shape;871;p54">
            <a:extLst>
              <a:ext uri="{FF2B5EF4-FFF2-40B4-BE49-F238E27FC236}">
                <a16:creationId xmlns:a16="http://schemas.microsoft.com/office/drawing/2014/main" id="{04292656-5A59-3E46-B76D-7A22556A2021}"/>
              </a:ext>
            </a:extLst>
          </p:cNvPr>
          <p:cNvSpPr/>
          <p:nvPr/>
        </p:nvSpPr>
        <p:spPr>
          <a:xfrm>
            <a:off x="5853283" y="2734204"/>
            <a:ext cx="576000" cy="291600"/>
          </a:xfrm>
          <a:prstGeom prst="roundRect">
            <a:avLst>
              <a:gd name="adj" fmla="val 1559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Work Sans" pitchFamily="2" charset="0"/>
              </a:rPr>
              <a:t>Low</a:t>
            </a:r>
            <a:endParaRPr sz="1200" b="1" dirty="0">
              <a:latin typeface="Work Sans" pitchFamily="2" charset="0"/>
            </a:endParaRPr>
          </a:p>
        </p:txBody>
      </p:sp>
      <p:sp>
        <p:nvSpPr>
          <p:cNvPr id="107" name="Google Shape;883;p54">
            <a:extLst>
              <a:ext uri="{FF2B5EF4-FFF2-40B4-BE49-F238E27FC236}">
                <a16:creationId xmlns:a16="http://schemas.microsoft.com/office/drawing/2014/main" id="{D89B3248-0595-F443-9528-EB83DC05B564}"/>
              </a:ext>
            </a:extLst>
          </p:cNvPr>
          <p:cNvSpPr/>
          <p:nvPr/>
        </p:nvSpPr>
        <p:spPr>
          <a:xfrm>
            <a:off x="7339154" y="2727828"/>
            <a:ext cx="573238" cy="293093"/>
          </a:xfrm>
          <a:prstGeom prst="roundRect">
            <a:avLst>
              <a:gd name="adj" fmla="val 15595"/>
            </a:avLst>
          </a:prstGeom>
          <a:solidFill>
            <a:schemeClr val="accent1"/>
          </a:solidFill>
          <a:ln>
            <a:solidFill>
              <a:schemeClr val="accent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200" b="1" dirty="0">
                <a:solidFill>
                  <a:schemeClr val="accent5"/>
                </a:solidFill>
                <a:latin typeface="Work Sans" pitchFamily="2" charset="0"/>
              </a:rPr>
              <a:t>High</a:t>
            </a:r>
          </a:p>
        </p:txBody>
      </p:sp>
      <p:sp>
        <p:nvSpPr>
          <p:cNvPr id="108" name="Google Shape;871;p54">
            <a:extLst>
              <a:ext uri="{FF2B5EF4-FFF2-40B4-BE49-F238E27FC236}">
                <a16:creationId xmlns:a16="http://schemas.microsoft.com/office/drawing/2014/main" id="{905EFD2B-FCA8-FB4A-8E30-0CF50694D88B}"/>
              </a:ext>
            </a:extLst>
          </p:cNvPr>
          <p:cNvSpPr/>
          <p:nvPr/>
        </p:nvSpPr>
        <p:spPr>
          <a:xfrm>
            <a:off x="4326607" y="4393704"/>
            <a:ext cx="576000" cy="291600"/>
          </a:xfrm>
          <a:prstGeom prst="roundRect">
            <a:avLst>
              <a:gd name="adj" fmla="val 1559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Work Sans" pitchFamily="2" charset="0"/>
              </a:rPr>
              <a:t>Low</a:t>
            </a:r>
            <a:endParaRPr sz="1200" b="1" dirty="0">
              <a:latin typeface="Work Sans" pitchFamily="2" charset="0"/>
            </a:endParaRPr>
          </a:p>
        </p:txBody>
      </p:sp>
      <p:sp>
        <p:nvSpPr>
          <p:cNvPr id="109" name="Google Shape;871;p54">
            <a:extLst>
              <a:ext uri="{FF2B5EF4-FFF2-40B4-BE49-F238E27FC236}">
                <a16:creationId xmlns:a16="http://schemas.microsoft.com/office/drawing/2014/main" id="{ECBDC856-C5D5-6642-9DBB-8C945FC9AFFF}"/>
              </a:ext>
            </a:extLst>
          </p:cNvPr>
          <p:cNvSpPr/>
          <p:nvPr/>
        </p:nvSpPr>
        <p:spPr>
          <a:xfrm>
            <a:off x="5853283" y="4393704"/>
            <a:ext cx="576000" cy="291600"/>
          </a:xfrm>
          <a:prstGeom prst="roundRect">
            <a:avLst>
              <a:gd name="adj" fmla="val 1559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Work Sans" pitchFamily="2" charset="0"/>
              </a:rPr>
              <a:t>Low</a:t>
            </a:r>
            <a:endParaRPr sz="1200" b="1" dirty="0">
              <a:latin typeface="Work Sans" pitchFamily="2" charset="0"/>
            </a:endParaRPr>
          </a:p>
        </p:txBody>
      </p:sp>
      <p:sp>
        <p:nvSpPr>
          <p:cNvPr id="110" name="Google Shape;871;p54">
            <a:extLst>
              <a:ext uri="{FF2B5EF4-FFF2-40B4-BE49-F238E27FC236}">
                <a16:creationId xmlns:a16="http://schemas.microsoft.com/office/drawing/2014/main" id="{8E8F504E-7885-9947-8C5F-FF8F1479F10F}"/>
              </a:ext>
            </a:extLst>
          </p:cNvPr>
          <p:cNvSpPr/>
          <p:nvPr/>
        </p:nvSpPr>
        <p:spPr>
          <a:xfrm>
            <a:off x="7339154" y="4393704"/>
            <a:ext cx="576000" cy="291600"/>
          </a:xfrm>
          <a:prstGeom prst="roundRect">
            <a:avLst>
              <a:gd name="adj" fmla="val 1559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Work Sans" pitchFamily="2" charset="0"/>
              </a:rPr>
              <a:t>Low</a:t>
            </a:r>
            <a:endParaRPr sz="1200" b="1" dirty="0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296134"/>
      </p:ext>
    </p:extLst>
  </p:cSld>
  <p:clrMapOvr>
    <a:masterClrMapping/>
  </p:clrMapOvr>
</p:sld>
</file>

<file path=ppt/theme/theme1.xml><?xml version="1.0" encoding="utf-8"?>
<a:theme xmlns:a="http://schemas.openxmlformats.org/drawingml/2006/main" name="Portable Toilets Brand Business Plan by Slidesgo">
  <a:themeElements>
    <a:clrScheme name="Simple Light">
      <a:dk1>
        <a:srgbClr val="2F3A4F"/>
      </a:dk1>
      <a:lt1>
        <a:srgbClr val="F3F3F7"/>
      </a:lt1>
      <a:dk2>
        <a:srgbClr val="DFDFDF"/>
      </a:dk2>
      <a:lt2>
        <a:srgbClr val="4F87FB"/>
      </a:lt2>
      <a:accent1>
        <a:srgbClr val="2764E8"/>
      </a:accent1>
      <a:accent2>
        <a:srgbClr val="40506C"/>
      </a:accent2>
      <a:accent3>
        <a:srgbClr val="F8BF33"/>
      </a:accent3>
      <a:accent4>
        <a:srgbClr val="FFFFFF"/>
      </a:accent4>
      <a:accent5>
        <a:srgbClr val="FFFFFF"/>
      </a:accent5>
      <a:accent6>
        <a:srgbClr val="FFFFFF"/>
      </a:accent6>
      <a:hlink>
        <a:srgbClr val="2F3A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401</Words>
  <Application>Microsoft Office PowerPoint</Application>
  <PresentationFormat>全屏显示(16:9)</PresentationFormat>
  <Paragraphs>114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Lato</vt:lpstr>
      <vt:lpstr>Arial</vt:lpstr>
      <vt:lpstr>Work Sans</vt:lpstr>
      <vt:lpstr>Portable Toilets Brand Business Plan by Slidesgo</vt:lpstr>
      <vt:lpstr>Say Hello to HS Dashboard</vt:lpstr>
      <vt:lpstr>Who We Are? </vt:lpstr>
      <vt:lpstr>Welcome to Higher Score (HS)</vt:lpstr>
      <vt:lpstr>Our Project</vt:lpstr>
      <vt:lpstr>Higher Score Dashboard </vt:lpstr>
      <vt:lpstr>Metrics System </vt:lpstr>
      <vt:lpstr>Let’s look at Our Visualization!</vt:lpstr>
      <vt:lpstr>Repurchase: RFM Model </vt:lpstr>
      <vt:lpstr>Our Eight Segmented Groups</vt:lpstr>
      <vt:lpstr>Risk &amp; Future Plan</vt:lpstr>
      <vt:lpstr>Risk and Solution </vt:lpstr>
      <vt:lpstr>Timeline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Portable Toilets Brand Business Plan</dc:title>
  <dc:creator>Zihan Zhu</dc:creator>
  <cp:lastModifiedBy>赖 艺彬</cp:lastModifiedBy>
  <cp:revision>57</cp:revision>
  <dcterms:modified xsi:type="dcterms:W3CDTF">2022-10-16T15:31:19Z</dcterms:modified>
</cp:coreProperties>
</file>