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6"/>
  </p:notesMasterIdLst>
  <p:sldIdLst>
    <p:sldId id="312" r:id="rId3"/>
    <p:sldId id="257" r:id="rId4"/>
    <p:sldId id="258" r:id="rId5"/>
    <p:sldId id="313" r:id="rId6"/>
    <p:sldId id="260" r:id="rId7"/>
    <p:sldId id="261" r:id="rId8"/>
    <p:sldId id="262" r:id="rId9"/>
    <p:sldId id="314" r:id="rId10"/>
    <p:sldId id="264" r:id="rId11"/>
    <p:sldId id="265" r:id="rId12"/>
    <p:sldId id="315" r:id="rId13"/>
    <p:sldId id="266" r:id="rId14"/>
    <p:sldId id="267" r:id="rId15"/>
  </p:sldIdLst>
  <p:sldSz cx="24384000" cy="13716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Helvetica Neue" panose="020B0604020202020204" charset="0"/>
      <p:regular r:id="rId25"/>
      <p:bold r:id="rId26"/>
      <p:italic r:id="rId27"/>
      <p:boldItalic r:id="rId28"/>
    </p:embeddedFont>
    <p:embeddedFont>
      <p:font typeface="Helvetica Neue Light" panose="020B0604020202020204" charset="0"/>
      <p:regular r:id="rId29"/>
      <p:bold r:id="rId30"/>
      <p:italic r:id="rId31"/>
      <p:boldItalic r:id="rId32"/>
    </p:embeddedFont>
    <p:embeddedFont>
      <p:font typeface="Source Code Pro" panose="020B0509030403020204" pitchFamily="49" charset="0"/>
      <p:regular r:id="rId33"/>
      <p:bold r:id="rId34"/>
      <p:italic r:id="rId35"/>
      <p:boldItalic r:id="rId36"/>
    </p:embeddedFont>
    <p:embeddedFont>
      <p:font typeface="Vollkorn" panose="000005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3F369B-7B5D-43B2-84AC-30F6E00A4B7B}" v="11" dt="2019-09-23T06:17:13.8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72" y="4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font" Target="fonts/font23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font" Target="fonts/font24.fntdata"/><Relationship Id="rId45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Relationship Id="rId46" Type="http://schemas.microsoft.com/office/2015/10/relationships/revisionInfo" Target="revisionInfo.xml"/><Relationship Id="rId20" Type="http://schemas.openxmlformats.org/officeDocument/2006/relationships/font" Target="fonts/font4.fntdata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.A. Zelle" userId="f44ff8ba-eddf-4cdc-838a-d9995e54b4f0" providerId="ADAL" clId="{4C7BB86A-1AEA-4F37-B7AE-E93C4709112E}"/>
    <pc:docChg chg="undo custSel addSld delSld modSld">
      <pc:chgData name="R.A. Zelle" userId="f44ff8ba-eddf-4cdc-838a-d9995e54b4f0" providerId="ADAL" clId="{4C7BB86A-1AEA-4F37-B7AE-E93C4709112E}" dt="2019-09-19T09:24:51.064" v="22" actId="1076"/>
      <pc:docMkLst>
        <pc:docMk/>
      </pc:docMkLst>
      <pc:sldChg chg="addSp add">
        <pc:chgData name="R.A. Zelle" userId="f44ff8ba-eddf-4cdc-838a-d9995e54b4f0" providerId="ADAL" clId="{4C7BB86A-1AEA-4F37-B7AE-E93C4709112E}" dt="2019-09-19T09:18:30.213" v="2"/>
        <pc:sldMkLst>
          <pc:docMk/>
          <pc:sldMk cId="938663906" sldId="312"/>
        </pc:sldMkLst>
        <pc:grpChg chg="add">
          <ac:chgData name="R.A. Zelle" userId="f44ff8ba-eddf-4cdc-838a-d9995e54b4f0" providerId="ADAL" clId="{4C7BB86A-1AEA-4F37-B7AE-E93C4709112E}" dt="2019-09-19T09:18:30.213" v="2"/>
          <ac:grpSpMkLst>
            <pc:docMk/>
            <pc:sldMk cId="938663906" sldId="312"/>
            <ac:grpSpMk id="5" creationId="{1AD34ED0-7546-4D70-8FA5-3CC0DE5690B4}"/>
          </ac:grpSpMkLst>
        </pc:grpChg>
      </pc:sldChg>
      <pc:sldChg chg="addSp delSp modSp add setBg">
        <pc:chgData name="R.A. Zelle" userId="f44ff8ba-eddf-4cdc-838a-d9995e54b4f0" providerId="ADAL" clId="{4C7BB86A-1AEA-4F37-B7AE-E93C4709112E}" dt="2019-09-19T09:24:51.064" v="22" actId="1076"/>
        <pc:sldMkLst>
          <pc:docMk/>
          <pc:sldMk cId="3516296530" sldId="313"/>
        </pc:sldMkLst>
        <pc:spChg chg="add del mod">
          <ac:chgData name="R.A. Zelle" userId="f44ff8ba-eddf-4cdc-838a-d9995e54b4f0" providerId="ADAL" clId="{4C7BB86A-1AEA-4F37-B7AE-E93C4709112E}" dt="2019-09-19T09:23:30.150" v="16" actId="478"/>
          <ac:spMkLst>
            <pc:docMk/>
            <pc:sldMk cId="3516296530" sldId="313"/>
            <ac:spMk id="4" creationId="{C420D51E-7684-4C59-BB51-10CA41FB97F3}"/>
          </ac:spMkLst>
        </pc:spChg>
        <pc:spChg chg="add del mod">
          <ac:chgData name="R.A. Zelle" userId="f44ff8ba-eddf-4cdc-838a-d9995e54b4f0" providerId="ADAL" clId="{4C7BB86A-1AEA-4F37-B7AE-E93C4709112E}" dt="2019-09-19T09:23:18.122" v="14" actId="478"/>
          <ac:spMkLst>
            <pc:docMk/>
            <pc:sldMk cId="3516296530" sldId="313"/>
            <ac:spMk id="5" creationId="{F90198BF-E01D-4AA9-847B-40B5F0F8F719}"/>
          </ac:spMkLst>
        </pc:spChg>
        <pc:spChg chg="add mod">
          <ac:chgData name="R.A. Zelle" userId="f44ff8ba-eddf-4cdc-838a-d9995e54b4f0" providerId="ADAL" clId="{4C7BB86A-1AEA-4F37-B7AE-E93C4709112E}" dt="2019-09-19T09:24:51.064" v="22" actId="1076"/>
          <ac:spMkLst>
            <pc:docMk/>
            <pc:sldMk cId="3516296530" sldId="313"/>
            <ac:spMk id="6" creationId="{0D72895B-AB60-4F82-8462-8EB32FAA926B}"/>
          </ac:spMkLst>
        </pc:spChg>
        <pc:graphicFrameChg chg="add del modGraphic">
          <ac:chgData name="R.A. Zelle" userId="f44ff8ba-eddf-4cdc-838a-d9995e54b4f0" providerId="ADAL" clId="{4C7BB86A-1AEA-4F37-B7AE-E93C4709112E}" dt="2019-09-19T09:22:42.779" v="7" actId="27309"/>
          <ac:graphicFrameMkLst>
            <pc:docMk/>
            <pc:sldMk cId="3516296530" sldId="313"/>
            <ac:graphicFrameMk id="3" creationId="{801F7AA2-B437-40E2-96DB-5533FFB17C5E}"/>
          </ac:graphicFrameMkLst>
        </pc:graphicFrameChg>
      </pc:sldChg>
    </pc:docChg>
  </pc:docChgLst>
  <pc:docChgLst>
    <pc:chgData name="R.A. Zelle" userId="f44ff8ba-eddf-4cdc-838a-d9995e54b4f0" providerId="ADAL" clId="{4B3F369B-7B5D-43B2-84AC-30F6E00A4B7B}"/>
    <pc:docChg chg="undo custSel addSld delSld modSld sldOrd">
      <pc:chgData name="R.A. Zelle" userId="f44ff8ba-eddf-4cdc-838a-d9995e54b4f0" providerId="ADAL" clId="{4B3F369B-7B5D-43B2-84AC-30F6E00A4B7B}" dt="2019-09-23T06:17:23.439" v="229" actId="20577"/>
      <pc:docMkLst>
        <pc:docMk/>
      </pc:docMkLst>
      <pc:sldChg chg="modSp">
        <pc:chgData name="R.A. Zelle" userId="f44ff8ba-eddf-4cdc-838a-d9995e54b4f0" providerId="ADAL" clId="{4B3F369B-7B5D-43B2-84AC-30F6E00A4B7B}" dt="2019-09-19T10:40:23.662" v="197" actId="14100"/>
        <pc:sldMkLst>
          <pc:docMk/>
          <pc:sldMk cId="0" sldId="261"/>
        </pc:sldMkLst>
        <pc:spChg chg="mod">
          <ac:chgData name="R.A. Zelle" userId="f44ff8ba-eddf-4cdc-838a-d9995e54b4f0" providerId="ADAL" clId="{4B3F369B-7B5D-43B2-84AC-30F6E00A4B7B}" dt="2019-09-19T10:40:23.662" v="197" actId="14100"/>
          <ac:spMkLst>
            <pc:docMk/>
            <pc:sldMk cId="0" sldId="261"/>
            <ac:spMk id="167" creationId="{00000000-0000-0000-0000-000000000000}"/>
          </ac:spMkLst>
        </pc:spChg>
      </pc:sldChg>
      <pc:sldChg chg="addSp modSp add setBg">
        <pc:chgData name="R.A. Zelle" userId="f44ff8ba-eddf-4cdc-838a-d9995e54b4f0" providerId="ADAL" clId="{4B3F369B-7B5D-43B2-84AC-30F6E00A4B7B}" dt="2019-09-19T09:44:32.181" v="10" actId="1076"/>
        <pc:sldMkLst>
          <pc:docMk/>
          <pc:sldMk cId="1863952840" sldId="314"/>
        </pc:sldMkLst>
        <pc:spChg chg="add mod">
          <ac:chgData name="R.A. Zelle" userId="f44ff8ba-eddf-4cdc-838a-d9995e54b4f0" providerId="ADAL" clId="{4B3F369B-7B5D-43B2-84AC-30F6E00A4B7B}" dt="2019-09-19T09:44:32.181" v="10" actId="1076"/>
          <ac:spMkLst>
            <pc:docMk/>
            <pc:sldMk cId="1863952840" sldId="314"/>
            <ac:spMk id="2" creationId="{E5540575-E4C4-42AD-81E1-4B3459A40B73}"/>
          </ac:spMkLst>
        </pc:spChg>
      </pc:sldChg>
      <pc:sldChg chg="addSp delSp modSp add ord setBg">
        <pc:chgData name="R.A. Zelle" userId="f44ff8ba-eddf-4cdc-838a-d9995e54b4f0" providerId="ADAL" clId="{4B3F369B-7B5D-43B2-84AC-30F6E00A4B7B}" dt="2019-09-23T06:17:23.439" v="229" actId="20577"/>
        <pc:sldMkLst>
          <pc:docMk/>
          <pc:sldMk cId="164094070" sldId="315"/>
        </pc:sldMkLst>
        <pc:spChg chg="del">
          <ac:chgData name="R.A. Zelle" userId="f44ff8ba-eddf-4cdc-838a-d9995e54b4f0" providerId="ADAL" clId="{4B3F369B-7B5D-43B2-84AC-30F6E00A4B7B}" dt="2019-09-19T09:47:39.814" v="14" actId="478"/>
          <ac:spMkLst>
            <pc:docMk/>
            <pc:sldMk cId="164094070" sldId="315"/>
            <ac:spMk id="2" creationId="{D1837F4F-DECF-4848-A4FB-48CFE6423925}"/>
          </ac:spMkLst>
        </pc:spChg>
        <pc:spChg chg="del">
          <ac:chgData name="R.A. Zelle" userId="f44ff8ba-eddf-4cdc-838a-d9995e54b4f0" providerId="ADAL" clId="{4B3F369B-7B5D-43B2-84AC-30F6E00A4B7B}" dt="2019-09-19T09:47:36.202" v="13" actId="478"/>
          <ac:spMkLst>
            <pc:docMk/>
            <pc:sldMk cId="164094070" sldId="315"/>
            <ac:spMk id="3" creationId="{AA4336E0-69B7-4C53-9155-6A9BAAEFA62D}"/>
          </ac:spMkLst>
        </pc:spChg>
        <pc:spChg chg="add mod">
          <ac:chgData name="R.A. Zelle" userId="f44ff8ba-eddf-4cdc-838a-d9995e54b4f0" providerId="ADAL" clId="{4B3F369B-7B5D-43B2-84AC-30F6E00A4B7B}" dt="2019-09-23T06:17:23.439" v="229" actId="20577"/>
          <ac:spMkLst>
            <pc:docMk/>
            <pc:sldMk cId="164094070" sldId="315"/>
            <ac:spMk id="4" creationId="{138EE3BF-B7A2-444F-9296-11D659802D3D}"/>
          </ac:spMkLst>
        </pc:spChg>
        <pc:spChg chg="add del mod">
          <ac:chgData name="R.A. Zelle" userId="f44ff8ba-eddf-4cdc-838a-d9995e54b4f0" providerId="ADAL" clId="{4B3F369B-7B5D-43B2-84AC-30F6E00A4B7B}" dt="2019-09-19T09:48:29.226" v="23" actId="478"/>
          <ac:spMkLst>
            <pc:docMk/>
            <pc:sldMk cId="164094070" sldId="315"/>
            <ac:spMk id="5" creationId="{40EC48BE-0CE7-4637-BFB1-5D22B1549A4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1d9c33a83_0_5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41d9c33a83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21945699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219456999_0_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1d9c33a83_0_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1d9c33a83_0_6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1d9c33a83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1d9c33a83_0_6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2194569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219456999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219456999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219456999_0_17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21945699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219456999_0_18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f0e74bc12_0_29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3f0e74bc12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f0e74bc12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f0e74bc12_0_30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>
            <a:spLocks noGrp="1"/>
          </p:cNvSpPr>
          <p:nvPr>
            <p:ph type="pic" idx="2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Google Shape;45;p11"/>
          <p:cNvSpPr>
            <a:spLocks noGrp="1"/>
          </p:cNvSpPr>
          <p:nvPr>
            <p:ph type="pic" idx="3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>
            <a:spLocks noGrp="1"/>
          </p:cNvSpPr>
          <p:nvPr>
            <p:ph type="pic" idx="4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dia" type="title">
  <p:cSld name="TITL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ctrTitle"/>
          </p:nvPr>
        </p:nvSpPr>
        <p:spPr>
          <a:xfrm>
            <a:off x="1828800" y="4260850"/>
            <a:ext cx="20726400" cy="2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Calibri"/>
              <a:buNone/>
              <a:defRPr sz="1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t" anchorCtr="0">
            <a:noAutofit/>
          </a:bodyPr>
          <a:lstStyle>
            <a:lvl1pPr marR="0" lvl="0" algn="ctr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7800"/>
              <a:buFont typeface="Arial"/>
              <a:buNone/>
              <a:defRPr sz="7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1400"/>
              </a:spcBef>
              <a:spcAft>
                <a:spcPts val="0"/>
              </a:spcAft>
              <a:buClr>
                <a:srgbClr val="888888"/>
              </a:buClr>
              <a:buSzPts val="6800"/>
              <a:buFont typeface="Arial"/>
              <a:buNone/>
              <a:defRPr sz="6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5900"/>
              <a:buFont typeface="Arial"/>
              <a:buNone/>
              <a:defRPr sz="5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900"/>
              <a:buFont typeface="Arial"/>
              <a:buNone/>
              <a:defRPr sz="4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900"/>
              <a:buFont typeface="Arial"/>
              <a:buNone/>
              <a:defRPr sz="4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900"/>
              <a:buFont typeface="Arial"/>
              <a:buNone/>
              <a:defRPr sz="4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900"/>
              <a:buFont typeface="Arial"/>
              <a:buNone/>
              <a:defRPr sz="4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900"/>
              <a:buFont typeface="Arial"/>
              <a:buNone/>
              <a:defRPr sz="4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900"/>
              <a:buFont typeface="Arial"/>
              <a:buNone/>
              <a:defRPr sz="4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1219200" y="12712700"/>
            <a:ext cx="56895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ftr" idx="11"/>
          </p:nvPr>
        </p:nvSpPr>
        <p:spPr>
          <a:xfrm>
            <a:off x="8331200" y="12712700"/>
            <a:ext cx="77217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17475200" y="12712700"/>
            <a:ext cx="56895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g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dt" idx="10"/>
          </p:nvPr>
        </p:nvSpPr>
        <p:spPr>
          <a:xfrm>
            <a:off x="1219200" y="12712700"/>
            <a:ext cx="56895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ftr" idx="11"/>
          </p:nvPr>
        </p:nvSpPr>
        <p:spPr>
          <a:xfrm>
            <a:off x="8331200" y="12712700"/>
            <a:ext cx="77217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17475200" y="12712700"/>
            <a:ext cx="56895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object" type="obj">
  <p:cSld name="OBJEC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1219200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Calibri"/>
              <a:buNone/>
              <a:defRPr sz="1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90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t" anchorCtr="0">
            <a:noAutofit/>
          </a:bodyPr>
          <a:lstStyle>
            <a:lvl1pPr marL="457200" marR="0" lvl="0" indent="-723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Char char="•"/>
              <a:defRPr sz="7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66040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rial"/>
              <a:buChar char="–"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032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Char char="•"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39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Char char="–"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39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Char char="»"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39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Char char="•"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39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Char char="•"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39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Char char="•"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39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Char char="•"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dt" idx="10"/>
          </p:nvPr>
        </p:nvSpPr>
        <p:spPr>
          <a:xfrm>
            <a:off x="1219200" y="12712700"/>
            <a:ext cx="56895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ftr" idx="11"/>
          </p:nvPr>
        </p:nvSpPr>
        <p:spPr>
          <a:xfrm>
            <a:off x="8331200" y="12712700"/>
            <a:ext cx="77217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17475200" y="12712700"/>
            <a:ext cx="56895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ekop" type="secHead">
  <p:cSld name="SECTION_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1926168" y="8813800"/>
            <a:ext cx="20726400" cy="27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800"/>
              <a:buFont typeface="Calibri"/>
              <a:buNone/>
              <a:defRPr sz="9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body" idx="1"/>
          </p:nvPr>
        </p:nvSpPr>
        <p:spPr>
          <a:xfrm>
            <a:off x="1926168" y="5813426"/>
            <a:ext cx="20726400" cy="30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b" anchorCtr="0">
            <a:noAutofit/>
          </a:bodyPr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900"/>
              <a:buFont typeface="Arial"/>
              <a:buNone/>
              <a:defRPr sz="4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900"/>
              <a:buFont typeface="Arial"/>
              <a:buNone/>
              <a:defRPr sz="3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400"/>
              <a:buFont typeface="Arial"/>
              <a:buNone/>
              <a:defRPr sz="3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400"/>
              <a:buFont typeface="Arial"/>
              <a:buNone/>
              <a:defRPr sz="3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400"/>
              <a:buFont typeface="Arial"/>
              <a:buNone/>
              <a:defRPr sz="3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400"/>
              <a:buFont typeface="Arial"/>
              <a:buNone/>
              <a:defRPr sz="3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400"/>
              <a:buFont typeface="Arial"/>
              <a:buNone/>
              <a:defRPr sz="3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400"/>
              <a:buFont typeface="Arial"/>
              <a:buNone/>
              <a:defRPr sz="3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dt" idx="10"/>
          </p:nvPr>
        </p:nvSpPr>
        <p:spPr>
          <a:xfrm>
            <a:off x="1219200" y="12712700"/>
            <a:ext cx="56895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ftr" idx="11"/>
          </p:nvPr>
        </p:nvSpPr>
        <p:spPr>
          <a:xfrm>
            <a:off x="8331200" y="12712700"/>
            <a:ext cx="77217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17475200" y="12712700"/>
            <a:ext cx="56895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ee objecten" type="twoObj">
  <p:cSld name="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1219200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Calibri"/>
              <a:buNone/>
              <a:defRPr sz="1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10769700" cy="90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t" anchorCtr="0">
            <a:noAutofit/>
          </a:bodyPr>
          <a:lstStyle>
            <a:lvl1pPr marL="457200" marR="0" lvl="0" indent="-66040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rial"/>
              <a:buChar char="•"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6032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Char char="–"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9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Char char="•"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080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080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»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080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080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080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080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2"/>
          </p:nvPr>
        </p:nvSpPr>
        <p:spPr>
          <a:xfrm>
            <a:off x="12395200" y="3200400"/>
            <a:ext cx="10769700" cy="90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t" anchorCtr="0">
            <a:noAutofit/>
          </a:bodyPr>
          <a:lstStyle>
            <a:lvl1pPr marL="457200" marR="0" lvl="0" indent="-66040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rial"/>
              <a:buChar char="•"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6032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Char char="–"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9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Char char="•"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080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–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080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»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080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080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080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080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dt" idx="10"/>
          </p:nvPr>
        </p:nvSpPr>
        <p:spPr>
          <a:xfrm>
            <a:off x="1219200" y="12712700"/>
            <a:ext cx="56895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ftr" idx="11"/>
          </p:nvPr>
        </p:nvSpPr>
        <p:spPr>
          <a:xfrm>
            <a:off x="8331200" y="12712700"/>
            <a:ext cx="77217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ldNum" idx="12"/>
          </p:nvPr>
        </p:nvSpPr>
        <p:spPr>
          <a:xfrm>
            <a:off x="17475200" y="12712700"/>
            <a:ext cx="56895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elijking" type="twoTxTwoObj">
  <p:cSld name="TWO_OBJECTS_WITH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1219200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Calibri"/>
              <a:buNone/>
              <a:defRPr sz="1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body" idx="1"/>
          </p:nvPr>
        </p:nvSpPr>
        <p:spPr>
          <a:xfrm>
            <a:off x="1219200" y="3070226"/>
            <a:ext cx="10773600" cy="12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b" anchorCtr="0">
            <a:noAutofit/>
          </a:bodyPr>
          <a:lstStyle>
            <a:lvl1pPr marL="457200" marR="0" lvl="0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sz="5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  <a:defRPr sz="4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body" idx="2"/>
          </p:nvPr>
        </p:nvSpPr>
        <p:spPr>
          <a:xfrm>
            <a:off x="1219200" y="4349750"/>
            <a:ext cx="10773600" cy="79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t" anchorCtr="0">
            <a:noAutofit/>
          </a:bodyPr>
          <a:lstStyle>
            <a:lvl1pPr marL="457200" marR="0" lvl="0" indent="-6032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Char char="•"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9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Char char="–"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080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625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–"/>
              <a:defRPr sz="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625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»"/>
              <a:defRPr sz="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625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  <a:defRPr sz="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625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  <a:defRPr sz="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625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  <a:defRPr sz="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625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  <a:defRPr sz="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3"/>
          </p:nvPr>
        </p:nvSpPr>
        <p:spPr>
          <a:xfrm>
            <a:off x="12386733" y="3070226"/>
            <a:ext cx="10778400" cy="12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b" anchorCtr="0">
            <a:noAutofit/>
          </a:bodyPr>
          <a:lstStyle>
            <a:lvl1pPr marL="457200" marR="0" lvl="0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sz="5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  <a:defRPr sz="4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4"/>
          </p:nvPr>
        </p:nvSpPr>
        <p:spPr>
          <a:xfrm>
            <a:off x="12386733" y="4349750"/>
            <a:ext cx="10778400" cy="79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t" anchorCtr="0">
            <a:noAutofit/>
          </a:bodyPr>
          <a:lstStyle>
            <a:lvl1pPr marL="457200" marR="0" lvl="0" indent="-6032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Char char="•"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9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Char char="–"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080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625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–"/>
              <a:defRPr sz="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625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»"/>
              <a:defRPr sz="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625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  <a:defRPr sz="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625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  <a:defRPr sz="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625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  <a:defRPr sz="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625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  <a:defRPr sz="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1219200" y="12712700"/>
            <a:ext cx="56895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8331200" y="12712700"/>
            <a:ext cx="77217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17475200" y="12712700"/>
            <a:ext cx="56895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een titel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1219200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Calibri"/>
              <a:buNone/>
              <a:defRPr sz="1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dt" idx="10"/>
          </p:nvPr>
        </p:nvSpPr>
        <p:spPr>
          <a:xfrm>
            <a:off x="1219200" y="12712700"/>
            <a:ext cx="56895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ftr" idx="11"/>
          </p:nvPr>
        </p:nvSpPr>
        <p:spPr>
          <a:xfrm>
            <a:off x="8331200" y="12712700"/>
            <a:ext cx="77217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17475200" y="12712700"/>
            <a:ext cx="56895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oud met bijschrift" type="objTx">
  <p:cSld name="OBJECT_WITH_CAPTIO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1219200" y="546100"/>
            <a:ext cx="8022300" cy="23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>
            <a:off x="9533467" y="546100"/>
            <a:ext cx="13631100" cy="117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t" anchorCtr="0">
            <a:noAutofit/>
          </a:bodyPr>
          <a:lstStyle>
            <a:lvl1pPr marL="457200" marR="0" lvl="0" indent="-723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Char char="•"/>
              <a:defRPr sz="7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66040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rial"/>
              <a:buChar char="–"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032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Char char="•"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39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Char char="–"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39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Char char="»"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39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Char char="•"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39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Char char="•"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39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Char char="•"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39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Char char="•"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2"/>
          </p:nvPr>
        </p:nvSpPr>
        <p:spPr>
          <a:xfrm>
            <a:off x="1219200" y="2870200"/>
            <a:ext cx="8022300" cy="9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t" anchorCtr="0">
            <a:noAutofit/>
          </a:bodyPr>
          <a:lstStyle>
            <a:lvl1pPr marL="457200" marR="0" lvl="0" indent="-2286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dt" idx="10"/>
          </p:nvPr>
        </p:nvSpPr>
        <p:spPr>
          <a:xfrm>
            <a:off x="1219200" y="12712700"/>
            <a:ext cx="56895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ftr" idx="11"/>
          </p:nvPr>
        </p:nvSpPr>
        <p:spPr>
          <a:xfrm>
            <a:off x="8331200" y="12712700"/>
            <a:ext cx="77217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ldNum" idx="12"/>
          </p:nvPr>
        </p:nvSpPr>
        <p:spPr>
          <a:xfrm>
            <a:off x="17475200" y="12712700"/>
            <a:ext cx="56895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fbeelding met bijschrift" type="picTx">
  <p:cSld name="PICTURE_WITH_CAPTION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title"/>
          </p:nvPr>
        </p:nvSpPr>
        <p:spPr>
          <a:xfrm>
            <a:off x="4779435" y="9601200"/>
            <a:ext cx="14630400" cy="11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9pPr>
          </a:lstStyle>
          <a:p>
            <a:endParaRPr/>
          </a:p>
        </p:txBody>
      </p:sp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4779435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t" anchorCtr="0">
            <a:noAutofit/>
          </a:bodyPr>
          <a:lstStyle>
            <a:lvl1pPr marR="0" lvl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  <a:defRPr sz="7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4779435" y="10734676"/>
            <a:ext cx="14630400" cy="16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t" anchorCtr="0">
            <a:noAutofit/>
          </a:bodyPr>
          <a:lstStyle>
            <a:lvl1pPr marL="457200" marR="0" lvl="0" indent="-2286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dt" idx="10"/>
          </p:nvPr>
        </p:nvSpPr>
        <p:spPr>
          <a:xfrm>
            <a:off x="1219200" y="12712700"/>
            <a:ext cx="56895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ftr" idx="11"/>
          </p:nvPr>
        </p:nvSpPr>
        <p:spPr>
          <a:xfrm>
            <a:off x="8331200" y="12712700"/>
            <a:ext cx="77217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17475200" y="12712700"/>
            <a:ext cx="56895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verticale tekst" type="vertTx">
  <p:cSld name="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1219200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Calibri"/>
              <a:buNone/>
              <a:defRPr sz="1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 rot="5400000">
            <a:off x="7665900" y="-3246300"/>
            <a:ext cx="9052200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t" anchorCtr="0">
            <a:noAutofit/>
          </a:bodyPr>
          <a:lstStyle>
            <a:lvl1pPr marL="457200" marR="0" lvl="0" indent="-723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Char char="•"/>
              <a:defRPr sz="7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66040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rial"/>
              <a:buChar char="–"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032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Char char="•"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39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Char char="–"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39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Char char="»"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39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Char char="•"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39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Char char="•"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39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Char char="•"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39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Char char="•"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dt" idx="10"/>
          </p:nvPr>
        </p:nvSpPr>
        <p:spPr>
          <a:xfrm>
            <a:off x="1219200" y="12712700"/>
            <a:ext cx="56895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ftr" idx="11"/>
          </p:nvPr>
        </p:nvSpPr>
        <p:spPr>
          <a:xfrm>
            <a:off x="8331200" y="12712700"/>
            <a:ext cx="77217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17475200" y="12712700"/>
            <a:ext cx="56895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e titel en tekst" type="vertTitleAndTx">
  <p:cSld name="VERTICAL_TITLE_AND_VERTICAL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 rot="5400000">
            <a:off x="14570100" y="3657576"/>
            <a:ext cx="117030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Calibri"/>
              <a:buNone/>
              <a:defRPr sz="1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 rot="5400000">
            <a:off x="3394150" y="-1625574"/>
            <a:ext cx="11703000" cy="160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t" anchorCtr="0">
            <a:noAutofit/>
          </a:bodyPr>
          <a:lstStyle>
            <a:lvl1pPr marL="457200" marR="0" lvl="0" indent="-723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Char char="•"/>
              <a:defRPr sz="7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66040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rial"/>
              <a:buChar char="–"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032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Char char="•"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39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Char char="–"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39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Char char="»"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39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Char char="•"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39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Char char="•"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39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Char char="•"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39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Char char="•"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dt" idx="10"/>
          </p:nvPr>
        </p:nvSpPr>
        <p:spPr>
          <a:xfrm>
            <a:off x="1219200" y="12712700"/>
            <a:ext cx="56895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ftr" idx="11"/>
          </p:nvPr>
        </p:nvSpPr>
        <p:spPr>
          <a:xfrm>
            <a:off x="8331200" y="12712700"/>
            <a:ext cx="77217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17475200" y="12712700"/>
            <a:ext cx="56895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>
            <a:spLocks noGrp="1"/>
          </p:cNvSpPr>
          <p:nvPr>
            <p:ph type="pic" idx="2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>
            <a:spLocks noGrp="1"/>
          </p:cNvSpPr>
          <p:nvPr>
            <p:ph type="pic" idx="2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marR="0" lvl="0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>
            <a:spLocks noGrp="1"/>
          </p:cNvSpPr>
          <p:nvPr>
            <p:ph type="pic" idx="2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marR="0" lvl="0" indent="-530225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530225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530225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530225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530225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799" cy="10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marR="0" lvl="0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marR="0" lvl="0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1219200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Calibri"/>
              <a:buNone/>
              <a:defRPr sz="1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90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t" anchorCtr="0">
            <a:noAutofit/>
          </a:bodyPr>
          <a:lstStyle>
            <a:lvl1pPr marL="457200" marR="0" lvl="0" indent="-723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Char char="•"/>
              <a:defRPr sz="7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66040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rial"/>
              <a:buChar char="–"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032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Char char="•"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39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Char char="–"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39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Char char="»"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39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Char char="•"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39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Char char="•"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39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Char char="•"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39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Char char="•"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1219200" y="12712700"/>
            <a:ext cx="56895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8331200" y="12712700"/>
            <a:ext cx="77217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17475200" y="12712700"/>
            <a:ext cx="56895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3475" tIns="111700" rIns="223475" bIns="111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2"/>
          <a:srcRect l="10031" t="6689" r="14695" b="29056"/>
          <a:stretch/>
        </p:blipFill>
        <p:spPr>
          <a:xfrm>
            <a:off x="0" y="0"/>
            <a:ext cx="24384000" cy="13876421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188" y="3751826"/>
            <a:ext cx="11031623" cy="6212348"/>
          </a:xfrm>
          <a:prstGeom prst="rect">
            <a:avLst/>
          </a:prstGeom>
        </p:spPr>
      </p:pic>
      <p:grpSp>
        <p:nvGrpSpPr>
          <p:cNvPr id="5" name="Google Shape;135;p26">
            <a:extLst>
              <a:ext uri="{FF2B5EF4-FFF2-40B4-BE49-F238E27FC236}">
                <a16:creationId xmlns:a16="http://schemas.microsoft.com/office/drawing/2014/main" id="{1AD34ED0-7546-4D70-8FA5-3CC0DE5690B4}"/>
              </a:ext>
            </a:extLst>
          </p:cNvPr>
          <p:cNvGrpSpPr/>
          <p:nvPr/>
        </p:nvGrpSpPr>
        <p:grpSpPr>
          <a:xfrm>
            <a:off x="773985" y="11518883"/>
            <a:ext cx="8729989" cy="1346201"/>
            <a:chOff x="-319151" y="-1"/>
            <a:chExt cx="8228077" cy="1346201"/>
          </a:xfrm>
        </p:grpSpPr>
        <p:sp>
          <p:nvSpPr>
            <p:cNvPr id="6" name="Google Shape;136;p26">
              <a:extLst>
                <a:ext uri="{FF2B5EF4-FFF2-40B4-BE49-F238E27FC236}">
                  <a16:creationId xmlns:a16="http://schemas.microsoft.com/office/drawing/2014/main" id="{87F385DF-6724-4450-875D-5DAFA882A2FB}"/>
                </a:ext>
              </a:extLst>
            </p:cNvPr>
            <p:cNvSpPr txBox="1"/>
            <p:nvPr/>
          </p:nvSpPr>
          <p:spPr>
            <a:xfrm>
              <a:off x="-319151" y="-1"/>
              <a:ext cx="8228077" cy="13462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215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0"/>
                <a:buFont typeface="Vollkorn"/>
                <a:buNone/>
              </a:pPr>
              <a:r>
                <a:rPr lang="en-US" sz="7000">
                  <a:latin typeface="Vollkorn"/>
                  <a:ea typeface="Vollkorn"/>
                  <a:cs typeface="Vollkorn"/>
                  <a:sym typeface="Vollkorn"/>
                </a:rPr>
                <a:t>Programming basics</a:t>
              </a:r>
              <a:r>
                <a:rPr lang="en-US" sz="7000" b="0" i="0" u="none" strike="noStrike" cap="none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.</a:t>
              </a:r>
              <a:endParaRPr/>
            </a:p>
          </p:txBody>
        </p:sp>
        <p:cxnSp>
          <p:nvCxnSpPr>
            <p:cNvPr id="7" name="Google Shape;137;p26">
              <a:extLst>
                <a:ext uri="{FF2B5EF4-FFF2-40B4-BE49-F238E27FC236}">
                  <a16:creationId xmlns:a16="http://schemas.microsoft.com/office/drawing/2014/main" id="{0DFE2F68-80CA-4032-8977-09D43EAC1CD7}"/>
                </a:ext>
              </a:extLst>
            </p:cNvPr>
            <p:cNvCxnSpPr/>
            <p:nvPr/>
          </p:nvCxnSpPr>
          <p:spPr>
            <a:xfrm flipH="1">
              <a:off x="-227173" y="0"/>
              <a:ext cx="1" cy="1346200"/>
            </a:xfrm>
            <a:prstGeom prst="straightConnector1">
              <a:avLst/>
            </a:prstGeom>
            <a:noFill/>
            <a:ln w="190500" cap="flat" cmpd="sng">
              <a:solidFill>
                <a:srgbClr val="D2F6FF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938663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/>
        </p:nvSpPr>
        <p:spPr>
          <a:xfrm>
            <a:off x="2793600" y="5579250"/>
            <a:ext cx="18796800" cy="25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Vollkorn"/>
              <a:buAutoNum type="arabicPeriod"/>
            </a:pPr>
            <a:r>
              <a:rPr lang="en-US" sz="3600" dirty="0" err="1">
                <a:latin typeface="Vollkorn"/>
                <a:ea typeface="Vollkorn"/>
                <a:cs typeface="Vollkorn"/>
                <a:sym typeface="Vollkorn"/>
              </a:rPr>
              <a:t>Gebruik</a:t>
            </a:r>
            <a:r>
              <a:rPr lang="en-US" sz="3600" dirty="0">
                <a:latin typeface="Vollkorn"/>
                <a:ea typeface="Vollkorn"/>
                <a:cs typeface="Vollkorn"/>
                <a:sym typeface="Vollkorn"/>
              </a:rPr>
              <a:t> </a:t>
            </a:r>
            <a:r>
              <a:rPr lang="en-US" sz="3600" dirty="0" err="1">
                <a:latin typeface="Vollkorn"/>
                <a:ea typeface="Vollkorn"/>
                <a:cs typeface="Vollkorn"/>
                <a:sym typeface="Vollkorn"/>
              </a:rPr>
              <a:t>een</a:t>
            </a:r>
            <a:r>
              <a:rPr lang="en-US" sz="3600" dirty="0">
                <a:latin typeface="Vollkorn"/>
                <a:ea typeface="Vollkorn"/>
                <a:cs typeface="Vollkorn"/>
                <a:sym typeface="Vollkorn"/>
              </a:rPr>
              <a:t> for loop om 1 - 10 in de console in op </a:t>
            </a:r>
            <a:r>
              <a:rPr lang="en-US" sz="3600" dirty="0" err="1">
                <a:latin typeface="Vollkorn"/>
                <a:ea typeface="Vollkorn"/>
                <a:cs typeface="Vollkorn"/>
                <a:sym typeface="Vollkorn"/>
              </a:rPr>
              <a:t>te</a:t>
            </a:r>
            <a:r>
              <a:rPr lang="en-US" sz="3600" dirty="0">
                <a:latin typeface="Vollkorn"/>
                <a:ea typeface="Vollkorn"/>
                <a:cs typeface="Vollkorn"/>
                <a:sym typeface="Vollkorn"/>
              </a:rPr>
              <a:t> </a:t>
            </a:r>
            <a:r>
              <a:rPr lang="en-US" sz="3600" dirty="0" err="1">
                <a:latin typeface="Vollkorn"/>
                <a:ea typeface="Vollkorn"/>
                <a:cs typeface="Vollkorn"/>
                <a:sym typeface="Vollkorn"/>
              </a:rPr>
              <a:t>schrijven</a:t>
            </a:r>
            <a:endParaRPr sz="3600" dirty="0">
              <a:latin typeface="Vollkorn"/>
              <a:ea typeface="Vollkorn"/>
              <a:cs typeface="Vollkorn"/>
              <a:sym typeface="Vollkorn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Vollkorn"/>
              <a:buAutoNum type="arabicPeriod"/>
            </a:pPr>
            <a:r>
              <a:rPr lang="en-US" sz="3600" dirty="0" err="1">
                <a:latin typeface="Vollkorn"/>
                <a:ea typeface="Vollkorn"/>
                <a:cs typeface="Vollkorn"/>
                <a:sym typeface="Vollkorn"/>
              </a:rPr>
              <a:t>Gebruik</a:t>
            </a:r>
            <a:r>
              <a:rPr lang="en-US" sz="3600" dirty="0">
                <a:latin typeface="Vollkorn"/>
                <a:ea typeface="Vollkorn"/>
                <a:cs typeface="Vollkorn"/>
                <a:sym typeface="Vollkorn"/>
              </a:rPr>
              <a:t> </a:t>
            </a:r>
            <a:r>
              <a:rPr lang="en-US" sz="3600" dirty="0" err="1">
                <a:latin typeface="Vollkorn"/>
                <a:ea typeface="Vollkorn"/>
                <a:cs typeface="Vollkorn"/>
                <a:sym typeface="Vollkorn"/>
              </a:rPr>
              <a:t>een</a:t>
            </a:r>
            <a:r>
              <a:rPr lang="en-US" sz="3600" dirty="0">
                <a:latin typeface="Vollkorn"/>
                <a:ea typeface="Vollkorn"/>
                <a:cs typeface="Vollkorn"/>
                <a:sym typeface="Vollkorn"/>
              </a:rPr>
              <a:t> for loop om </a:t>
            </a:r>
            <a:r>
              <a:rPr lang="en-US" sz="3600" dirty="0" err="1">
                <a:latin typeface="Vollkorn"/>
                <a:ea typeface="Vollkorn"/>
                <a:cs typeface="Vollkorn"/>
                <a:sym typeface="Vollkorn"/>
              </a:rPr>
              <a:t>elke</a:t>
            </a:r>
            <a:r>
              <a:rPr lang="en-US" sz="3600" dirty="0">
                <a:latin typeface="Vollkorn"/>
                <a:ea typeface="Vollkorn"/>
                <a:cs typeface="Vollkorn"/>
                <a:sym typeface="Vollkorn"/>
              </a:rPr>
              <a:t> letter van ‘Het is </a:t>
            </a:r>
            <a:r>
              <a:rPr lang="en-US" sz="3600" dirty="0" err="1">
                <a:latin typeface="Vollkorn"/>
                <a:ea typeface="Vollkorn"/>
                <a:cs typeface="Vollkorn"/>
                <a:sym typeface="Vollkorn"/>
              </a:rPr>
              <a:t>maandag</a:t>
            </a:r>
            <a:r>
              <a:rPr lang="en-US" sz="3600" dirty="0">
                <a:latin typeface="Vollkorn"/>
                <a:ea typeface="Vollkorn"/>
                <a:cs typeface="Vollkorn"/>
                <a:sym typeface="Vollkorn"/>
              </a:rPr>
              <a:t>!’ apart in de console </a:t>
            </a:r>
            <a:r>
              <a:rPr lang="en-US" sz="3600" dirty="0" err="1">
                <a:latin typeface="Vollkorn"/>
                <a:ea typeface="Vollkorn"/>
                <a:cs typeface="Vollkorn"/>
                <a:sym typeface="Vollkorn"/>
              </a:rPr>
              <a:t>te</a:t>
            </a:r>
            <a:r>
              <a:rPr lang="en-US" sz="3600" dirty="0">
                <a:latin typeface="Vollkorn"/>
                <a:ea typeface="Vollkorn"/>
                <a:cs typeface="Vollkorn"/>
                <a:sym typeface="Vollkorn"/>
              </a:rPr>
              <a:t> </a:t>
            </a:r>
            <a:r>
              <a:rPr lang="en-US" sz="3600" dirty="0" err="1">
                <a:latin typeface="Vollkorn"/>
                <a:ea typeface="Vollkorn"/>
                <a:cs typeface="Vollkorn"/>
                <a:sym typeface="Vollkorn"/>
              </a:rPr>
              <a:t>schrijven</a:t>
            </a:r>
            <a:r>
              <a:rPr lang="en-US" sz="3600" dirty="0">
                <a:latin typeface="Vollkorn"/>
                <a:ea typeface="Vollkorn"/>
                <a:cs typeface="Vollkorn"/>
                <a:sym typeface="Vollkorn"/>
              </a:rPr>
              <a:t>.</a:t>
            </a:r>
            <a:endParaRPr sz="3600" dirty="0">
              <a:latin typeface="Vollkorn"/>
              <a:ea typeface="Vollkorn"/>
              <a:cs typeface="Vollkorn"/>
              <a:sym typeface="Vollkorn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Vollkorn"/>
              <a:buAutoNum type="arabicPeriod"/>
            </a:pPr>
            <a:r>
              <a:rPr lang="en-US" sz="3600" dirty="0" err="1">
                <a:latin typeface="Vollkorn"/>
                <a:ea typeface="Vollkorn"/>
                <a:cs typeface="Vollkorn"/>
                <a:sym typeface="Vollkorn"/>
              </a:rPr>
              <a:t>Gebruik</a:t>
            </a:r>
            <a:r>
              <a:rPr lang="en-US" sz="3600" dirty="0">
                <a:latin typeface="Vollkorn"/>
                <a:ea typeface="Vollkorn"/>
                <a:cs typeface="Vollkorn"/>
                <a:sym typeface="Vollkorn"/>
              </a:rPr>
              <a:t> </a:t>
            </a:r>
            <a:r>
              <a:rPr lang="en-US" sz="3600" dirty="0" err="1">
                <a:latin typeface="Vollkorn"/>
                <a:ea typeface="Vollkorn"/>
                <a:cs typeface="Vollkorn"/>
                <a:sym typeface="Vollkorn"/>
              </a:rPr>
              <a:t>een</a:t>
            </a:r>
            <a:r>
              <a:rPr lang="en-US" sz="3600" dirty="0">
                <a:latin typeface="Vollkorn"/>
                <a:ea typeface="Vollkorn"/>
                <a:cs typeface="Vollkorn"/>
                <a:sym typeface="Vollkorn"/>
              </a:rPr>
              <a:t> for loop om </a:t>
            </a:r>
            <a:r>
              <a:rPr lang="en-US" sz="3600" dirty="0" err="1">
                <a:latin typeface="Vollkorn"/>
                <a:ea typeface="Vollkorn"/>
                <a:cs typeface="Vollkorn"/>
                <a:sym typeface="Vollkorn"/>
              </a:rPr>
              <a:t>te</a:t>
            </a:r>
            <a:r>
              <a:rPr lang="en-US" sz="3600" dirty="0">
                <a:latin typeface="Vollkorn"/>
                <a:ea typeface="Vollkorn"/>
                <a:cs typeface="Vollkorn"/>
                <a:sym typeface="Vollkorn"/>
              </a:rPr>
              <a:t> </a:t>
            </a:r>
            <a:r>
              <a:rPr lang="en-US" sz="3600" dirty="0" err="1">
                <a:latin typeface="Vollkorn"/>
                <a:ea typeface="Vollkorn"/>
                <a:cs typeface="Vollkorn"/>
                <a:sym typeface="Vollkorn"/>
              </a:rPr>
              <a:t>checken</a:t>
            </a:r>
            <a:r>
              <a:rPr lang="en-US" sz="3600" dirty="0">
                <a:latin typeface="Vollkorn"/>
                <a:ea typeface="Vollkorn"/>
                <a:cs typeface="Vollkorn"/>
                <a:sym typeface="Vollkorn"/>
              </a:rPr>
              <a:t> </a:t>
            </a:r>
            <a:r>
              <a:rPr lang="en-US" sz="3600" dirty="0" err="1">
                <a:latin typeface="Vollkorn"/>
                <a:ea typeface="Vollkorn"/>
                <a:cs typeface="Vollkorn"/>
                <a:sym typeface="Vollkorn"/>
              </a:rPr>
              <a:t>welk</a:t>
            </a:r>
            <a:r>
              <a:rPr lang="en-US" sz="3600" dirty="0">
                <a:latin typeface="Vollkorn"/>
                <a:ea typeface="Vollkorn"/>
                <a:cs typeface="Vollkorn"/>
                <a:sym typeface="Vollkorn"/>
              </a:rPr>
              <a:t> </a:t>
            </a:r>
            <a:r>
              <a:rPr lang="en-US" sz="3600" dirty="0" err="1">
                <a:latin typeface="Vollkorn"/>
                <a:ea typeface="Vollkorn"/>
                <a:cs typeface="Vollkorn"/>
                <a:sym typeface="Vollkorn"/>
              </a:rPr>
              <a:t>getal</a:t>
            </a:r>
            <a:r>
              <a:rPr lang="en-US" sz="3600" dirty="0">
                <a:latin typeface="Vollkorn"/>
                <a:ea typeface="Vollkorn"/>
                <a:cs typeface="Vollkorn"/>
                <a:sym typeface="Vollkorn"/>
              </a:rPr>
              <a:t> in </a:t>
            </a:r>
            <a:r>
              <a:rPr lang="en-US" sz="3600" dirty="0" err="1">
                <a:latin typeface="Vollkorn"/>
                <a:ea typeface="Vollkorn"/>
                <a:cs typeface="Vollkorn"/>
                <a:sym typeface="Vollkorn"/>
              </a:rPr>
              <a:t>deelbaar</a:t>
            </a:r>
            <a:r>
              <a:rPr lang="en-US" sz="3600" dirty="0">
                <a:latin typeface="Vollkorn"/>
                <a:ea typeface="Vollkorn"/>
                <a:cs typeface="Vollkorn"/>
                <a:sym typeface="Vollkorn"/>
              </a:rPr>
              <a:t> is door 3 </a:t>
            </a:r>
            <a:r>
              <a:rPr lang="en-US" sz="3600" dirty="0" err="1">
                <a:latin typeface="Vollkorn"/>
                <a:ea typeface="Vollkorn"/>
                <a:cs typeface="Vollkorn"/>
                <a:sym typeface="Vollkorn"/>
              </a:rPr>
              <a:t>bijvoorbeeld</a:t>
            </a:r>
            <a:r>
              <a:rPr lang="en-US" sz="3600" dirty="0">
                <a:latin typeface="Vollkorn"/>
                <a:ea typeface="Vollkorn"/>
                <a:cs typeface="Vollkorn"/>
                <a:sym typeface="Vollkorn"/>
              </a:rPr>
              <a:t> in de reeks van 1 - 25;</a:t>
            </a:r>
            <a:endParaRPr sz="3600" dirty="0">
              <a:latin typeface="Vollkorn"/>
              <a:ea typeface="Vollkorn"/>
              <a:cs typeface="Vollkorn"/>
              <a:sym typeface="Vollkor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8EE3BF-B7A2-444F-9296-11D659802D3D}"/>
              </a:ext>
            </a:extLst>
          </p:cNvPr>
          <p:cNvSpPr/>
          <p:nvPr/>
        </p:nvSpPr>
        <p:spPr>
          <a:xfrm>
            <a:off x="6457096" y="5426839"/>
            <a:ext cx="12200776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6000" dirty="0">
                <a:solidFill>
                  <a:schemeClr val="bg1"/>
                </a:solidFill>
              </a:rPr>
              <a:t>// code vandaag, om mee te spelen</a:t>
            </a:r>
          </a:p>
          <a:p>
            <a:endParaRPr lang="nl-NL" sz="6000" dirty="0">
              <a:solidFill>
                <a:schemeClr val="bg1"/>
              </a:solidFill>
            </a:endParaRPr>
          </a:p>
          <a:p>
            <a:r>
              <a:rPr lang="nl-NL" sz="6000" dirty="0">
                <a:solidFill>
                  <a:schemeClr val="bg1"/>
                </a:solidFill>
              </a:rPr>
              <a:t>https://scrimba.com/c/cQ9PpBS3</a:t>
            </a:r>
          </a:p>
        </p:txBody>
      </p:sp>
    </p:spTree>
    <p:extLst>
      <p:ext uri="{BB962C8B-B14F-4D97-AF65-F5344CB8AC3E}">
        <p14:creationId xmlns:p14="http://schemas.microsoft.com/office/powerpoint/2010/main" val="164094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/>
        </p:nvSpPr>
        <p:spPr>
          <a:xfrm>
            <a:off x="9052647" y="7758500"/>
            <a:ext cx="6278700" cy="14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Vollkorn"/>
              <a:buNone/>
            </a:pPr>
            <a:r>
              <a:rPr lang="en-US" sz="7500" b="1">
                <a:latin typeface="Vollkorn"/>
                <a:ea typeface="Vollkorn"/>
                <a:cs typeface="Vollkorn"/>
                <a:sym typeface="Vollkorn"/>
              </a:rPr>
              <a:t>Assignment.</a:t>
            </a:r>
            <a:endParaRPr/>
          </a:p>
        </p:txBody>
      </p:sp>
      <p:sp>
        <p:nvSpPr>
          <p:cNvPr id="196" name="Google Shape;196;p36"/>
          <p:cNvSpPr/>
          <p:nvPr/>
        </p:nvSpPr>
        <p:spPr>
          <a:xfrm>
            <a:off x="0" y="-25400"/>
            <a:ext cx="1269900" cy="13766700"/>
          </a:xfrm>
          <a:prstGeom prst="rect">
            <a:avLst/>
          </a:prstGeom>
          <a:solidFill>
            <a:srgbClr val="D2F6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7" name="Google Shape;19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9200" y="4535100"/>
            <a:ext cx="3005575" cy="30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/>
        </p:nvSpPr>
        <p:spPr>
          <a:xfrm>
            <a:off x="1662600" y="4708650"/>
            <a:ext cx="21058800" cy="42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sng">
                <a:solidFill>
                  <a:schemeClr val="dk1"/>
                </a:solidFill>
                <a:latin typeface="Vollkorn"/>
                <a:ea typeface="Vollkorn"/>
                <a:cs typeface="Vollkorn"/>
                <a:sym typeface="Vollkorn"/>
              </a:rPr>
              <a:t>Opdrachten</a:t>
            </a:r>
            <a:endParaRPr sz="3600" b="1" u="sng">
              <a:solidFill>
                <a:schemeClr val="dk1"/>
              </a:solidFill>
              <a:latin typeface="Vollkorn"/>
              <a:ea typeface="Vollkorn"/>
              <a:cs typeface="Vollkorn"/>
              <a:sym typeface="Vollkor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Vollkorn"/>
              <a:ea typeface="Vollkorn"/>
              <a:cs typeface="Vollkorn"/>
              <a:sym typeface="Vollkorn"/>
            </a:endParaRP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ollkorn"/>
              <a:buChar char="●"/>
            </a:pPr>
            <a:r>
              <a:rPr lang="en-US" sz="3600">
                <a:solidFill>
                  <a:schemeClr val="dk1"/>
                </a:solidFill>
                <a:latin typeface="Vollkorn"/>
                <a:ea typeface="Vollkorn"/>
                <a:cs typeface="Vollkorn"/>
                <a:sym typeface="Vollkorn"/>
              </a:rPr>
              <a:t>Zelfstudie via Udacity</a:t>
            </a:r>
            <a:endParaRPr sz="3600">
              <a:solidFill>
                <a:schemeClr val="dk1"/>
              </a:solidFill>
              <a:latin typeface="Vollkorn"/>
              <a:ea typeface="Vollkorn"/>
              <a:cs typeface="Vollkorn"/>
              <a:sym typeface="Vollkorn"/>
            </a:endParaRP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ollkorn"/>
              <a:buChar char="●"/>
            </a:pPr>
            <a:r>
              <a:rPr lang="en-US" sz="3600">
                <a:solidFill>
                  <a:schemeClr val="dk1"/>
                </a:solidFill>
                <a:latin typeface="Vollkorn"/>
                <a:ea typeface="Vollkorn"/>
                <a:cs typeface="Vollkorn"/>
                <a:sym typeface="Vollkorn"/>
              </a:rPr>
              <a:t>Opdrachten via FreeCodeCamp (sla deze stap niet over!)</a:t>
            </a:r>
            <a:endParaRPr sz="3600">
              <a:solidFill>
                <a:schemeClr val="dk1"/>
              </a:solidFill>
              <a:latin typeface="Vollkorn"/>
              <a:ea typeface="Vollkorn"/>
              <a:cs typeface="Vollkorn"/>
              <a:sym typeface="Vollkorn"/>
            </a:endParaRP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ollkorn"/>
              <a:buChar char="●"/>
            </a:pPr>
            <a:r>
              <a:rPr lang="en-US" sz="3600">
                <a:solidFill>
                  <a:schemeClr val="dk1"/>
                </a:solidFill>
                <a:latin typeface="Vollkorn"/>
                <a:ea typeface="Vollkorn"/>
                <a:cs typeface="Vollkorn"/>
                <a:sym typeface="Vollkorn"/>
              </a:rPr>
              <a:t>Eindopdrachten: inleveren via Learn (let op: vul de bijlage in)</a:t>
            </a:r>
            <a:endParaRPr sz="3600">
              <a:solidFill>
                <a:schemeClr val="dk1"/>
              </a:solidFill>
              <a:latin typeface="Vollkorn"/>
              <a:ea typeface="Vollkorn"/>
              <a:cs typeface="Vollkorn"/>
              <a:sym typeface="Vollkor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/>
        </p:nvSpPr>
        <p:spPr>
          <a:xfrm>
            <a:off x="9329400" y="7880425"/>
            <a:ext cx="5725200" cy="14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Vollkorn"/>
              <a:buNone/>
            </a:pPr>
            <a:r>
              <a:rPr lang="en-US" sz="7500" b="1">
                <a:latin typeface="Vollkorn"/>
                <a:ea typeface="Vollkorn"/>
                <a:cs typeface="Vollkorn"/>
                <a:sym typeface="Vollkorn"/>
              </a:rPr>
              <a:t>reflectie</a:t>
            </a:r>
            <a:r>
              <a:rPr lang="en-US" sz="7500" b="1" i="0" u="none" strike="noStrike" cap="none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.</a:t>
            </a:r>
            <a:endParaRPr/>
          </a:p>
        </p:txBody>
      </p:sp>
      <p:sp>
        <p:nvSpPr>
          <p:cNvPr id="143" name="Google Shape;143;p27"/>
          <p:cNvSpPr/>
          <p:nvPr/>
        </p:nvSpPr>
        <p:spPr>
          <a:xfrm>
            <a:off x="0" y="-25400"/>
            <a:ext cx="1269900" cy="13766700"/>
          </a:xfrm>
          <a:prstGeom prst="rect">
            <a:avLst/>
          </a:prstGeom>
          <a:solidFill>
            <a:srgbClr val="D2F6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8425" y="4413275"/>
            <a:ext cx="3467150" cy="34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2600" y="2223075"/>
            <a:ext cx="10678800" cy="103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8"/>
          <p:cNvSpPr txBox="1"/>
          <p:nvPr/>
        </p:nvSpPr>
        <p:spPr>
          <a:xfrm>
            <a:off x="15" y="0"/>
            <a:ext cx="24384000" cy="1169400"/>
          </a:xfrm>
          <a:prstGeom prst="rect">
            <a:avLst/>
          </a:prstGeom>
          <a:solidFill>
            <a:srgbClr val="D2F6FF"/>
          </a:solidFill>
          <a:ln>
            <a:noFill/>
          </a:ln>
        </p:spPr>
        <p:txBody>
          <a:bodyPr spcFirstLastPara="1" wrap="square" lIns="223475" tIns="111700" rIns="223475" bIns="111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Century Gothic"/>
                <a:ea typeface="Century Gothic"/>
                <a:cs typeface="Century Gothic"/>
                <a:sym typeface="Century Gothic"/>
              </a:rPr>
              <a:t>Loop // while</a:t>
            </a:r>
            <a:endParaRPr sz="6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D72895B-AB60-4F82-8462-8EB32FAA926B}"/>
              </a:ext>
            </a:extLst>
          </p:cNvPr>
          <p:cNvSpPr/>
          <p:nvPr/>
        </p:nvSpPr>
        <p:spPr>
          <a:xfrm>
            <a:off x="5156886" y="3764845"/>
            <a:ext cx="1407022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4400" dirty="0">
                <a:solidFill>
                  <a:srgbClr val="5D6E7A"/>
                </a:solidFill>
                <a:latin typeface="Source Code Pro"/>
              </a:rPr>
              <a:t>// </a:t>
            </a:r>
            <a:r>
              <a:rPr lang="nl-NL" sz="4400" dirty="0" err="1">
                <a:solidFill>
                  <a:srgbClr val="5D6E7A"/>
                </a:solidFill>
                <a:latin typeface="Source Code Pro"/>
              </a:rPr>
              <a:t>simple</a:t>
            </a:r>
            <a:r>
              <a:rPr lang="nl-NL" sz="4400" dirty="0">
                <a:solidFill>
                  <a:srgbClr val="5D6E7A"/>
                </a:solidFill>
                <a:latin typeface="Source Code Pro"/>
              </a:rPr>
              <a:t> loop </a:t>
            </a:r>
            <a:r>
              <a:rPr lang="nl-NL" sz="4400" dirty="0" err="1">
                <a:solidFill>
                  <a:srgbClr val="5D6E7A"/>
                </a:solidFill>
                <a:latin typeface="Source Code Pro"/>
              </a:rPr>
              <a:t>example</a:t>
            </a:r>
            <a:r>
              <a:rPr lang="nl-NL" sz="4400" dirty="0">
                <a:solidFill>
                  <a:srgbClr val="5D6E7A"/>
                </a:solidFill>
                <a:latin typeface="Source Code Pro"/>
              </a:rPr>
              <a:t> 1</a:t>
            </a:r>
            <a:endParaRPr lang="nl-NL" sz="4400" dirty="0">
              <a:solidFill>
                <a:srgbClr val="D4D4D4"/>
              </a:solidFill>
              <a:latin typeface="Source Code Pro"/>
            </a:endParaRPr>
          </a:p>
          <a:p>
            <a:r>
              <a:rPr lang="nl-NL" sz="4400" dirty="0">
                <a:solidFill>
                  <a:srgbClr val="EA9B80"/>
                </a:solidFill>
                <a:latin typeface="Source Code Pro"/>
              </a:rPr>
              <a:t>let</a:t>
            </a:r>
            <a:r>
              <a:rPr lang="nl-NL" sz="4400" dirty="0">
                <a:solidFill>
                  <a:srgbClr val="D4D4D4"/>
                </a:solidFill>
                <a:latin typeface="Source Code Pro"/>
              </a:rPr>
              <a:t> </a:t>
            </a:r>
            <a:r>
              <a:rPr lang="nl-NL" sz="4400" dirty="0" err="1">
                <a:solidFill>
                  <a:srgbClr val="D4D4D4"/>
                </a:solidFill>
                <a:latin typeface="Source Code Pro"/>
              </a:rPr>
              <a:t>message</a:t>
            </a:r>
            <a:r>
              <a:rPr lang="nl-NL" sz="4400" dirty="0">
                <a:solidFill>
                  <a:srgbClr val="D4D4D4"/>
                </a:solidFill>
                <a:latin typeface="Source Code Pro"/>
              </a:rPr>
              <a:t> </a:t>
            </a:r>
            <a:r>
              <a:rPr lang="nl-NL" sz="4400" dirty="0">
                <a:solidFill>
                  <a:srgbClr val="EA9B80"/>
                </a:solidFill>
                <a:latin typeface="Source Code Pro"/>
              </a:rPr>
              <a:t>=</a:t>
            </a:r>
            <a:r>
              <a:rPr lang="nl-NL" sz="4400" dirty="0">
                <a:solidFill>
                  <a:srgbClr val="D4D4D4"/>
                </a:solidFill>
                <a:latin typeface="Source Code Pro"/>
              </a:rPr>
              <a:t> </a:t>
            </a:r>
            <a:r>
              <a:rPr lang="nl-NL" sz="4400" dirty="0">
                <a:solidFill>
                  <a:srgbClr val="7DA4B7"/>
                </a:solidFill>
                <a:latin typeface="Source Code Pro"/>
              </a:rPr>
              <a:t>'Het is eindelijk weekend'</a:t>
            </a:r>
            <a:r>
              <a:rPr lang="nl-NL" sz="4400" dirty="0">
                <a:solidFill>
                  <a:srgbClr val="DCDCDC"/>
                </a:solidFill>
                <a:latin typeface="Source Code Pro"/>
              </a:rPr>
              <a:t>;</a:t>
            </a:r>
            <a:endParaRPr lang="nl-NL" sz="4400" dirty="0">
              <a:solidFill>
                <a:srgbClr val="D4D4D4"/>
              </a:solidFill>
              <a:latin typeface="Source Code Pro"/>
            </a:endParaRPr>
          </a:p>
          <a:p>
            <a:br>
              <a:rPr lang="nl-NL" sz="4400" dirty="0">
                <a:solidFill>
                  <a:srgbClr val="D4D4D4"/>
                </a:solidFill>
                <a:latin typeface="Source Code Pro"/>
              </a:rPr>
            </a:br>
            <a:r>
              <a:rPr lang="nl-NL" sz="4400" dirty="0">
                <a:solidFill>
                  <a:srgbClr val="EA9B80"/>
                </a:solidFill>
                <a:latin typeface="Source Code Pro"/>
              </a:rPr>
              <a:t>var</a:t>
            </a:r>
            <a:r>
              <a:rPr lang="nl-NL" sz="4400" dirty="0">
                <a:solidFill>
                  <a:srgbClr val="D4D4D4"/>
                </a:solidFill>
                <a:latin typeface="Source Code Pro"/>
              </a:rPr>
              <a:t> i </a:t>
            </a:r>
            <a:r>
              <a:rPr lang="nl-NL" sz="4400" dirty="0">
                <a:solidFill>
                  <a:srgbClr val="EA9B80"/>
                </a:solidFill>
                <a:latin typeface="Source Code Pro"/>
              </a:rPr>
              <a:t>=</a:t>
            </a:r>
            <a:r>
              <a:rPr lang="nl-NL" sz="4400" dirty="0">
                <a:solidFill>
                  <a:srgbClr val="D4D4D4"/>
                </a:solidFill>
                <a:latin typeface="Source Code Pro"/>
              </a:rPr>
              <a:t> </a:t>
            </a:r>
            <a:r>
              <a:rPr lang="nl-NL" sz="4400" dirty="0" err="1">
                <a:solidFill>
                  <a:srgbClr val="D4D4D4"/>
                </a:solidFill>
                <a:latin typeface="Source Code Pro"/>
              </a:rPr>
              <a:t>message</a:t>
            </a:r>
            <a:r>
              <a:rPr lang="nl-NL" sz="4400" dirty="0" err="1">
                <a:solidFill>
                  <a:srgbClr val="DCDCDC"/>
                </a:solidFill>
                <a:latin typeface="Source Code Pro"/>
              </a:rPr>
              <a:t>.</a:t>
            </a:r>
            <a:r>
              <a:rPr lang="nl-NL" sz="4400" dirty="0" err="1">
                <a:solidFill>
                  <a:srgbClr val="D4D4D4"/>
                </a:solidFill>
                <a:latin typeface="Source Code Pro"/>
              </a:rPr>
              <a:t>length</a:t>
            </a:r>
            <a:r>
              <a:rPr lang="nl-NL" sz="4400" dirty="0">
                <a:solidFill>
                  <a:srgbClr val="DCDCDC"/>
                </a:solidFill>
                <a:latin typeface="Source Code Pro"/>
              </a:rPr>
              <a:t>;</a:t>
            </a:r>
            <a:endParaRPr lang="nl-NL" sz="4400" dirty="0">
              <a:solidFill>
                <a:srgbClr val="D4D4D4"/>
              </a:solidFill>
              <a:latin typeface="Source Code Pro"/>
            </a:endParaRPr>
          </a:p>
          <a:p>
            <a:br>
              <a:rPr lang="nl-NL" sz="4400" dirty="0">
                <a:solidFill>
                  <a:srgbClr val="D4D4D4"/>
                </a:solidFill>
                <a:latin typeface="Source Code Pro"/>
              </a:rPr>
            </a:br>
            <a:r>
              <a:rPr lang="nl-NL" sz="4400" dirty="0" err="1">
                <a:solidFill>
                  <a:srgbClr val="EA9B80"/>
                </a:solidFill>
                <a:latin typeface="Source Code Pro"/>
              </a:rPr>
              <a:t>while</a:t>
            </a:r>
            <a:r>
              <a:rPr lang="nl-NL" sz="4400" dirty="0">
                <a:solidFill>
                  <a:srgbClr val="D4D4D4"/>
                </a:solidFill>
                <a:latin typeface="Source Code Pro"/>
              </a:rPr>
              <a:t>(i</a:t>
            </a:r>
            <a:r>
              <a:rPr lang="nl-NL" sz="4400" dirty="0">
                <a:solidFill>
                  <a:srgbClr val="EA9B80"/>
                </a:solidFill>
                <a:latin typeface="Source Code Pro"/>
              </a:rPr>
              <a:t>&gt;=</a:t>
            </a:r>
            <a:r>
              <a:rPr lang="nl-NL" sz="4400" dirty="0">
                <a:solidFill>
                  <a:srgbClr val="598DA6"/>
                </a:solidFill>
                <a:latin typeface="Source Code Pro"/>
              </a:rPr>
              <a:t>0</a:t>
            </a:r>
            <a:r>
              <a:rPr lang="nl-NL" sz="4400" dirty="0">
                <a:solidFill>
                  <a:srgbClr val="D4D4D4"/>
                </a:solidFill>
                <a:latin typeface="Source Code Pro"/>
              </a:rPr>
              <a:t>){</a:t>
            </a:r>
          </a:p>
          <a:p>
            <a:r>
              <a:rPr lang="nl-NL" sz="4400" dirty="0">
                <a:solidFill>
                  <a:srgbClr val="D4D4D4"/>
                </a:solidFill>
                <a:latin typeface="Source Code Pro"/>
              </a:rPr>
              <a:t>    i--</a:t>
            </a:r>
            <a:r>
              <a:rPr lang="nl-NL" sz="4400" dirty="0">
                <a:solidFill>
                  <a:srgbClr val="DCDCDC"/>
                </a:solidFill>
                <a:latin typeface="Source Code Pro"/>
              </a:rPr>
              <a:t>;</a:t>
            </a:r>
            <a:endParaRPr lang="nl-NL" sz="4400" dirty="0">
              <a:solidFill>
                <a:srgbClr val="D4D4D4"/>
              </a:solidFill>
              <a:latin typeface="Source Code Pro"/>
            </a:endParaRPr>
          </a:p>
          <a:p>
            <a:r>
              <a:rPr lang="nl-NL" sz="4400" dirty="0">
                <a:solidFill>
                  <a:srgbClr val="D4D4D4"/>
                </a:solidFill>
                <a:latin typeface="Source Code Pro"/>
              </a:rPr>
              <a:t>    console</a:t>
            </a:r>
            <a:r>
              <a:rPr lang="nl-NL" sz="4400" dirty="0">
                <a:solidFill>
                  <a:srgbClr val="DCDCDC"/>
                </a:solidFill>
                <a:latin typeface="Source Code Pro"/>
              </a:rPr>
              <a:t>.</a:t>
            </a:r>
            <a:r>
              <a:rPr lang="nl-NL" sz="4400" dirty="0">
                <a:solidFill>
                  <a:srgbClr val="D4D4D4"/>
                </a:solidFill>
                <a:latin typeface="Source Code Pro"/>
              </a:rPr>
              <a:t>log(</a:t>
            </a:r>
            <a:r>
              <a:rPr lang="nl-NL" sz="4400" dirty="0" err="1">
                <a:solidFill>
                  <a:srgbClr val="D4D4D4"/>
                </a:solidFill>
                <a:latin typeface="Source Code Pro"/>
              </a:rPr>
              <a:t>message</a:t>
            </a:r>
            <a:r>
              <a:rPr lang="nl-NL" sz="4400" dirty="0" err="1">
                <a:solidFill>
                  <a:srgbClr val="DCDCDC"/>
                </a:solidFill>
                <a:latin typeface="Source Code Pro"/>
              </a:rPr>
              <a:t>.</a:t>
            </a:r>
            <a:r>
              <a:rPr lang="nl-NL" sz="4400" dirty="0" err="1">
                <a:solidFill>
                  <a:srgbClr val="D4D4D4"/>
                </a:solidFill>
                <a:latin typeface="Source Code Pro"/>
              </a:rPr>
              <a:t>charAt</a:t>
            </a:r>
            <a:r>
              <a:rPr lang="nl-NL" sz="4400" dirty="0">
                <a:solidFill>
                  <a:srgbClr val="D4D4D4"/>
                </a:solidFill>
                <a:latin typeface="Source Code Pro"/>
              </a:rPr>
              <a:t>(i))</a:t>
            </a:r>
            <a:r>
              <a:rPr lang="nl-NL" sz="4400" dirty="0">
                <a:solidFill>
                  <a:srgbClr val="DCDCDC"/>
                </a:solidFill>
                <a:latin typeface="Source Code Pro"/>
              </a:rPr>
              <a:t>;</a:t>
            </a:r>
            <a:r>
              <a:rPr lang="nl-NL" sz="4400" dirty="0">
                <a:solidFill>
                  <a:srgbClr val="D4D4D4"/>
                </a:solidFill>
                <a:latin typeface="Source Code Pro"/>
              </a:rPr>
              <a:t>     </a:t>
            </a:r>
          </a:p>
          <a:p>
            <a:r>
              <a:rPr lang="nl-NL" sz="4400" dirty="0">
                <a:solidFill>
                  <a:srgbClr val="D4D4D4"/>
                </a:solidFill>
                <a:latin typeface="Source Code Pr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6296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F6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/>
        </p:nvSpPr>
        <p:spPr>
          <a:xfrm>
            <a:off x="6843150" y="4766250"/>
            <a:ext cx="10697700" cy="418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Vollkorn"/>
                <a:ea typeface="Vollkorn"/>
                <a:cs typeface="Vollkorn"/>
                <a:sym typeface="Vollkorn"/>
              </a:rPr>
              <a:t>Oefening</a:t>
            </a:r>
            <a:endParaRPr sz="7200">
              <a:latin typeface="Vollkorn"/>
              <a:ea typeface="Vollkorn"/>
              <a:cs typeface="Vollkorn"/>
              <a:sym typeface="Vollkor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/>
        </p:nvSpPr>
        <p:spPr>
          <a:xfrm>
            <a:off x="2793600" y="5880900"/>
            <a:ext cx="18796800" cy="2447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Vollkorn"/>
              <a:buAutoNum type="arabicPeriod"/>
            </a:pPr>
            <a:r>
              <a:rPr lang="en-US" sz="3600" dirty="0" err="1">
                <a:latin typeface="Vollkorn"/>
                <a:ea typeface="Vollkorn"/>
                <a:cs typeface="Vollkorn"/>
                <a:sym typeface="Vollkorn"/>
              </a:rPr>
              <a:t>Gebruik</a:t>
            </a:r>
            <a:r>
              <a:rPr lang="en-US" sz="3600" dirty="0">
                <a:latin typeface="Vollkorn"/>
                <a:ea typeface="Vollkorn"/>
                <a:cs typeface="Vollkorn"/>
                <a:sym typeface="Vollkorn"/>
              </a:rPr>
              <a:t> </a:t>
            </a:r>
            <a:r>
              <a:rPr lang="en-US" sz="3600" dirty="0" err="1">
                <a:latin typeface="Vollkorn"/>
                <a:ea typeface="Vollkorn"/>
                <a:cs typeface="Vollkorn"/>
                <a:sym typeface="Vollkorn"/>
              </a:rPr>
              <a:t>een</a:t>
            </a:r>
            <a:r>
              <a:rPr lang="en-US" sz="3600" dirty="0">
                <a:latin typeface="Vollkorn"/>
                <a:ea typeface="Vollkorn"/>
                <a:cs typeface="Vollkorn"/>
                <a:sym typeface="Vollkorn"/>
              </a:rPr>
              <a:t> while loop om 1 - 10 in de console in op </a:t>
            </a:r>
            <a:r>
              <a:rPr lang="en-US" sz="3600" dirty="0" err="1">
                <a:latin typeface="Vollkorn"/>
                <a:ea typeface="Vollkorn"/>
                <a:cs typeface="Vollkorn"/>
                <a:sym typeface="Vollkorn"/>
              </a:rPr>
              <a:t>te</a:t>
            </a:r>
            <a:r>
              <a:rPr lang="en-US" sz="3600" dirty="0">
                <a:latin typeface="Vollkorn"/>
                <a:ea typeface="Vollkorn"/>
                <a:cs typeface="Vollkorn"/>
                <a:sym typeface="Vollkorn"/>
              </a:rPr>
              <a:t> </a:t>
            </a:r>
            <a:r>
              <a:rPr lang="en-US" sz="3600" dirty="0" err="1">
                <a:latin typeface="Vollkorn"/>
                <a:ea typeface="Vollkorn"/>
                <a:cs typeface="Vollkorn"/>
                <a:sym typeface="Vollkorn"/>
              </a:rPr>
              <a:t>schrijven</a:t>
            </a:r>
            <a:endParaRPr sz="3600" dirty="0">
              <a:latin typeface="Vollkorn"/>
              <a:ea typeface="Vollkorn"/>
              <a:cs typeface="Vollkorn"/>
              <a:sym typeface="Vollkorn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Vollkorn"/>
              <a:buAutoNum type="arabicPeriod"/>
            </a:pPr>
            <a:r>
              <a:rPr lang="en-US" sz="3600" dirty="0" err="1">
                <a:latin typeface="Vollkorn"/>
                <a:ea typeface="Vollkorn"/>
                <a:cs typeface="Vollkorn"/>
                <a:sym typeface="Vollkorn"/>
              </a:rPr>
              <a:t>Gebruik</a:t>
            </a:r>
            <a:r>
              <a:rPr lang="en-US" sz="3600" dirty="0">
                <a:latin typeface="Vollkorn"/>
                <a:ea typeface="Vollkorn"/>
                <a:cs typeface="Vollkorn"/>
                <a:sym typeface="Vollkorn"/>
              </a:rPr>
              <a:t> </a:t>
            </a:r>
            <a:r>
              <a:rPr lang="en-US" sz="3600" dirty="0" err="1">
                <a:latin typeface="Vollkorn"/>
                <a:ea typeface="Vollkorn"/>
                <a:cs typeface="Vollkorn"/>
                <a:sym typeface="Vollkorn"/>
              </a:rPr>
              <a:t>een</a:t>
            </a:r>
            <a:r>
              <a:rPr lang="en-US" sz="3600" dirty="0">
                <a:latin typeface="Vollkorn"/>
                <a:ea typeface="Vollkorn"/>
                <a:cs typeface="Vollkorn"/>
                <a:sym typeface="Vollkorn"/>
              </a:rPr>
              <a:t> while loop om </a:t>
            </a:r>
            <a:r>
              <a:rPr lang="en-US" sz="3600" dirty="0" err="1">
                <a:latin typeface="Vollkorn"/>
                <a:ea typeface="Vollkorn"/>
                <a:cs typeface="Vollkorn"/>
                <a:sym typeface="Vollkorn"/>
              </a:rPr>
              <a:t>elke</a:t>
            </a:r>
            <a:r>
              <a:rPr lang="en-US" sz="3600" dirty="0">
                <a:latin typeface="Vollkorn"/>
                <a:ea typeface="Vollkorn"/>
                <a:cs typeface="Vollkorn"/>
                <a:sym typeface="Vollkorn"/>
              </a:rPr>
              <a:t> letter van ‘Het is </a:t>
            </a:r>
            <a:r>
              <a:rPr lang="en-US" sz="3600" dirty="0" err="1">
                <a:latin typeface="Vollkorn"/>
                <a:ea typeface="Vollkorn"/>
                <a:cs typeface="Vollkorn"/>
                <a:sym typeface="Vollkorn"/>
              </a:rPr>
              <a:t>maandag</a:t>
            </a:r>
            <a:r>
              <a:rPr lang="en-US" sz="3600" dirty="0">
                <a:latin typeface="Vollkorn"/>
                <a:ea typeface="Vollkorn"/>
                <a:cs typeface="Vollkorn"/>
                <a:sym typeface="Vollkorn"/>
              </a:rPr>
              <a:t>!’ apart in de console </a:t>
            </a:r>
            <a:r>
              <a:rPr lang="en-US" sz="3600" dirty="0" err="1">
                <a:latin typeface="Vollkorn"/>
                <a:ea typeface="Vollkorn"/>
                <a:cs typeface="Vollkorn"/>
                <a:sym typeface="Vollkorn"/>
              </a:rPr>
              <a:t>te</a:t>
            </a:r>
            <a:r>
              <a:rPr lang="en-US" sz="3600" dirty="0">
                <a:latin typeface="Vollkorn"/>
                <a:ea typeface="Vollkorn"/>
                <a:cs typeface="Vollkorn"/>
                <a:sym typeface="Vollkorn"/>
              </a:rPr>
              <a:t> </a:t>
            </a:r>
            <a:r>
              <a:rPr lang="en-US" sz="3600" dirty="0" err="1">
                <a:latin typeface="Vollkorn"/>
                <a:ea typeface="Vollkorn"/>
                <a:cs typeface="Vollkorn"/>
                <a:sym typeface="Vollkorn"/>
              </a:rPr>
              <a:t>schrijven</a:t>
            </a:r>
            <a:endParaRPr sz="3600" dirty="0">
              <a:latin typeface="Vollkorn"/>
              <a:ea typeface="Vollkorn"/>
              <a:cs typeface="Vollkorn"/>
              <a:sym typeface="Vollkorn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Vollkorn"/>
              <a:buAutoNum type="arabicPeriod"/>
            </a:pPr>
            <a:r>
              <a:rPr lang="en-US" sz="3600" dirty="0" err="1">
                <a:latin typeface="Vollkorn"/>
                <a:ea typeface="Vollkorn"/>
                <a:cs typeface="Vollkorn"/>
                <a:sym typeface="Vollkorn"/>
              </a:rPr>
              <a:t>Gebruik</a:t>
            </a:r>
            <a:r>
              <a:rPr lang="en-US" sz="3600" dirty="0">
                <a:latin typeface="Vollkorn"/>
                <a:ea typeface="Vollkorn"/>
                <a:cs typeface="Vollkorn"/>
                <a:sym typeface="Vollkorn"/>
              </a:rPr>
              <a:t> </a:t>
            </a:r>
            <a:r>
              <a:rPr lang="en-US" sz="3600" dirty="0" err="1">
                <a:latin typeface="Vollkorn"/>
                <a:ea typeface="Vollkorn"/>
                <a:cs typeface="Vollkorn"/>
                <a:sym typeface="Vollkorn"/>
              </a:rPr>
              <a:t>een</a:t>
            </a:r>
            <a:r>
              <a:rPr lang="en-US" sz="3600" dirty="0">
                <a:latin typeface="Vollkorn"/>
                <a:ea typeface="Vollkorn"/>
                <a:cs typeface="Vollkorn"/>
                <a:sym typeface="Vollkorn"/>
              </a:rPr>
              <a:t> while loop om het </a:t>
            </a:r>
            <a:r>
              <a:rPr lang="en-US" sz="3600" dirty="0" err="1">
                <a:latin typeface="Vollkorn"/>
                <a:ea typeface="Vollkorn"/>
                <a:cs typeface="Vollkorn"/>
                <a:sym typeface="Vollkorn"/>
              </a:rPr>
              <a:t>woord</a:t>
            </a:r>
            <a:r>
              <a:rPr lang="en-US" sz="3600" dirty="0">
                <a:latin typeface="Vollkorn"/>
                <a:ea typeface="Vollkorn"/>
                <a:cs typeface="Vollkorn"/>
                <a:sym typeface="Vollkorn"/>
              </a:rPr>
              <a:t> ‘</a:t>
            </a:r>
            <a:r>
              <a:rPr lang="en-US" sz="3600" dirty="0" err="1">
                <a:latin typeface="Vollkorn"/>
                <a:ea typeface="Vollkorn"/>
                <a:cs typeface="Vollkorn"/>
                <a:sym typeface="Vollkorn"/>
              </a:rPr>
              <a:t>Geweldig</a:t>
            </a:r>
            <a:r>
              <a:rPr lang="en-US" sz="3600" dirty="0">
                <a:latin typeface="Vollkorn"/>
                <a:ea typeface="Vollkorn"/>
                <a:cs typeface="Vollkorn"/>
                <a:sym typeface="Vollkorn"/>
              </a:rPr>
              <a:t>’ om </a:t>
            </a:r>
            <a:r>
              <a:rPr lang="en-US" sz="3600" dirty="0" err="1">
                <a:latin typeface="Vollkorn"/>
                <a:ea typeface="Vollkorn"/>
                <a:cs typeface="Vollkorn"/>
                <a:sym typeface="Vollkorn"/>
              </a:rPr>
              <a:t>te</a:t>
            </a:r>
            <a:r>
              <a:rPr lang="en-US" sz="3600" dirty="0">
                <a:latin typeface="Vollkorn"/>
                <a:ea typeface="Vollkorn"/>
                <a:cs typeface="Vollkorn"/>
                <a:sym typeface="Vollkorn"/>
              </a:rPr>
              <a:t> </a:t>
            </a:r>
            <a:r>
              <a:rPr lang="en-US" sz="3600" dirty="0" err="1">
                <a:latin typeface="Vollkorn"/>
                <a:ea typeface="Vollkorn"/>
                <a:cs typeface="Vollkorn"/>
                <a:sym typeface="Vollkorn"/>
              </a:rPr>
              <a:t>draaien</a:t>
            </a:r>
            <a:r>
              <a:rPr lang="en-US" sz="3600" dirty="0">
                <a:latin typeface="Vollkorn"/>
                <a:ea typeface="Vollkorn"/>
                <a:cs typeface="Vollkorn"/>
                <a:sym typeface="Vollkorn"/>
              </a:rPr>
              <a:t> in ‘</a:t>
            </a:r>
            <a:r>
              <a:rPr lang="en-US" sz="3600" dirty="0" err="1">
                <a:latin typeface="Vollkorn"/>
                <a:ea typeface="Vollkorn"/>
                <a:cs typeface="Vollkorn"/>
                <a:sym typeface="Vollkorn"/>
              </a:rPr>
              <a:t>gidleweG</a:t>
            </a:r>
            <a:r>
              <a:rPr lang="en-US" sz="3600" dirty="0">
                <a:latin typeface="Vollkorn"/>
                <a:ea typeface="Vollkorn"/>
                <a:cs typeface="Vollkorn"/>
                <a:sym typeface="Vollkorn"/>
              </a:rPr>
              <a:t>’. 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Vollkorn"/>
              <a:buAutoNum type="arabicPeriod"/>
            </a:pPr>
            <a:r>
              <a:rPr lang="en-US" sz="3600" dirty="0" err="1">
                <a:latin typeface="Vollkorn"/>
                <a:ea typeface="Vollkorn"/>
                <a:cs typeface="Courier New"/>
                <a:sym typeface="Vollkorn"/>
              </a:rPr>
              <a:t>Gebruik</a:t>
            </a:r>
            <a:r>
              <a:rPr lang="en-US" sz="3600" dirty="0">
                <a:latin typeface="Vollkorn"/>
                <a:ea typeface="Vollkorn"/>
                <a:cs typeface="Courier New"/>
                <a:sym typeface="Vollkorn"/>
              </a:rPr>
              <a:t> </a:t>
            </a:r>
            <a:r>
              <a:rPr lang="en-US" sz="3600" dirty="0" err="1">
                <a:latin typeface="Vollkorn"/>
                <a:ea typeface="Vollkorn"/>
                <a:cs typeface="Courier New"/>
                <a:sym typeface="Vollkorn"/>
              </a:rPr>
              <a:t>een</a:t>
            </a:r>
            <a:r>
              <a:rPr lang="en-US" sz="3600" dirty="0">
                <a:latin typeface="Vollkorn"/>
                <a:ea typeface="Vollkorn"/>
                <a:cs typeface="Courier New"/>
                <a:sym typeface="Vollkorn"/>
              </a:rPr>
              <a:t> while loop om </a:t>
            </a:r>
            <a:r>
              <a:rPr lang="en-US" sz="3600" dirty="0" err="1">
                <a:latin typeface="Vollkorn"/>
                <a:ea typeface="Vollkorn"/>
                <a:cs typeface="Courier New"/>
                <a:sym typeface="Vollkorn"/>
              </a:rPr>
              <a:t>te</a:t>
            </a:r>
            <a:r>
              <a:rPr lang="en-US" sz="3600" dirty="0">
                <a:latin typeface="Vollkorn"/>
                <a:ea typeface="Vollkorn"/>
                <a:cs typeface="Courier New"/>
                <a:sym typeface="Vollkorn"/>
              </a:rPr>
              <a:t> </a:t>
            </a:r>
            <a:r>
              <a:rPr lang="en-US" sz="3600" dirty="0" err="1">
                <a:latin typeface="Vollkorn"/>
                <a:ea typeface="Vollkorn"/>
                <a:cs typeface="Courier New"/>
                <a:sym typeface="Vollkorn"/>
              </a:rPr>
              <a:t>checken</a:t>
            </a:r>
            <a:r>
              <a:rPr lang="en-US" sz="3600" dirty="0">
                <a:latin typeface="Vollkorn"/>
                <a:ea typeface="Vollkorn"/>
                <a:cs typeface="Courier New"/>
                <a:sym typeface="Vollkorn"/>
              </a:rPr>
              <a:t> of </a:t>
            </a:r>
            <a:r>
              <a:rPr lang="en-US" sz="3600" dirty="0" err="1">
                <a:latin typeface="Vollkorn"/>
                <a:ea typeface="Vollkorn"/>
                <a:cs typeface="Courier New"/>
                <a:sym typeface="Vollkorn"/>
              </a:rPr>
              <a:t>een</a:t>
            </a:r>
            <a:r>
              <a:rPr lang="en-US" sz="3600" dirty="0">
                <a:latin typeface="Vollkorn"/>
                <a:ea typeface="Vollkorn"/>
                <a:cs typeface="Courier New"/>
                <a:sym typeface="Vollkorn"/>
              </a:rPr>
              <a:t> </a:t>
            </a:r>
            <a:r>
              <a:rPr lang="en-US" sz="3600" dirty="0" err="1">
                <a:latin typeface="Vollkorn"/>
                <a:ea typeface="Vollkorn"/>
                <a:cs typeface="Courier New"/>
                <a:sym typeface="Vollkorn"/>
              </a:rPr>
              <a:t>woord</a:t>
            </a:r>
            <a:r>
              <a:rPr lang="en-US" sz="3600" dirty="0">
                <a:latin typeface="Vollkorn"/>
                <a:ea typeface="Vollkorn"/>
                <a:cs typeface="Courier New"/>
                <a:sym typeface="Vollkorn"/>
              </a:rPr>
              <a:t> </a:t>
            </a:r>
            <a:r>
              <a:rPr lang="en-US" sz="3600" dirty="0" err="1">
                <a:latin typeface="Vollkorn"/>
                <a:ea typeface="Vollkorn"/>
                <a:cs typeface="Courier New"/>
                <a:sym typeface="Vollkorn"/>
              </a:rPr>
              <a:t>een</a:t>
            </a:r>
            <a:r>
              <a:rPr lang="en-US" sz="3600" dirty="0">
                <a:latin typeface="Vollkorn"/>
                <a:ea typeface="Vollkorn"/>
                <a:cs typeface="Courier New"/>
                <a:sym typeface="Vollkorn"/>
              </a:rPr>
              <a:t> palindrome is.</a:t>
            </a:r>
            <a:endParaRPr sz="3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9800" y="3484850"/>
            <a:ext cx="10924400" cy="67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2"/>
          <p:cNvSpPr txBox="1"/>
          <p:nvPr/>
        </p:nvSpPr>
        <p:spPr>
          <a:xfrm>
            <a:off x="15" y="0"/>
            <a:ext cx="24384000" cy="1169400"/>
          </a:xfrm>
          <a:prstGeom prst="rect">
            <a:avLst/>
          </a:prstGeom>
          <a:solidFill>
            <a:srgbClr val="D2F6FF"/>
          </a:solidFill>
          <a:ln>
            <a:noFill/>
          </a:ln>
        </p:spPr>
        <p:txBody>
          <a:bodyPr spcFirstLastPara="1" wrap="square" lIns="223475" tIns="111700" rIns="223475" bIns="111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Century Gothic"/>
                <a:ea typeface="Century Gothic"/>
                <a:cs typeface="Century Gothic"/>
                <a:sym typeface="Century Gothic"/>
              </a:rPr>
              <a:t>Loop // for</a:t>
            </a:r>
            <a:endParaRPr sz="6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540575-E4C4-42AD-81E1-4B3459A40B73}"/>
              </a:ext>
            </a:extLst>
          </p:cNvPr>
          <p:cNvSpPr/>
          <p:nvPr/>
        </p:nvSpPr>
        <p:spPr>
          <a:xfrm>
            <a:off x="4403124" y="4780508"/>
            <a:ext cx="1557775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4400" dirty="0">
                <a:solidFill>
                  <a:srgbClr val="5D6E7A"/>
                </a:solidFill>
                <a:latin typeface="Source Code Pro" panose="020B0509030403020204" pitchFamily="49" charset="0"/>
              </a:rPr>
              <a:t>// </a:t>
            </a:r>
            <a:r>
              <a:rPr lang="nl-NL" sz="4400" dirty="0" err="1">
                <a:solidFill>
                  <a:srgbClr val="5D6E7A"/>
                </a:solidFill>
                <a:latin typeface="Source Code Pro" panose="020B0509030403020204" pitchFamily="49" charset="0"/>
              </a:rPr>
              <a:t>simple</a:t>
            </a:r>
            <a:r>
              <a:rPr lang="nl-NL" sz="4400" dirty="0">
                <a:solidFill>
                  <a:srgbClr val="5D6E7A"/>
                </a:solidFill>
                <a:latin typeface="Source Code Pro" panose="020B0509030403020204" pitchFamily="49" charset="0"/>
              </a:rPr>
              <a:t> </a:t>
            </a:r>
            <a:r>
              <a:rPr lang="nl-NL" sz="4400" dirty="0" err="1">
                <a:solidFill>
                  <a:srgbClr val="5D6E7A"/>
                </a:solidFill>
                <a:latin typeface="Source Code Pro" panose="020B0509030403020204" pitchFamily="49" charset="0"/>
              </a:rPr>
              <a:t>for</a:t>
            </a:r>
            <a:r>
              <a:rPr lang="nl-NL" sz="4400" dirty="0">
                <a:solidFill>
                  <a:srgbClr val="5D6E7A"/>
                </a:solidFill>
                <a:latin typeface="Source Code Pro" panose="020B0509030403020204" pitchFamily="49" charset="0"/>
              </a:rPr>
              <a:t> loop </a:t>
            </a:r>
            <a:r>
              <a:rPr lang="nl-NL" sz="4400" dirty="0" err="1">
                <a:solidFill>
                  <a:srgbClr val="5D6E7A"/>
                </a:solidFill>
                <a:latin typeface="Source Code Pro" panose="020B0509030403020204" pitchFamily="49" charset="0"/>
              </a:rPr>
              <a:t>example</a:t>
            </a:r>
            <a:r>
              <a:rPr lang="nl-NL" sz="4400" dirty="0">
                <a:solidFill>
                  <a:srgbClr val="5D6E7A"/>
                </a:solidFill>
                <a:latin typeface="Source Code Pro" panose="020B0509030403020204" pitchFamily="49" charset="0"/>
              </a:rPr>
              <a:t> 1</a:t>
            </a:r>
            <a:endParaRPr lang="nl-NL" sz="44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nl-NL" sz="4400" dirty="0" err="1">
                <a:solidFill>
                  <a:srgbClr val="EA9B80"/>
                </a:solidFill>
                <a:latin typeface="Source Code Pro" panose="020B0509030403020204" pitchFamily="49" charset="0"/>
              </a:rPr>
              <a:t>const</a:t>
            </a:r>
            <a:r>
              <a:rPr lang="nl-NL" sz="4400" dirty="0">
                <a:solidFill>
                  <a:srgbClr val="D4D4D4"/>
                </a:solidFill>
                <a:latin typeface="Source Code Pro" panose="020B0509030403020204" pitchFamily="49" charset="0"/>
              </a:rPr>
              <a:t> </a:t>
            </a:r>
            <a:r>
              <a:rPr lang="nl-NL" sz="4400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message</a:t>
            </a:r>
            <a:r>
              <a:rPr lang="nl-NL" sz="4400" dirty="0">
                <a:solidFill>
                  <a:srgbClr val="D4D4D4"/>
                </a:solidFill>
                <a:latin typeface="Source Code Pro" panose="020B0509030403020204" pitchFamily="49" charset="0"/>
              </a:rPr>
              <a:t> </a:t>
            </a:r>
            <a:r>
              <a:rPr lang="nl-NL" sz="4400" dirty="0">
                <a:solidFill>
                  <a:srgbClr val="EA9B80"/>
                </a:solidFill>
                <a:latin typeface="Source Code Pro" panose="020B0509030403020204" pitchFamily="49" charset="0"/>
              </a:rPr>
              <a:t>=</a:t>
            </a:r>
            <a:r>
              <a:rPr lang="nl-NL" sz="4400" dirty="0">
                <a:solidFill>
                  <a:srgbClr val="D4D4D4"/>
                </a:solidFill>
                <a:latin typeface="Source Code Pro" panose="020B0509030403020204" pitchFamily="49" charset="0"/>
              </a:rPr>
              <a:t> </a:t>
            </a:r>
            <a:r>
              <a:rPr lang="nl-NL" sz="4400" dirty="0">
                <a:solidFill>
                  <a:srgbClr val="7DA4B7"/>
                </a:solidFill>
                <a:latin typeface="Source Code Pro" panose="020B0509030403020204" pitchFamily="49" charset="0"/>
              </a:rPr>
              <a:t>'Het is eindelijk weekend'</a:t>
            </a:r>
            <a:r>
              <a:rPr lang="nl-NL" sz="4400" dirty="0">
                <a:solidFill>
                  <a:srgbClr val="DCDCDC"/>
                </a:solidFill>
                <a:latin typeface="Source Code Pro" panose="020B0509030403020204" pitchFamily="49" charset="0"/>
              </a:rPr>
              <a:t>;</a:t>
            </a:r>
            <a:endParaRPr lang="nl-NL" sz="44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br>
              <a:rPr lang="nl-NL" sz="4400" dirty="0">
                <a:solidFill>
                  <a:srgbClr val="D4D4D4"/>
                </a:solidFill>
                <a:latin typeface="Source Code Pro" panose="020B0509030403020204" pitchFamily="49" charset="0"/>
              </a:rPr>
            </a:br>
            <a:r>
              <a:rPr lang="nl-NL" sz="4400" dirty="0" err="1">
                <a:solidFill>
                  <a:srgbClr val="EA9B80"/>
                </a:solidFill>
                <a:latin typeface="Source Code Pro" panose="020B0509030403020204" pitchFamily="49" charset="0"/>
              </a:rPr>
              <a:t>for</a:t>
            </a:r>
            <a:r>
              <a:rPr lang="nl-NL" sz="4400" dirty="0">
                <a:solidFill>
                  <a:srgbClr val="D4D4D4"/>
                </a:solidFill>
                <a:latin typeface="Source Code Pro" panose="020B0509030403020204" pitchFamily="49" charset="0"/>
              </a:rPr>
              <a:t> (</a:t>
            </a:r>
            <a:r>
              <a:rPr lang="nl-NL" sz="4400" dirty="0">
                <a:solidFill>
                  <a:srgbClr val="EA9B80"/>
                </a:solidFill>
                <a:latin typeface="Source Code Pro" panose="020B0509030403020204" pitchFamily="49" charset="0"/>
              </a:rPr>
              <a:t>var</a:t>
            </a:r>
            <a:r>
              <a:rPr lang="nl-NL" sz="4400" dirty="0">
                <a:solidFill>
                  <a:srgbClr val="D4D4D4"/>
                </a:solidFill>
                <a:latin typeface="Source Code Pro" panose="020B0509030403020204" pitchFamily="49" charset="0"/>
              </a:rPr>
              <a:t> i </a:t>
            </a:r>
            <a:r>
              <a:rPr lang="nl-NL" sz="4400" dirty="0">
                <a:solidFill>
                  <a:srgbClr val="EA9B80"/>
                </a:solidFill>
                <a:latin typeface="Source Code Pro" panose="020B0509030403020204" pitchFamily="49" charset="0"/>
              </a:rPr>
              <a:t>=</a:t>
            </a:r>
            <a:r>
              <a:rPr lang="nl-NL" sz="4400" dirty="0">
                <a:solidFill>
                  <a:srgbClr val="D4D4D4"/>
                </a:solidFill>
                <a:latin typeface="Source Code Pro" panose="020B0509030403020204" pitchFamily="49" charset="0"/>
              </a:rPr>
              <a:t> </a:t>
            </a:r>
            <a:r>
              <a:rPr lang="nl-NL" sz="4400" dirty="0">
                <a:solidFill>
                  <a:srgbClr val="598DA6"/>
                </a:solidFill>
                <a:latin typeface="Source Code Pro" panose="020B0509030403020204" pitchFamily="49" charset="0"/>
              </a:rPr>
              <a:t>0</a:t>
            </a:r>
            <a:r>
              <a:rPr lang="nl-NL" sz="4400" dirty="0">
                <a:solidFill>
                  <a:srgbClr val="DCDCDC"/>
                </a:solidFill>
                <a:latin typeface="Source Code Pro" panose="020B0509030403020204" pitchFamily="49" charset="0"/>
              </a:rPr>
              <a:t>;</a:t>
            </a:r>
            <a:r>
              <a:rPr lang="nl-NL" sz="4400" dirty="0">
                <a:solidFill>
                  <a:srgbClr val="D4D4D4"/>
                </a:solidFill>
                <a:latin typeface="Source Code Pro" panose="020B0509030403020204" pitchFamily="49" charset="0"/>
              </a:rPr>
              <a:t> i </a:t>
            </a:r>
            <a:r>
              <a:rPr lang="nl-NL" sz="4400" dirty="0">
                <a:solidFill>
                  <a:srgbClr val="EA9B80"/>
                </a:solidFill>
                <a:latin typeface="Source Code Pro" panose="020B0509030403020204" pitchFamily="49" charset="0"/>
              </a:rPr>
              <a:t>&lt;</a:t>
            </a:r>
            <a:r>
              <a:rPr lang="nl-NL" sz="4400" dirty="0">
                <a:solidFill>
                  <a:srgbClr val="D4D4D4"/>
                </a:solidFill>
                <a:latin typeface="Source Code Pro" panose="020B0509030403020204" pitchFamily="49" charset="0"/>
              </a:rPr>
              <a:t> </a:t>
            </a:r>
            <a:r>
              <a:rPr lang="nl-NL" sz="4400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message</a:t>
            </a:r>
            <a:r>
              <a:rPr lang="nl-NL" sz="4400" dirty="0" err="1">
                <a:solidFill>
                  <a:srgbClr val="DCDCDC"/>
                </a:solidFill>
                <a:latin typeface="Source Code Pro" panose="020B0509030403020204" pitchFamily="49" charset="0"/>
              </a:rPr>
              <a:t>.</a:t>
            </a:r>
            <a:r>
              <a:rPr lang="nl-NL" sz="4400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length</a:t>
            </a:r>
            <a:r>
              <a:rPr lang="nl-NL" sz="4400" dirty="0">
                <a:solidFill>
                  <a:srgbClr val="DCDCDC"/>
                </a:solidFill>
                <a:latin typeface="Source Code Pro" panose="020B0509030403020204" pitchFamily="49" charset="0"/>
              </a:rPr>
              <a:t>;</a:t>
            </a:r>
            <a:r>
              <a:rPr lang="nl-NL" sz="4400" dirty="0">
                <a:solidFill>
                  <a:srgbClr val="D4D4D4"/>
                </a:solidFill>
                <a:latin typeface="Source Code Pro" panose="020B0509030403020204" pitchFamily="49" charset="0"/>
              </a:rPr>
              <a:t> i</a:t>
            </a:r>
            <a:r>
              <a:rPr lang="nl-NL" sz="4400" dirty="0">
                <a:solidFill>
                  <a:srgbClr val="EA9B80"/>
                </a:solidFill>
                <a:latin typeface="Source Code Pro" panose="020B0509030403020204" pitchFamily="49" charset="0"/>
              </a:rPr>
              <a:t>++</a:t>
            </a:r>
            <a:r>
              <a:rPr lang="nl-NL" sz="4400" dirty="0">
                <a:solidFill>
                  <a:srgbClr val="D4D4D4"/>
                </a:solidFill>
                <a:latin typeface="Source Code Pro" panose="020B0509030403020204" pitchFamily="49" charset="0"/>
              </a:rPr>
              <a:t>) {</a:t>
            </a:r>
          </a:p>
          <a:p>
            <a:r>
              <a:rPr lang="nl-NL" sz="4400" dirty="0">
                <a:solidFill>
                  <a:srgbClr val="D4D4D4"/>
                </a:solidFill>
                <a:latin typeface="Source Code Pro" panose="020B0509030403020204" pitchFamily="49" charset="0"/>
              </a:rPr>
              <a:t>	console</a:t>
            </a:r>
            <a:r>
              <a:rPr lang="nl-NL" sz="4400" dirty="0">
                <a:solidFill>
                  <a:srgbClr val="DCDCDC"/>
                </a:solidFill>
                <a:latin typeface="Source Code Pro" panose="020B0509030403020204" pitchFamily="49" charset="0"/>
              </a:rPr>
              <a:t>.</a:t>
            </a:r>
            <a:r>
              <a:rPr lang="nl-NL" sz="4400" dirty="0">
                <a:solidFill>
                  <a:srgbClr val="D4D4D4"/>
                </a:solidFill>
                <a:latin typeface="Source Code Pro" panose="020B0509030403020204" pitchFamily="49" charset="0"/>
              </a:rPr>
              <a:t>log(</a:t>
            </a:r>
            <a:r>
              <a:rPr lang="nl-NL" sz="4400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message</a:t>
            </a:r>
            <a:r>
              <a:rPr lang="nl-NL" sz="4400" dirty="0" err="1">
                <a:solidFill>
                  <a:srgbClr val="DCDCDC"/>
                </a:solidFill>
                <a:latin typeface="Source Code Pro" panose="020B0509030403020204" pitchFamily="49" charset="0"/>
              </a:rPr>
              <a:t>.</a:t>
            </a:r>
            <a:r>
              <a:rPr lang="nl-NL" sz="4400" dirty="0" err="1">
                <a:solidFill>
                  <a:srgbClr val="D4D4D4"/>
                </a:solidFill>
                <a:latin typeface="Source Code Pro" panose="020B0509030403020204" pitchFamily="49" charset="0"/>
              </a:rPr>
              <a:t>charAt</a:t>
            </a:r>
            <a:r>
              <a:rPr lang="nl-NL" sz="4400" dirty="0">
                <a:solidFill>
                  <a:srgbClr val="D4D4D4"/>
                </a:solidFill>
                <a:latin typeface="Source Code Pro" panose="020B0509030403020204" pitchFamily="49" charset="0"/>
              </a:rPr>
              <a:t>(i))</a:t>
            </a:r>
            <a:r>
              <a:rPr lang="nl-NL" sz="4400" dirty="0">
                <a:solidFill>
                  <a:srgbClr val="DCDCDC"/>
                </a:solidFill>
                <a:latin typeface="Source Code Pro" panose="020B0509030403020204" pitchFamily="49" charset="0"/>
              </a:rPr>
              <a:t>;</a:t>
            </a:r>
            <a:endParaRPr lang="nl-NL" sz="44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nl-NL" sz="4400" dirty="0">
                <a:solidFill>
                  <a:srgbClr val="D4D4D4"/>
                </a:solidFill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3952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F6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/>
        </p:nvSpPr>
        <p:spPr>
          <a:xfrm>
            <a:off x="6843150" y="4766250"/>
            <a:ext cx="10697700" cy="418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Vollkorn"/>
                <a:ea typeface="Vollkorn"/>
                <a:cs typeface="Vollkorn"/>
                <a:sym typeface="Vollkorn"/>
              </a:rPr>
              <a:t>Oefening</a:t>
            </a:r>
            <a:endParaRPr sz="7200">
              <a:latin typeface="Vollkorn"/>
              <a:ea typeface="Vollkorn"/>
              <a:cs typeface="Vollkorn"/>
              <a:sym typeface="Vollkor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5566</TotalTime>
  <Words>210</Words>
  <Application>Microsoft Office PowerPoint</Application>
  <PresentationFormat>Custom</PresentationFormat>
  <Paragraphs>34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Century Gothic</vt:lpstr>
      <vt:lpstr>Source Code Pro</vt:lpstr>
      <vt:lpstr>Arial</vt:lpstr>
      <vt:lpstr>Calibri</vt:lpstr>
      <vt:lpstr>Vollkorn</vt:lpstr>
      <vt:lpstr>Helvetica Neue Light</vt:lpstr>
      <vt:lpstr>Courier New</vt:lpstr>
      <vt:lpstr>Helvetica Neue</vt:lpstr>
      <vt:lpstr>White</vt:lpstr>
      <vt:lpstr>Office-thema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R.A. Zelle</cp:lastModifiedBy>
  <cp:revision>1</cp:revision>
  <dcterms:modified xsi:type="dcterms:W3CDTF">2019-09-23T06:17:40Z</dcterms:modified>
</cp:coreProperties>
</file>