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sldIdLst>
    <p:sldId id="256" r:id="rId6"/>
    <p:sldId id="257" r:id="rId7"/>
    <p:sldId id="295" r:id="rId8"/>
    <p:sldId id="296" r:id="rId9"/>
    <p:sldId id="297" r:id="rId10"/>
    <p:sldId id="298" r:id="rId11"/>
    <p:sldId id="300" r:id="rId12"/>
    <p:sldId id="302" r:id="rId13"/>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348" autoAdjust="0"/>
    <p:restoredTop sz="94660"/>
  </p:normalViewPr>
  <p:slideViewPr>
    <p:cSldViewPr snapToGrid="0">
      <p:cViewPr varScale="1">
        <p:scale>
          <a:sx n="109" d="100"/>
          <a:sy n="109" d="100"/>
        </p:scale>
        <p:origin x="216"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t" userId="32564be6-3772-4f77-8099-aa7e4c72ca61" providerId="ADAL" clId="{04BC9C48-A78C-4CA2-A941-8B83843AF988}"/>
    <pc:docChg chg="delSld modSld modMainMaster">
      <pc:chgData name="Bart" userId="32564be6-3772-4f77-8099-aa7e4c72ca61" providerId="ADAL" clId="{04BC9C48-A78C-4CA2-A941-8B83843AF988}" dt="2021-06-24T08:58:19.148" v="7"/>
      <pc:docMkLst>
        <pc:docMk/>
      </pc:docMkLst>
      <pc:sldChg chg="del">
        <pc:chgData name="Bart" userId="32564be6-3772-4f77-8099-aa7e4c72ca61" providerId="ADAL" clId="{04BC9C48-A78C-4CA2-A941-8B83843AF988}" dt="2021-06-24T08:58:07.088" v="0" actId="2696"/>
        <pc:sldMkLst>
          <pc:docMk/>
          <pc:sldMk cId="1019746299" sldId="256"/>
        </pc:sldMkLst>
      </pc:sldChg>
      <pc:sldChg chg="setBg">
        <pc:chgData name="Bart" userId="32564be6-3772-4f77-8099-aa7e4c72ca61" providerId="ADAL" clId="{04BC9C48-A78C-4CA2-A941-8B83843AF988}" dt="2021-06-24T08:58:19.148" v="7"/>
        <pc:sldMkLst>
          <pc:docMk/>
          <pc:sldMk cId="288339041" sldId="257"/>
        </pc:sldMkLst>
      </pc:sldChg>
      <pc:sldMasterChg chg="setBg modSldLayout">
        <pc:chgData name="Bart" userId="32564be6-3772-4f77-8099-aa7e4c72ca61" providerId="ADAL" clId="{04BC9C48-A78C-4CA2-A941-8B83843AF988}" dt="2021-06-24T08:58:19.148" v="7"/>
        <pc:sldMasterMkLst>
          <pc:docMk/>
          <pc:sldMasterMk cId="3302259629" sldId="2147483648"/>
        </pc:sldMasterMkLst>
        <pc:sldLayoutChg chg="setBg">
          <pc:chgData name="Bart" userId="32564be6-3772-4f77-8099-aa7e4c72ca61" providerId="ADAL" clId="{04BC9C48-A78C-4CA2-A941-8B83843AF988}" dt="2021-06-24T08:58:19.148" v="7"/>
          <pc:sldLayoutMkLst>
            <pc:docMk/>
            <pc:sldMasterMk cId="3302259629" sldId="2147483648"/>
            <pc:sldLayoutMk cId="4165269352" sldId="2147483649"/>
          </pc:sldLayoutMkLst>
        </pc:sldLayoutChg>
        <pc:sldLayoutChg chg="setBg">
          <pc:chgData name="Bart" userId="32564be6-3772-4f77-8099-aa7e4c72ca61" providerId="ADAL" clId="{04BC9C48-A78C-4CA2-A941-8B83843AF988}" dt="2021-06-24T08:58:19.148" v="7"/>
          <pc:sldLayoutMkLst>
            <pc:docMk/>
            <pc:sldMasterMk cId="3302259629" sldId="2147483648"/>
            <pc:sldLayoutMk cId="3093850552" sldId="2147483650"/>
          </pc:sldLayoutMkLst>
        </pc:sldLayoutChg>
        <pc:sldLayoutChg chg="setBg">
          <pc:chgData name="Bart" userId="32564be6-3772-4f77-8099-aa7e4c72ca61" providerId="ADAL" clId="{04BC9C48-A78C-4CA2-A941-8B83843AF988}" dt="2021-06-24T08:58:19.148" v="7"/>
          <pc:sldLayoutMkLst>
            <pc:docMk/>
            <pc:sldMasterMk cId="3302259629" sldId="2147483648"/>
            <pc:sldLayoutMk cId="1788405935" sldId="2147483651"/>
          </pc:sldLayoutMkLst>
        </pc:sldLayoutChg>
        <pc:sldLayoutChg chg="setBg">
          <pc:chgData name="Bart" userId="32564be6-3772-4f77-8099-aa7e4c72ca61" providerId="ADAL" clId="{04BC9C48-A78C-4CA2-A941-8B83843AF988}" dt="2021-06-24T08:58:19.148" v="7"/>
          <pc:sldLayoutMkLst>
            <pc:docMk/>
            <pc:sldMasterMk cId="3302259629" sldId="2147483648"/>
            <pc:sldLayoutMk cId="1774313074" sldId="2147483652"/>
          </pc:sldLayoutMkLst>
        </pc:sldLayoutChg>
        <pc:sldLayoutChg chg="setBg">
          <pc:chgData name="Bart" userId="32564be6-3772-4f77-8099-aa7e4c72ca61" providerId="ADAL" clId="{04BC9C48-A78C-4CA2-A941-8B83843AF988}" dt="2021-06-24T08:58:19.148" v="7"/>
          <pc:sldLayoutMkLst>
            <pc:docMk/>
            <pc:sldMasterMk cId="3302259629" sldId="2147483648"/>
            <pc:sldLayoutMk cId="3470892329" sldId="2147483653"/>
          </pc:sldLayoutMkLst>
        </pc:sldLayoutChg>
        <pc:sldLayoutChg chg="setBg">
          <pc:chgData name="Bart" userId="32564be6-3772-4f77-8099-aa7e4c72ca61" providerId="ADAL" clId="{04BC9C48-A78C-4CA2-A941-8B83843AF988}" dt="2021-06-24T08:58:19.148" v="7"/>
          <pc:sldLayoutMkLst>
            <pc:docMk/>
            <pc:sldMasterMk cId="3302259629" sldId="2147483648"/>
            <pc:sldLayoutMk cId="3995840684" sldId="2147483654"/>
          </pc:sldLayoutMkLst>
        </pc:sldLayoutChg>
        <pc:sldLayoutChg chg="setBg">
          <pc:chgData name="Bart" userId="32564be6-3772-4f77-8099-aa7e4c72ca61" providerId="ADAL" clId="{04BC9C48-A78C-4CA2-A941-8B83843AF988}" dt="2021-06-24T08:58:19.148" v="7"/>
          <pc:sldLayoutMkLst>
            <pc:docMk/>
            <pc:sldMasterMk cId="3302259629" sldId="2147483648"/>
            <pc:sldLayoutMk cId="3104626620" sldId="2147483655"/>
          </pc:sldLayoutMkLst>
        </pc:sldLayoutChg>
        <pc:sldLayoutChg chg="setBg">
          <pc:chgData name="Bart" userId="32564be6-3772-4f77-8099-aa7e4c72ca61" providerId="ADAL" clId="{04BC9C48-A78C-4CA2-A941-8B83843AF988}" dt="2021-06-24T08:58:19.148" v="7"/>
          <pc:sldLayoutMkLst>
            <pc:docMk/>
            <pc:sldMasterMk cId="3302259629" sldId="2147483648"/>
            <pc:sldLayoutMk cId="3434144744" sldId="2147483656"/>
          </pc:sldLayoutMkLst>
        </pc:sldLayoutChg>
        <pc:sldLayoutChg chg="setBg">
          <pc:chgData name="Bart" userId="32564be6-3772-4f77-8099-aa7e4c72ca61" providerId="ADAL" clId="{04BC9C48-A78C-4CA2-A941-8B83843AF988}" dt="2021-06-24T08:58:19.148" v="7"/>
          <pc:sldLayoutMkLst>
            <pc:docMk/>
            <pc:sldMasterMk cId="3302259629" sldId="2147483648"/>
            <pc:sldLayoutMk cId="2823669942" sldId="2147483657"/>
          </pc:sldLayoutMkLst>
        </pc:sldLayoutChg>
        <pc:sldLayoutChg chg="setBg">
          <pc:chgData name="Bart" userId="32564be6-3772-4f77-8099-aa7e4c72ca61" providerId="ADAL" clId="{04BC9C48-A78C-4CA2-A941-8B83843AF988}" dt="2021-06-24T08:58:19.148" v="7"/>
          <pc:sldLayoutMkLst>
            <pc:docMk/>
            <pc:sldMasterMk cId="3302259629" sldId="2147483648"/>
            <pc:sldLayoutMk cId="2241749005" sldId="2147483658"/>
          </pc:sldLayoutMkLst>
        </pc:sldLayoutChg>
        <pc:sldLayoutChg chg="setBg">
          <pc:chgData name="Bart" userId="32564be6-3772-4f77-8099-aa7e4c72ca61" providerId="ADAL" clId="{04BC9C48-A78C-4CA2-A941-8B83843AF988}" dt="2021-06-24T08:58:19.148" v="7"/>
          <pc:sldLayoutMkLst>
            <pc:docMk/>
            <pc:sldMasterMk cId="3302259629" sldId="2147483648"/>
            <pc:sldLayoutMk cId="913217511" sldId="2147483659"/>
          </pc:sldLayoutMkLst>
        </pc:sldLayoutChg>
      </pc:sldMasterChg>
    </pc:docChg>
  </pc:docChgLst>
  <pc:docChgLst>
    <pc:chgData name="Hans Bastiaan" userId="16c5300c-78ee-45f2-bb10-e216daae82d5" providerId="ADAL" clId="{6E896031-D277-4A82-A73D-5EDB742D2085}"/>
    <pc:docChg chg="undo custSel addSld modSld">
      <pc:chgData name="Hans Bastiaan" userId="16c5300c-78ee-45f2-bb10-e216daae82d5" providerId="ADAL" clId="{6E896031-D277-4A82-A73D-5EDB742D2085}" dt="2022-10-05T10:13:25.264" v="519" actId="729"/>
      <pc:docMkLst>
        <pc:docMk/>
      </pc:docMkLst>
      <pc:sldChg chg="modSp mod">
        <pc:chgData name="Hans Bastiaan" userId="16c5300c-78ee-45f2-bb10-e216daae82d5" providerId="ADAL" clId="{6E896031-D277-4A82-A73D-5EDB742D2085}" dt="2022-09-13T18:17:36.897" v="0" actId="2711"/>
        <pc:sldMkLst>
          <pc:docMk/>
          <pc:sldMk cId="2293939640" sldId="256"/>
        </pc:sldMkLst>
        <pc:spChg chg="mod">
          <ac:chgData name="Hans Bastiaan" userId="16c5300c-78ee-45f2-bb10-e216daae82d5" providerId="ADAL" clId="{6E896031-D277-4A82-A73D-5EDB742D2085}" dt="2022-09-13T18:17:36.897" v="0" actId="2711"/>
          <ac:spMkLst>
            <pc:docMk/>
            <pc:sldMk cId="2293939640" sldId="256"/>
            <ac:spMk id="16" creationId="{4EC9DF34-3260-4665-A255-C2C6C2324471}"/>
          </ac:spMkLst>
        </pc:spChg>
      </pc:sldChg>
      <pc:sldChg chg="modSp mod">
        <pc:chgData name="Hans Bastiaan" userId="16c5300c-78ee-45f2-bb10-e216daae82d5" providerId="ADAL" clId="{6E896031-D277-4A82-A73D-5EDB742D2085}" dt="2022-09-13T18:17:52.411" v="3" actId="6549"/>
        <pc:sldMkLst>
          <pc:docMk/>
          <pc:sldMk cId="288339041" sldId="257"/>
        </pc:sldMkLst>
        <pc:spChg chg="mod">
          <ac:chgData name="Hans Bastiaan" userId="16c5300c-78ee-45f2-bb10-e216daae82d5" providerId="ADAL" clId="{6E896031-D277-4A82-A73D-5EDB742D2085}" dt="2022-09-13T18:17:43.860" v="1" actId="2711"/>
          <ac:spMkLst>
            <pc:docMk/>
            <pc:sldMk cId="288339041" sldId="257"/>
            <ac:spMk id="6" creationId="{B27163E0-A849-43F1-A6B2-0F7ECE885C92}"/>
          </ac:spMkLst>
        </pc:spChg>
        <pc:spChg chg="mod">
          <ac:chgData name="Hans Bastiaan" userId="16c5300c-78ee-45f2-bb10-e216daae82d5" providerId="ADAL" clId="{6E896031-D277-4A82-A73D-5EDB742D2085}" dt="2022-09-13T18:17:52.411" v="3" actId="6549"/>
          <ac:spMkLst>
            <pc:docMk/>
            <pc:sldMk cId="288339041" sldId="257"/>
            <ac:spMk id="7" creationId="{6B3CDAFD-C748-470C-B7E0-28EAF70189FF}"/>
          </ac:spMkLst>
        </pc:spChg>
      </pc:sldChg>
      <pc:sldChg chg="modSp mod modShow">
        <pc:chgData name="Hans Bastiaan" userId="16c5300c-78ee-45f2-bb10-e216daae82d5" providerId="ADAL" clId="{6E896031-D277-4A82-A73D-5EDB742D2085}" dt="2022-09-23T10:52:39.278" v="518" actId="729"/>
        <pc:sldMkLst>
          <pc:docMk/>
          <pc:sldMk cId="3028577991" sldId="275"/>
        </pc:sldMkLst>
        <pc:spChg chg="mod">
          <ac:chgData name="Hans Bastiaan" userId="16c5300c-78ee-45f2-bb10-e216daae82d5" providerId="ADAL" clId="{6E896031-D277-4A82-A73D-5EDB742D2085}" dt="2022-09-13T18:28:04.766" v="58" actId="2711"/>
          <ac:spMkLst>
            <pc:docMk/>
            <pc:sldMk cId="3028577991" sldId="275"/>
            <ac:spMk id="8" creationId="{82E6832F-D797-45DE-944B-2A49B2B92223}"/>
          </ac:spMkLst>
        </pc:spChg>
        <pc:spChg chg="mod">
          <ac:chgData name="Hans Bastiaan" userId="16c5300c-78ee-45f2-bb10-e216daae82d5" providerId="ADAL" clId="{6E896031-D277-4A82-A73D-5EDB742D2085}" dt="2022-09-13T18:28:16.826" v="60" actId="14100"/>
          <ac:spMkLst>
            <pc:docMk/>
            <pc:sldMk cId="3028577991" sldId="275"/>
            <ac:spMk id="11" creationId="{9F4F1735-CB42-45A1-BF5C-C542D33D6598}"/>
          </ac:spMkLst>
        </pc:spChg>
        <pc:spChg chg="mod">
          <ac:chgData name="Hans Bastiaan" userId="16c5300c-78ee-45f2-bb10-e216daae82d5" providerId="ADAL" clId="{6E896031-D277-4A82-A73D-5EDB742D2085}" dt="2022-09-13T18:28:42.053" v="61" actId="2711"/>
          <ac:spMkLst>
            <pc:docMk/>
            <pc:sldMk cId="3028577991" sldId="275"/>
            <ac:spMk id="14" creationId="{FEE189AC-B66B-3247-4A1F-50E5D33BE3F7}"/>
          </ac:spMkLst>
        </pc:spChg>
      </pc:sldChg>
      <pc:sldChg chg="modSp mod">
        <pc:chgData name="Hans Bastiaan" userId="16c5300c-78ee-45f2-bb10-e216daae82d5" providerId="ADAL" clId="{6E896031-D277-4A82-A73D-5EDB742D2085}" dt="2022-09-13T18:29:05.943" v="65" actId="2711"/>
        <pc:sldMkLst>
          <pc:docMk/>
          <pc:sldMk cId="4202868521" sldId="276"/>
        </pc:sldMkLst>
        <pc:spChg chg="mod">
          <ac:chgData name="Hans Bastiaan" userId="16c5300c-78ee-45f2-bb10-e216daae82d5" providerId="ADAL" clId="{6E896031-D277-4A82-A73D-5EDB742D2085}" dt="2022-09-13T18:28:56.023" v="64" actId="2711"/>
          <ac:spMkLst>
            <pc:docMk/>
            <pc:sldMk cId="4202868521" sldId="276"/>
            <ac:spMk id="11" creationId="{4494C6CF-451F-4649-B3C8-2EB2C7422E16}"/>
          </ac:spMkLst>
        </pc:spChg>
        <pc:spChg chg="mod">
          <ac:chgData name="Hans Bastiaan" userId="16c5300c-78ee-45f2-bb10-e216daae82d5" providerId="ADAL" clId="{6E896031-D277-4A82-A73D-5EDB742D2085}" dt="2022-09-13T18:28:49.953" v="63" actId="14100"/>
          <ac:spMkLst>
            <pc:docMk/>
            <pc:sldMk cId="4202868521" sldId="276"/>
            <ac:spMk id="14" creationId="{C1CDD2FF-0DDE-9DCF-6752-BCDD62D5A5A0}"/>
          </ac:spMkLst>
        </pc:spChg>
        <pc:spChg chg="mod">
          <ac:chgData name="Hans Bastiaan" userId="16c5300c-78ee-45f2-bb10-e216daae82d5" providerId="ADAL" clId="{6E896031-D277-4A82-A73D-5EDB742D2085}" dt="2022-09-13T18:29:05.943" v="65" actId="2711"/>
          <ac:spMkLst>
            <pc:docMk/>
            <pc:sldMk cId="4202868521" sldId="276"/>
            <ac:spMk id="15" creationId="{6EE214BF-09F9-0D05-1BA1-8BBDF64CCFBB}"/>
          </ac:spMkLst>
        </pc:spChg>
      </pc:sldChg>
      <pc:sldChg chg="modSp mod">
        <pc:chgData name="Hans Bastiaan" userId="16c5300c-78ee-45f2-bb10-e216daae82d5" providerId="ADAL" clId="{6E896031-D277-4A82-A73D-5EDB742D2085}" dt="2022-09-13T18:30:43.573" v="77" actId="2711"/>
        <pc:sldMkLst>
          <pc:docMk/>
          <pc:sldMk cId="3664313244" sldId="277"/>
        </pc:sldMkLst>
        <pc:spChg chg="mod">
          <ac:chgData name="Hans Bastiaan" userId="16c5300c-78ee-45f2-bb10-e216daae82d5" providerId="ADAL" clId="{6E896031-D277-4A82-A73D-5EDB742D2085}" dt="2022-09-13T18:30:27.463" v="74" actId="2711"/>
          <ac:spMkLst>
            <pc:docMk/>
            <pc:sldMk cId="3664313244" sldId="277"/>
            <ac:spMk id="10" creationId="{F6137CD5-460A-4578-96BD-B784299908D8}"/>
          </ac:spMkLst>
        </pc:spChg>
        <pc:spChg chg="mod">
          <ac:chgData name="Hans Bastiaan" userId="16c5300c-78ee-45f2-bb10-e216daae82d5" providerId="ADAL" clId="{6E896031-D277-4A82-A73D-5EDB742D2085}" dt="2022-09-13T18:30:31.514" v="75" actId="2711"/>
          <ac:spMkLst>
            <pc:docMk/>
            <pc:sldMk cId="3664313244" sldId="277"/>
            <ac:spMk id="11" creationId="{21BF0CC7-A180-4E9C-BCB5-F8291993F5B3}"/>
          </ac:spMkLst>
        </pc:spChg>
        <pc:spChg chg="mod">
          <ac:chgData name="Hans Bastiaan" userId="16c5300c-78ee-45f2-bb10-e216daae82d5" providerId="ADAL" clId="{6E896031-D277-4A82-A73D-5EDB742D2085}" dt="2022-09-13T18:30:36.512" v="76" actId="2711"/>
          <ac:spMkLst>
            <pc:docMk/>
            <pc:sldMk cId="3664313244" sldId="277"/>
            <ac:spMk id="18" creationId="{A790A933-8E99-7A8F-7F26-48268740DD4D}"/>
          </ac:spMkLst>
        </pc:spChg>
        <pc:spChg chg="mod">
          <ac:chgData name="Hans Bastiaan" userId="16c5300c-78ee-45f2-bb10-e216daae82d5" providerId="ADAL" clId="{6E896031-D277-4A82-A73D-5EDB742D2085}" dt="2022-09-13T18:30:43.573" v="77" actId="2711"/>
          <ac:spMkLst>
            <pc:docMk/>
            <pc:sldMk cId="3664313244" sldId="277"/>
            <ac:spMk id="19" creationId="{4C13FFC6-EC27-7209-D142-D412901B5C49}"/>
          </ac:spMkLst>
        </pc:spChg>
      </pc:sldChg>
      <pc:sldChg chg="modSp mod">
        <pc:chgData name="Hans Bastiaan" userId="16c5300c-78ee-45f2-bb10-e216daae82d5" providerId="ADAL" clId="{6E896031-D277-4A82-A73D-5EDB742D2085}" dt="2022-09-13T18:29:41.257" v="69" actId="2711"/>
        <pc:sldMkLst>
          <pc:docMk/>
          <pc:sldMk cId="1374264782" sldId="281"/>
        </pc:sldMkLst>
        <pc:spChg chg="mod">
          <ac:chgData name="Hans Bastiaan" userId="16c5300c-78ee-45f2-bb10-e216daae82d5" providerId="ADAL" clId="{6E896031-D277-4A82-A73D-5EDB742D2085}" dt="2022-09-13T18:29:20.131" v="66" actId="2711"/>
          <ac:spMkLst>
            <pc:docMk/>
            <pc:sldMk cId="1374264782" sldId="281"/>
            <ac:spMk id="33" creationId="{8F357DD5-24F7-439C-9A9F-CF67A51F9FBF}"/>
          </ac:spMkLst>
        </pc:spChg>
        <pc:spChg chg="mod">
          <ac:chgData name="Hans Bastiaan" userId="16c5300c-78ee-45f2-bb10-e216daae82d5" providerId="ADAL" clId="{6E896031-D277-4A82-A73D-5EDB742D2085}" dt="2022-09-13T18:29:24.584" v="67" actId="2711"/>
          <ac:spMkLst>
            <pc:docMk/>
            <pc:sldMk cId="1374264782" sldId="281"/>
            <ac:spMk id="62" creationId="{C70B95B1-EFAD-7935-19D3-152AA3631BF9}"/>
          </ac:spMkLst>
        </pc:spChg>
        <pc:spChg chg="mod">
          <ac:chgData name="Hans Bastiaan" userId="16c5300c-78ee-45f2-bb10-e216daae82d5" providerId="ADAL" clId="{6E896031-D277-4A82-A73D-5EDB742D2085}" dt="2022-09-13T18:29:36.585" v="68" actId="2711"/>
          <ac:spMkLst>
            <pc:docMk/>
            <pc:sldMk cId="1374264782" sldId="281"/>
            <ac:spMk id="63" creationId="{0BB2F289-D143-FB58-BFA1-EA80DC3D1CDD}"/>
          </ac:spMkLst>
        </pc:spChg>
        <pc:spChg chg="mod">
          <ac:chgData name="Hans Bastiaan" userId="16c5300c-78ee-45f2-bb10-e216daae82d5" providerId="ADAL" clId="{6E896031-D277-4A82-A73D-5EDB742D2085}" dt="2022-09-13T18:29:41.257" v="69" actId="2711"/>
          <ac:spMkLst>
            <pc:docMk/>
            <pc:sldMk cId="1374264782" sldId="281"/>
            <ac:spMk id="64" creationId="{5C651C97-2FF5-1A62-FFD6-87BFA5534FFD}"/>
          </ac:spMkLst>
        </pc:spChg>
      </pc:sldChg>
      <pc:sldChg chg="delSp modSp mod delAnim">
        <pc:chgData name="Hans Bastiaan" userId="16c5300c-78ee-45f2-bb10-e216daae82d5" providerId="ADAL" clId="{6E896031-D277-4A82-A73D-5EDB742D2085}" dt="2022-09-16T21:16:07.291" v="272" actId="1076"/>
        <pc:sldMkLst>
          <pc:docMk/>
          <pc:sldMk cId="1271923716" sldId="284"/>
        </pc:sldMkLst>
        <pc:spChg chg="mod">
          <ac:chgData name="Hans Bastiaan" userId="16c5300c-78ee-45f2-bb10-e216daae82d5" providerId="ADAL" clId="{6E896031-D277-4A82-A73D-5EDB742D2085}" dt="2022-09-13T18:29:55.305" v="72" actId="2711"/>
          <ac:spMkLst>
            <pc:docMk/>
            <pc:sldMk cId="1271923716" sldId="284"/>
            <ac:spMk id="10" creationId="{C71F2ED4-6CFC-4731-B6D5-555465FD6F61}"/>
          </ac:spMkLst>
        </pc:spChg>
        <pc:spChg chg="mod">
          <ac:chgData name="Hans Bastiaan" userId="16c5300c-78ee-45f2-bb10-e216daae82d5" providerId="ADAL" clId="{6E896031-D277-4A82-A73D-5EDB742D2085}" dt="2022-09-16T21:10:04.224" v="258" actId="242"/>
          <ac:spMkLst>
            <pc:docMk/>
            <pc:sldMk cId="1271923716" sldId="284"/>
            <ac:spMk id="14" creationId="{B22EE626-54A2-9DEF-A68D-BFA847FF1097}"/>
          </ac:spMkLst>
        </pc:spChg>
        <pc:spChg chg="mod">
          <ac:chgData name="Hans Bastiaan" userId="16c5300c-78ee-45f2-bb10-e216daae82d5" providerId="ADAL" clId="{6E896031-D277-4A82-A73D-5EDB742D2085}" dt="2022-09-16T21:10:08.098" v="259"/>
          <ac:spMkLst>
            <pc:docMk/>
            <pc:sldMk cId="1271923716" sldId="284"/>
            <ac:spMk id="17" creationId="{4E62F1EF-AAF8-3EE5-D721-07C7ECC5F724}"/>
          </ac:spMkLst>
        </pc:spChg>
        <pc:picChg chg="mod">
          <ac:chgData name="Hans Bastiaan" userId="16c5300c-78ee-45f2-bb10-e216daae82d5" providerId="ADAL" clId="{6E896031-D277-4A82-A73D-5EDB742D2085}" dt="2022-09-16T21:15:53.376" v="270" actId="1076"/>
          <ac:picMkLst>
            <pc:docMk/>
            <pc:sldMk cId="1271923716" sldId="284"/>
            <ac:picMk id="4" creationId="{ACA61775-8B20-4796-E3C0-E52392E05CA8}"/>
          </ac:picMkLst>
        </pc:picChg>
        <pc:picChg chg="mod">
          <ac:chgData name="Hans Bastiaan" userId="16c5300c-78ee-45f2-bb10-e216daae82d5" providerId="ADAL" clId="{6E896031-D277-4A82-A73D-5EDB742D2085}" dt="2022-09-16T21:16:03.200" v="271" actId="1076"/>
          <ac:picMkLst>
            <pc:docMk/>
            <pc:sldMk cId="1271923716" sldId="284"/>
            <ac:picMk id="8" creationId="{5A51894B-506D-3905-DE27-3D29D96009AC}"/>
          </ac:picMkLst>
        </pc:picChg>
        <pc:picChg chg="mod">
          <ac:chgData name="Hans Bastiaan" userId="16c5300c-78ee-45f2-bb10-e216daae82d5" providerId="ADAL" clId="{6E896031-D277-4A82-A73D-5EDB742D2085}" dt="2022-09-16T21:16:07.291" v="272" actId="1076"/>
          <ac:picMkLst>
            <pc:docMk/>
            <pc:sldMk cId="1271923716" sldId="284"/>
            <ac:picMk id="11" creationId="{32BA8233-5DD1-E859-BF45-962B768D6A7E}"/>
          </ac:picMkLst>
        </pc:picChg>
        <pc:picChg chg="del mod">
          <ac:chgData name="Hans Bastiaan" userId="16c5300c-78ee-45f2-bb10-e216daae82d5" providerId="ADAL" clId="{6E896031-D277-4A82-A73D-5EDB742D2085}" dt="2022-09-16T21:15:08.265" v="264" actId="478"/>
          <ac:picMkLst>
            <pc:docMk/>
            <pc:sldMk cId="1271923716" sldId="284"/>
            <ac:picMk id="19" creationId="{06F7D5BD-A6C4-5A23-A3DE-C569C916DB0A}"/>
          </ac:picMkLst>
        </pc:picChg>
      </pc:sldChg>
      <pc:sldChg chg="modSp mod">
        <pc:chgData name="Hans Bastiaan" userId="16c5300c-78ee-45f2-bb10-e216daae82d5" providerId="ADAL" clId="{6E896031-D277-4A82-A73D-5EDB742D2085}" dt="2022-09-13T18:31:26.432" v="80" actId="1076"/>
        <pc:sldMkLst>
          <pc:docMk/>
          <pc:sldMk cId="82416230" sldId="285"/>
        </pc:sldMkLst>
        <pc:spChg chg="mod">
          <ac:chgData name="Hans Bastiaan" userId="16c5300c-78ee-45f2-bb10-e216daae82d5" providerId="ADAL" clId="{6E896031-D277-4A82-A73D-5EDB742D2085}" dt="2022-09-13T18:31:20.374" v="79" actId="2711"/>
          <ac:spMkLst>
            <pc:docMk/>
            <pc:sldMk cId="82416230" sldId="285"/>
            <ac:spMk id="4" creationId="{7BE6F758-F010-4235-B318-936334B54BF9}"/>
          </ac:spMkLst>
        </pc:spChg>
        <pc:spChg chg="mod">
          <ac:chgData name="Hans Bastiaan" userId="16c5300c-78ee-45f2-bb10-e216daae82d5" providerId="ADAL" clId="{6E896031-D277-4A82-A73D-5EDB742D2085}" dt="2022-09-13T18:31:14.651" v="78" actId="2711"/>
          <ac:spMkLst>
            <pc:docMk/>
            <pc:sldMk cId="82416230" sldId="285"/>
            <ac:spMk id="5" creationId="{2986A779-E646-488C-9299-6DF41F721E34}"/>
          </ac:spMkLst>
        </pc:spChg>
        <pc:spChg chg="mod">
          <ac:chgData name="Hans Bastiaan" userId="16c5300c-78ee-45f2-bb10-e216daae82d5" providerId="ADAL" clId="{6E896031-D277-4A82-A73D-5EDB742D2085}" dt="2022-09-13T18:31:26.432" v="80" actId="1076"/>
          <ac:spMkLst>
            <pc:docMk/>
            <pc:sldMk cId="82416230" sldId="285"/>
            <ac:spMk id="6" creationId="{393732AC-A586-A4DE-635B-1FEE32CF0F8B}"/>
          </ac:spMkLst>
        </pc:spChg>
      </pc:sldChg>
      <pc:sldChg chg="addSp modSp mod modAnim">
        <pc:chgData name="Hans Bastiaan" userId="16c5300c-78ee-45f2-bb10-e216daae82d5" providerId="ADAL" clId="{6E896031-D277-4A82-A73D-5EDB742D2085}" dt="2022-09-20T06:57:36.829" v="281" actId="732"/>
        <pc:sldMkLst>
          <pc:docMk/>
          <pc:sldMk cId="3769593920" sldId="286"/>
        </pc:sldMkLst>
        <pc:spChg chg="mod">
          <ac:chgData name="Hans Bastiaan" userId="16c5300c-78ee-45f2-bb10-e216daae82d5" providerId="ADAL" clId="{6E896031-D277-4A82-A73D-5EDB742D2085}" dt="2022-09-13T18:19:17.321" v="5" actId="14100"/>
          <ac:spMkLst>
            <pc:docMk/>
            <pc:sldMk cId="3769593920" sldId="286"/>
            <ac:spMk id="22" creationId="{EAD675FD-AB2B-4CFF-8B80-23FF4378B2B2}"/>
          </ac:spMkLst>
        </pc:spChg>
        <pc:spChg chg="mod">
          <ac:chgData name="Hans Bastiaan" userId="16c5300c-78ee-45f2-bb10-e216daae82d5" providerId="ADAL" clId="{6E896031-D277-4A82-A73D-5EDB742D2085}" dt="2022-09-16T20:17:12.070" v="87" actId="164"/>
          <ac:spMkLst>
            <pc:docMk/>
            <pc:sldMk cId="3769593920" sldId="286"/>
            <ac:spMk id="24" creationId="{6D66B6AB-A2A2-4FDE-88AA-4120ABA477EB}"/>
          </ac:spMkLst>
        </pc:spChg>
        <pc:spChg chg="mod">
          <ac:chgData name="Hans Bastiaan" userId="16c5300c-78ee-45f2-bb10-e216daae82d5" providerId="ADAL" clId="{6E896031-D277-4A82-A73D-5EDB742D2085}" dt="2022-09-16T20:17:12.070" v="87" actId="164"/>
          <ac:spMkLst>
            <pc:docMk/>
            <pc:sldMk cId="3769593920" sldId="286"/>
            <ac:spMk id="34" creationId="{CACB9785-0987-3C91-CDA9-88202379F355}"/>
          </ac:spMkLst>
        </pc:spChg>
        <pc:spChg chg="mod">
          <ac:chgData name="Hans Bastiaan" userId="16c5300c-78ee-45f2-bb10-e216daae82d5" providerId="ADAL" clId="{6E896031-D277-4A82-A73D-5EDB742D2085}" dt="2022-09-16T20:15:05.330" v="81" actId="164"/>
          <ac:spMkLst>
            <pc:docMk/>
            <pc:sldMk cId="3769593920" sldId="286"/>
            <ac:spMk id="35" creationId="{76F136E1-A192-B84B-DDC2-84B75442103E}"/>
          </ac:spMkLst>
        </pc:spChg>
        <pc:spChg chg="mod">
          <ac:chgData name="Hans Bastiaan" userId="16c5300c-78ee-45f2-bb10-e216daae82d5" providerId="ADAL" clId="{6E896031-D277-4A82-A73D-5EDB742D2085}" dt="2022-09-16T20:15:05.330" v="81" actId="164"/>
          <ac:spMkLst>
            <pc:docMk/>
            <pc:sldMk cId="3769593920" sldId="286"/>
            <ac:spMk id="36" creationId="{7CFDF439-9FD5-A23A-28B4-1B98945D6644}"/>
          </ac:spMkLst>
        </pc:spChg>
        <pc:spChg chg="mod">
          <ac:chgData name="Hans Bastiaan" userId="16c5300c-78ee-45f2-bb10-e216daae82d5" providerId="ADAL" clId="{6E896031-D277-4A82-A73D-5EDB742D2085}" dt="2022-09-16T20:24:26.832" v="128" actId="14100"/>
          <ac:spMkLst>
            <pc:docMk/>
            <pc:sldMk cId="3769593920" sldId="286"/>
            <ac:spMk id="37" creationId="{4781DB9B-BDEC-1B2A-06B2-29A7E5404F52}"/>
          </ac:spMkLst>
        </pc:spChg>
        <pc:grpChg chg="add mod">
          <ac:chgData name="Hans Bastiaan" userId="16c5300c-78ee-45f2-bb10-e216daae82d5" providerId="ADAL" clId="{6E896031-D277-4A82-A73D-5EDB742D2085}" dt="2022-09-16T20:15:05.330" v="81" actId="164"/>
          <ac:grpSpMkLst>
            <pc:docMk/>
            <pc:sldMk cId="3769593920" sldId="286"/>
            <ac:grpSpMk id="2" creationId="{D29EAAF4-7662-21BB-05EA-BBD15B1C3E98}"/>
          </ac:grpSpMkLst>
        </pc:grpChg>
        <pc:grpChg chg="add mod">
          <ac:chgData name="Hans Bastiaan" userId="16c5300c-78ee-45f2-bb10-e216daae82d5" providerId="ADAL" clId="{6E896031-D277-4A82-A73D-5EDB742D2085}" dt="2022-09-16T20:16:50.815" v="85" actId="164"/>
          <ac:grpSpMkLst>
            <pc:docMk/>
            <pc:sldMk cId="3769593920" sldId="286"/>
            <ac:grpSpMk id="4" creationId="{D11177C8-4117-0EB1-2CE4-481BDB9E2C33}"/>
          </ac:grpSpMkLst>
        </pc:grpChg>
        <pc:grpChg chg="add mod">
          <ac:chgData name="Hans Bastiaan" userId="16c5300c-78ee-45f2-bb10-e216daae82d5" providerId="ADAL" clId="{6E896031-D277-4A82-A73D-5EDB742D2085}" dt="2022-09-16T20:17:12.070" v="87" actId="164"/>
          <ac:grpSpMkLst>
            <pc:docMk/>
            <pc:sldMk cId="3769593920" sldId="286"/>
            <ac:grpSpMk id="5" creationId="{EE7912CF-FFDA-407E-9D4D-85C1824361D7}"/>
          </ac:grpSpMkLst>
        </pc:grpChg>
        <pc:picChg chg="mod modCrop">
          <ac:chgData name="Hans Bastiaan" userId="16c5300c-78ee-45f2-bb10-e216daae82d5" providerId="ADAL" clId="{6E896031-D277-4A82-A73D-5EDB742D2085}" dt="2022-09-20T06:57:36.829" v="281" actId="732"/>
          <ac:picMkLst>
            <pc:docMk/>
            <pc:sldMk cId="3769593920" sldId="286"/>
            <ac:picMk id="3" creationId="{5155D6AC-C0F4-BC82-94D7-56AA123D395A}"/>
          </ac:picMkLst>
        </pc:picChg>
        <pc:picChg chg="mod">
          <ac:chgData name="Hans Bastiaan" userId="16c5300c-78ee-45f2-bb10-e216daae82d5" providerId="ADAL" clId="{6E896031-D277-4A82-A73D-5EDB742D2085}" dt="2022-09-16T20:18:01.123" v="91" actId="1076"/>
          <ac:picMkLst>
            <pc:docMk/>
            <pc:sldMk cId="3769593920" sldId="286"/>
            <ac:picMk id="13" creationId="{219C0EF9-9F03-810D-E61B-1FE2BC932EC4}"/>
          </ac:picMkLst>
        </pc:picChg>
        <pc:picChg chg="mod">
          <ac:chgData name="Hans Bastiaan" userId="16c5300c-78ee-45f2-bb10-e216daae82d5" providerId="ADAL" clId="{6E896031-D277-4A82-A73D-5EDB742D2085}" dt="2022-09-16T20:24:37.642" v="129" actId="1076"/>
          <ac:picMkLst>
            <pc:docMk/>
            <pc:sldMk cId="3769593920" sldId="286"/>
            <ac:picMk id="15" creationId="{CAC0E9BA-82BF-243E-927A-A28172932350}"/>
          </ac:picMkLst>
        </pc:picChg>
      </pc:sldChg>
      <pc:sldChg chg="addSp modSp mod modAnim">
        <pc:chgData name="Hans Bastiaan" userId="16c5300c-78ee-45f2-bb10-e216daae82d5" providerId="ADAL" clId="{6E896031-D277-4A82-A73D-5EDB742D2085}" dt="2022-09-20T06:58:51.960" v="282" actId="732"/>
        <pc:sldMkLst>
          <pc:docMk/>
          <pc:sldMk cId="2671474704" sldId="287"/>
        </pc:sldMkLst>
        <pc:spChg chg="mod">
          <ac:chgData name="Hans Bastiaan" userId="16c5300c-78ee-45f2-bb10-e216daae82d5" providerId="ADAL" clId="{6E896031-D277-4A82-A73D-5EDB742D2085}" dt="2022-09-16T20:18:25.459" v="93" actId="164"/>
          <ac:spMkLst>
            <pc:docMk/>
            <pc:sldMk cId="2671474704" sldId="287"/>
            <ac:spMk id="16" creationId="{6721417E-F742-CEF0-CA1C-18645AD699B9}"/>
          </ac:spMkLst>
        </pc:spChg>
        <pc:spChg chg="mod">
          <ac:chgData name="Hans Bastiaan" userId="16c5300c-78ee-45f2-bb10-e216daae82d5" providerId="ADAL" clId="{6E896031-D277-4A82-A73D-5EDB742D2085}" dt="2022-09-16T20:18:51.067" v="95" actId="164"/>
          <ac:spMkLst>
            <pc:docMk/>
            <pc:sldMk cId="2671474704" sldId="287"/>
            <ac:spMk id="17" creationId="{66A15FB2-7491-3748-872A-09139AC050C0}"/>
          </ac:spMkLst>
        </pc:spChg>
        <pc:spChg chg="mod">
          <ac:chgData name="Hans Bastiaan" userId="16c5300c-78ee-45f2-bb10-e216daae82d5" providerId="ADAL" clId="{6E896031-D277-4A82-A73D-5EDB742D2085}" dt="2022-09-13T18:21:35.641" v="9" actId="14100"/>
          <ac:spMkLst>
            <pc:docMk/>
            <pc:sldMk cId="2671474704" sldId="287"/>
            <ac:spMk id="22" creationId="{EAD675FD-AB2B-4CFF-8B80-23FF4378B2B2}"/>
          </ac:spMkLst>
        </pc:spChg>
        <pc:spChg chg="mod">
          <ac:chgData name="Hans Bastiaan" userId="16c5300c-78ee-45f2-bb10-e216daae82d5" providerId="ADAL" clId="{6E896031-D277-4A82-A73D-5EDB742D2085}" dt="2022-09-16T20:18:51.067" v="95" actId="164"/>
          <ac:spMkLst>
            <pc:docMk/>
            <pc:sldMk cId="2671474704" sldId="287"/>
            <ac:spMk id="36" creationId="{7CFDF439-9FD5-A23A-28B4-1B98945D6644}"/>
          </ac:spMkLst>
        </pc:spChg>
        <pc:spChg chg="mod">
          <ac:chgData name="Hans Bastiaan" userId="16c5300c-78ee-45f2-bb10-e216daae82d5" providerId="ADAL" clId="{6E896031-D277-4A82-A73D-5EDB742D2085}" dt="2022-09-16T20:24:53.235" v="132" actId="14100"/>
          <ac:spMkLst>
            <pc:docMk/>
            <pc:sldMk cId="2671474704" sldId="287"/>
            <ac:spMk id="37" creationId="{4781DB9B-BDEC-1B2A-06B2-29A7E5404F52}"/>
          </ac:spMkLst>
        </pc:spChg>
        <pc:grpChg chg="add mod">
          <ac:chgData name="Hans Bastiaan" userId="16c5300c-78ee-45f2-bb10-e216daae82d5" providerId="ADAL" clId="{6E896031-D277-4A82-A73D-5EDB742D2085}" dt="2022-09-16T20:18:25.459" v="93" actId="164"/>
          <ac:grpSpMkLst>
            <pc:docMk/>
            <pc:sldMk cId="2671474704" sldId="287"/>
            <ac:grpSpMk id="2" creationId="{910D09E4-3ADE-A031-1524-E7084E7095EC}"/>
          </ac:grpSpMkLst>
        </pc:grpChg>
        <pc:grpChg chg="add mod">
          <ac:chgData name="Hans Bastiaan" userId="16c5300c-78ee-45f2-bb10-e216daae82d5" providerId="ADAL" clId="{6E896031-D277-4A82-A73D-5EDB742D2085}" dt="2022-09-16T20:18:51.067" v="95" actId="164"/>
          <ac:grpSpMkLst>
            <pc:docMk/>
            <pc:sldMk cId="2671474704" sldId="287"/>
            <ac:grpSpMk id="3" creationId="{5E22E93E-61B4-A1EC-C1DD-2C3B503780FF}"/>
          </ac:grpSpMkLst>
        </pc:grpChg>
        <pc:grpChg chg="add mod">
          <ac:chgData name="Hans Bastiaan" userId="16c5300c-78ee-45f2-bb10-e216daae82d5" providerId="ADAL" clId="{6E896031-D277-4A82-A73D-5EDB742D2085}" dt="2022-09-16T20:25:11.539" v="134" actId="1076"/>
          <ac:grpSpMkLst>
            <pc:docMk/>
            <pc:sldMk cId="2671474704" sldId="287"/>
            <ac:grpSpMk id="4" creationId="{15797480-BD71-F959-FFF1-E4D6723CBD3C}"/>
          </ac:grpSpMkLst>
        </pc:grpChg>
        <pc:picChg chg="mod">
          <ac:chgData name="Hans Bastiaan" userId="16c5300c-78ee-45f2-bb10-e216daae82d5" providerId="ADAL" clId="{6E896031-D277-4A82-A73D-5EDB742D2085}" dt="2022-09-16T20:19:20.903" v="97" actId="1076"/>
          <ac:picMkLst>
            <pc:docMk/>
            <pc:sldMk cId="2671474704" sldId="287"/>
            <ac:picMk id="6" creationId="{F95BAD45-1C18-D557-D0FE-0A0E3D6C9547}"/>
          </ac:picMkLst>
        </pc:picChg>
        <pc:picChg chg="mod">
          <ac:chgData name="Hans Bastiaan" userId="16c5300c-78ee-45f2-bb10-e216daae82d5" providerId="ADAL" clId="{6E896031-D277-4A82-A73D-5EDB742D2085}" dt="2022-09-16T20:25:21.754" v="135" actId="1076"/>
          <ac:picMkLst>
            <pc:docMk/>
            <pc:sldMk cId="2671474704" sldId="287"/>
            <ac:picMk id="8" creationId="{09C44332-D766-B819-DEFA-FC86EE60B14D}"/>
          </ac:picMkLst>
        </pc:picChg>
        <pc:picChg chg="mod modCrop">
          <ac:chgData name="Hans Bastiaan" userId="16c5300c-78ee-45f2-bb10-e216daae82d5" providerId="ADAL" clId="{6E896031-D277-4A82-A73D-5EDB742D2085}" dt="2022-09-20T06:58:51.960" v="282" actId="732"/>
          <ac:picMkLst>
            <pc:docMk/>
            <pc:sldMk cId="2671474704" sldId="287"/>
            <ac:picMk id="10" creationId="{15F82BAE-341E-AB68-D2F0-2136FF2CF3DE}"/>
          </ac:picMkLst>
        </pc:picChg>
      </pc:sldChg>
      <pc:sldChg chg="modSp mod">
        <pc:chgData name="Hans Bastiaan" userId="16c5300c-78ee-45f2-bb10-e216daae82d5" providerId="ADAL" clId="{6E896031-D277-4A82-A73D-5EDB742D2085}" dt="2022-09-13T18:22:16.947" v="17" actId="1076"/>
        <pc:sldMkLst>
          <pc:docMk/>
          <pc:sldMk cId="1966412656" sldId="288"/>
        </pc:sldMkLst>
        <pc:spChg chg="mod">
          <ac:chgData name="Hans Bastiaan" userId="16c5300c-78ee-45f2-bb10-e216daae82d5" providerId="ADAL" clId="{6E896031-D277-4A82-A73D-5EDB742D2085}" dt="2022-09-13T18:21:58.079" v="13" actId="2711"/>
          <ac:spMkLst>
            <pc:docMk/>
            <pc:sldMk cId="1966412656" sldId="288"/>
            <ac:spMk id="10" creationId="{8D5132AA-A404-10BB-C1B5-ED76120812D3}"/>
          </ac:spMkLst>
        </pc:spChg>
        <pc:spChg chg="mod">
          <ac:chgData name="Hans Bastiaan" userId="16c5300c-78ee-45f2-bb10-e216daae82d5" providerId="ADAL" clId="{6E896031-D277-4A82-A73D-5EDB742D2085}" dt="2022-09-13T18:22:05.949" v="15" actId="1076"/>
          <ac:spMkLst>
            <pc:docMk/>
            <pc:sldMk cId="1966412656" sldId="288"/>
            <ac:spMk id="12" creationId="{9CD80A69-26A6-03DD-CFF9-40BDC948FB94}"/>
          </ac:spMkLst>
        </pc:spChg>
        <pc:spChg chg="mod">
          <ac:chgData name="Hans Bastiaan" userId="16c5300c-78ee-45f2-bb10-e216daae82d5" providerId="ADAL" clId="{6E896031-D277-4A82-A73D-5EDB742D2085}" dt="2022-09-13T18:22:16.947" v="17" actId="1076"/>
          <ac:spMkLst>
            <pc:docMk/>
            <pc:sldMk cId="1966412656" sldId="288"/>
            <ac:spMk id="14" creationId="{F14EDC65-FA40-FADC-AE09-0A2A0101752C}"/>
          </ac:spMkLst>
        </pc:spChg>
        <pc:spChg chg="mod">
          <ac:chgData name="Hans Bastiaan" userId="16c5300c-78ee-45f2-bb10-e216daae82d5" providerId="ADAL" clId="{6E896031-D277-4A82-A73D-5EDB742D2085}" dt="2022-09-13T18:21:53.643" v="12" actId="2711"/>
          <ac:spMkLst>
            <pc:docMk/>
            <pc:sldMk cId="1966412656" sldId="288"/>
            <ac:spMk id="22" creationId="{EAD675FD-AB2B-4CFF-8B80-23FF4378B2B2}"/>
          </ac:spMkLst>
        </pc:spChg>
      </pc:sldChg>
      <pc:sldChg chg="addSp delSp modSp mod modAnim modShow">
        <pc:chgData name="Hans Bastiaan" userId="16c5300c-78ee-45f2-bb10-e216daae82d5" providerId="ADAL" clId="{6E896031-D277-4A82-A73D-5EDB742D2085}" dt="2022-09-20T06:59:09.912" v="283" actId="729"/>
        <pc:sldMkLst>
          <pc:docMk/>
          <pc:sldMk cId="1014529814" sldId="289"/>
        </pc:sldMkLst>
        <pc:spChg chg="mod">
          <ac:chgData name="Hans Bastiaan" userId="16c5300c-78ee-45f2-bb10-e216daae82d5" providerId="ADAL" clId="{6E896031-D277-4A82-A73D-5EDB742D2085}" dt="2022-09-16T20:21:56.761" v="109" actId="164"/>
          <ac:spMkLst>
            <pc:docMk/>
            <pc:sldMk cId="1014529814" sldId="289"/>
            <ac:spMk id="16" creationId="{6721417E-F742-CEF0-CA1C-18645AD699B9}"/>
          </ac:spMkLst>
        </pc:spChg>
        <pc:spChg chg="mod topLvl">
          <ac:chgData name="Hans Bastiaan" userId="16c5300c-78ee-45f2-bb10-e216daae82d5" providerId="ADAL" clId="{6E896031-D277-4A82-A73D-5EDB742D2085}" dt="2022-09-16T20:28:14.023" v="149" actId="164"/>
          <ac:spMkLst>
            <pc:docMk/>
            <pc:sldMk cId="1014529814" sldId="289"/>
            <ac:spMk id="17" creationId="{66A15FB2-7491-3748-872A-09139AC050C0}"/>
          </ac:spMkLst>
        </pc:spChg>
        <pc:spChg chg="mod">
          <ac:chgData name="Hans Bastiaan" userId="16c5300c-78ee-45f2-bb10-e216daae82d5" providerId="ADAL" clId="{6E896031-D277-4A82-A73D-5EDB742D2085}" dt="2022-09-16T20:22:29.212" v="116" actId="1076"/>
          <ac:spMkLst>
            <pc:docMk/>
            <pc:sldMk cId="1014529814" sldId="289"/>
            <ac:spMk id="22" creationId="{EAD675FD-AB2B-4CFF-8B80-23FF4378B2B2}"/>
          </ac:spMkLst>
        </pc:spChg>
        <pc:spChg chg="mod topLvl">
          <ac:chgData name="Hans Bastiaan" userId="16c5300c-78ee-45f2-bb10-e216daae82d5" providerId="ADAL" clId="{6E896031-D277-4A82-A73D-5EDB742D2085}" dt="2022-09-16T20:28:14.023" v="149" actId="164"/>
          <ac:spMkLst>
            <pc:docMk/>
            <pc:sldMk cId="1014529814" sldId="289"/>
            <ac:spMk id="36" creationId="{7CFDF439-9FD5-A23A-28B4-1B98945D6644}"/>
          </ac:spMkLst>
        </pc:spChg>
        <pc:spChg chg="mod">
          <ac:chgData name="Hans Bastiaan" userId="16c5300c-78ee-45f2-bb10-e216daae82d5" providerId="ADAL" clId="{6E896031-D277-4A82-A73D-5EDB742D2085}" dt="2022-09-16T20:26:45.964" v="142" actId="164"/>
          <ac:spMkLst>
            <pc:docMk/>
            <pc:sldMk cId="1014529814" sldId="289"/>
            <ac:spMk id="37" creationId="{4781DB9B-BDEC-1B2A-06B2-29A7E5404F52}"/>
          </ac:spMkLst>
        </pc:spChg>
        <pc:grpChg chg="add mod">
          <ac:chgData name="Hans Bastiaan" userId="16c5300c-78ee-45f2-bb10-e216daae82d5" providerId="ADAL" clId="{6E896031-D277-4A82-A73D-5EDB742D2085}" dt="2022-09-16T20:22:48.206" v="118" actId="1076"/>
          <ac:grpSpMkLst>
            <pc:docMk/>
            <pc:sldMk cId="1014529814" sldId="289"/>
            <ac:grpSpMk id="2" creationId="{514FDE50-674C-6C6D-FB7A-94556C625D27}"/>
          </ac:grpSpMkLst>
        </pc:grpChg>
        <pc:grpChg chg="add del mod">
          <ac:chgData name="Hans Bastiaan" userId="16c5300c-78ee-45f2-bb10-e216daae82d5" providerId="ADAL" clId="{6E896031-D277-4A82-A73D-5EDB742D2085}" dt="2022-09-16T20:28:01.360" v="148" actId="165"/>
          <ac:grpSpMkLst>
            <pc:docMk/>
            <pc:sldMk cId="1014529814" sldId="289"/>
            <ac:grpSpMk id="3" creationId="{8A8C8A16-2F94-6749-E099-F327BFF7C244}"/>
          </ac:grpSpMkLst>
        </pc:grpChg>
        <pc:grpChg chg="add mod">
          <ac:chgData name="Hans Bastiaan" userId="16c5300c-78ee-45f2-bb10-e216daae82d5" providerId="ADAL" clId="{6E896031-D277-4A82-A73D-5EDB742D2085}" dt="2022-09-16T20:26:45.964" v="142" actId="164"/>
          <ac:grpSpMkLst>
            <pc:docMk/>
            <pc:sldMk cId="1014529814" sldId="289"/>
            <ac:grpSpMk id="4" creationId="{2EABA5F1-34F1-25D2-8C2E-B1746E08413A}"/>
          </ac:grpSpMkLst>
        </pc:grpChg>
        <pc:grpChg chg="add mod">
          <ac:chgData name="Hans Bastiaan" userId="16c5300c-78ee-45f2-bb10-e216daae82d5" providerId="ADAL" clId="{6E896031-D277-4A82-A73D-5EDB742D2085}" dt="2022-09-16T20:28:14.023" v="149" actId="164"/>
          <ac:grpSpMkLst>
            <pc:docMk/>
            <pc:sldMk cId="1014529814" sldId="289"/>
            <ac:grpSpMk id="5" creationId="{EE8412D9-6E46-76AF-A9D1-510D3E4273D8}"/>
          </ac:grpSpMkLst>
        </pc:grpChg>
        <pc:picChg chg="mod">
          <ac:chgData name="Hans Bastiaan" userId="16c5300c-78ee-45f2-bb10-e216daae82d5" providerId="ADAL" clId="{6E896031-D277-4A82-A73D-5EDB742D2085}" dt="2022-09-16T20:21:56.761" v="109" actId="164"/>
          <ac:picMkLst>
            <pc:docMk/>
            <pc:sldMk cId="1014529814" sldId="289"/>
            <ac:picMk id="7" creationId="{599FF861-18C2-F635-FB7D-0A2C400150D7}"/>
          </ac:picMkLst>
        </pc:picChg>
        <pc:picChg chg="mod topLvl">
          <ac:chgData name="Hans Bastiaan" userId="16c5300c-78ee-45f2-bb10-e216daae82d5" providerId="ADAL" clId="{6E896031-D277-4A82-A73D-5EDB742D2085}" dt="2022-09-16T20:28:14.023" v="149" actId="164"/>
          <ac:picMkLst>
            <pc:docMk/>
            <pc:sldMk cId="1014529814" sldId="289"/>
            <ac:picMk id="10" creationId="{1B18A041-92B1-E773-4C6F-0D8C31FC2AD9}"/>
          </ac:picMkLst>
        </pc:picChg>
        <pc:picChg chg="mod">
          <ac:chgData name="Hans Bastiaan" userId="16c5300c-78ee-45f2-bb10-e216daae82d5" providerId="ADAL" clId="{6E896031-D277-4A82-A73D-5EDB742D2085}" dt="2022-09-16T20:26:45.964" v="142" actId="164"/>
          <ac:picMkLst>
            <pc:docMk/>
            <pc:sldMk cId="1014529814" sldId="289"/>
            <ac:picMk id="12" creationId="{BCAE58CA-6C03-C23A-F4EA-0CD33460A226}"/>
          </ac:picMkLst>
        </pc:picChg>
        <pc:picChg chg="mod">
          <ac:chgData name="Hans Bastiaan" userId="16c5300c-78ee-45f2-bb10-e216daae82d5" providerId="ADAL" clId="{6E896031-D277-4A82-A73D-5EDB742D2085}" dt="2022-09-16T20:23:56.301" v="124" actId="1076"/>
          <ac:picMkLst>
            <pc:docMk/>
            <pc:sldMk cId="1014529814" sldId="289"/>
            <ac:picMk id="14" creationId="{596BC6AF-CB04-6D90-1BDB-161A3D2133FA}"/>
          </ac:picMkLst>
        </pc:picChg>
        <pc:picChg chg="mod">
          <ac:chgData name="Hans Bastiaan" userId="16c5300c-78ee-45f2-bb10-e216daae82d5" providerId="ADAL" clId="{6E896031-D277-4A82-A73D-5EDB742D2085}" dt="2022-09-16T20:25:38.834" v="136" actId="1076"/>
          <ac:picMkLst>
            <pc:docMk/>
            <pc:sldMk cId="1014529814" sldId="289"/>
            <ac:picMk id="18" creationId="{749306B2-F2F2-DDF4-0C5D-19ECDCE69DC1}"/>
          </ac:picMkLst>
        </pc:picChg>
      </pc:sldChg>
      <pc:sldChg chg="addSp modSp mod modAnim modShow">
        <pc:chgData name="Hans Bastiaan" userId="16c5300c-78ee-45f2-bb10-e216daae82d5" providerId="ADAL" clId="{6E896031-D277-4A82-A73D-5EDB742D2085}" dt="2022-10-05T10:13:25.264" v="519" actId="729"/>
        <pc:sldMkLst>
          <pc:docMk/>
          <pc:sldMk cId="2006967934" sldId="290"/>
        </pc:sldMkLst>
        <pc:spChg chg="mod">
          <ac:chgData name="Hans Bastiaan" userId="16c5300c-78ee-45f2-bb10-e216daae82d5" providerId="ADAL" clId="{6E896031-D277-4A82-A73D-5EDB742D2085}" dt="2022-09-16T20:36:21.517" v="161" actId="164"/>
          <ac:spMkLst>
            <pc:docMk/>
            <pc:sldMk cId="2006967934" sldId="290"/>
            <ac:spMk id="16" creationId="{6721417E-F742-CEF0-CA1C-18645AD699B9}"/>
          </ac:spMkLst>
        </pc:spChg>
        <pc:spChg chg="mod">
          <ac:chgData name="Hans Bastiaan" userId="16c5300c-78ee-45f2-bb10-e216daae82d5" providerId="ADAL" clId="{6E896031-D277-4A82-A73D-5EDB742D2085}" dt="2022-09-16T20:38:17.846" v="175" actId="164"/>
          <ac:spMkLst>
            <pc:docMk/>
            <pc:sldMk cId="2006967934" sldId="290"/>
            <ac:spMk id="17" creationId="{66A15FB2-7491-3748-872A-09139AC050C0}"/>
          </ac:spMkLst>
        </pc:spChg>
        <pc:spChg chg="mod">
          <ac:chgData name="Hans Bastiaan" userId="16c5300c-78ee-45f2-bb10-e216daae82d5" providerId="ADAL" clId="{6E896031-D277-4A82-A73D-5EDB742D2085}" dt="2022-09-16T20:36:21.517" v="161" actId="164"/>
          <ac:spMkLst>
            <pc:docMk/>
            <pc:sldMk cId="2006967934" sldId="290"/>
            <ac:spMk id="19" creationId="{22162233-B0F9-F430-D833-D2E88B256EB4}"/>
          </ac:spMkLst>
        </pc:spChg>
        <pc:spChg chg="mod">
          <ac:chgData name="Hans Bastiaan" userId="16c5300c-78ee-45f2-bb10-e216daae82d5" providerId="ADAL" clId="{6E896031-D277-4A82-A73D-5EDB742D2085}" dt="2022-09-16T20:36:39.220" v="164" actId="242"/>
          <ac:spMkLst>
            <pc:docMk/>
            <pc:sldMk cId="2006967934" sldId="290"/>
            <ac:spMk id="22" creationId="{EAD675FD-AB2B-4CFF-8B80-23FF4378B2B2}"/>
          </ac:spMkLst>
        </pc:spChg>
        <pc:spChg chg="mod">
          <ac:chgData name="Hans Bastiaan" userId="16c5300c-78ee-45f2-bb10-e216daae82d5" providerId="ADAL" clId="{6E896031-D277-4A82-A73D-5EDB742D2085}" dt="2022-09-16T20:38:17.846" v="175" actId="164"/>
          <ac:spMkLst>
            <pc:docMk/>
            <pc:sldMk cId="2006967934" sldId="290"/>
            <ac:spMk id="36" creationId="{7CFDF439-9FD5-A23A-28B4-1B98945D6644}"/>
          </ac:spMkLst>
        </pc:spChg>
        <pc:spChg chg="mod">
          <ac:chgData name="Hans Bastiaan" userId="16c5300c-78ee-45f2-bb10-e216daae82d5" providerId="ADAL" clId="{6E896031-D277-4A82-A73D-5EDB742D2085}" dt="2022-09-16T20:38:38.863" v="178" actId="164"/>
          <ac:spMkLst>
            <pc:docMk/>
            <pc:sldMk cId="2006967934" sldId="290"/>
            <ac:spMk id="37" creationId="{4781DB9B-BDEC-1B2A-06B2-29A7E5404F52}"/>
          </ac:spMkLst>
        </pc:spChg>
        <pc:grpChg chg="add mod">
          <ac:chgData name="Hans Bastiaan" userId="16c5300c-78ee-45f2-bb10-e216daae82d5" providerId="ADAL" clId="{6E896031-D277-4A82-A73D-5EDB742D2085}" dt="2022-09-16T20:36:21.517" v="161" actId="164"/>
          <ac:grpSpMkLst>
            <pc:docMk/>
            <pc:sldMk cId="2006967934" sldId="290"/>
            <ac:grpSpMk id="2" creationId="{593CECF5-DAE4-9C75-51FF-B8FD55050D0B}"/>
          </ac:grpSpMkLst>
        </pc:grpChg>
        <pc:grpChg chg="add mod">
          <ac:chgData name="Hans Bastiaan" userId="16c5300c-78ee-45f2-bb10-e216daae82d5" providerId="ADAL" clId="{6E896031-D277-4A82-A73D-5EDB742D2085}" dt="2022-09-16T20:38:17.846" v="175" actId="164"/>
          <ac:grpSpMkLst>
            <pc:docMk/>
            <pc:sldMk cId="2006967934" sldId="290"/>
            <ac:grpSpMk id="4" creationId="{B7EBF9AD-DBF6-9027-D2A3-089B77E324C6}"/>
          </ac:grpSpMkLst>
        </pc:grpChg>
        <pc:grpChg chg="add mod">
          <ac:chgData name="Hans Bastiaan" userId="16c5300c-78ee-45f2-bb10-e216daae82d5" providerId="ADAL" clId="{6E896031-D277-4A82-A73D-5EDB742D2085}" dt="2022-09-16T20:38:38.863" v="178" actId="164"/>
          <ac:grpSpMkLst>
            <pc:docMk/>
            <pc:sldMk cId="2006967934" sldId="290"/>
            <ac:grpSpMk id="6" creationId="{459BA515-D6F0-1A6E-58DE-FCC947DB706A}"/>
          </ac:grpSpMkLst>
        </pc:grpChg>
        <pc:picChg chg="mod">
          <ac:chgData name="Hans Bastiaan" userId="16c5300c-78ee-45f2-bb10-e216daae82d5" providerId="ADAL" clId="{6E896031-D277-4A82-A73D-5EDB742D2085}" dt="2022-09-16T20:36:21.517" v="161" actId="164"/>
          <ac:picMkLst>
            <pc:docMk/>
            <pc:sldMk cId="2006967934" sldId="290"/>
            <ac:picMk id="3" creationId="{39A95C22-39F8-2AF3-57BC-6B2BB05685BB}"/>
          </ac:picMkLst>
        </pc:picChg>
        <pc:picChg chg="mod">
          <ac:chgData name="Hans Bastiaan" userId="16c5300c-78ee-45f2-bb10-e216daae82d5" providerId="ADAL" clId="{6E896031-D277-4A82-A73D-5EDB742D2085}" dt="2022-09-16T20:38:17.846" v="175" actId="164"/>
          <ac:picMkLst>
            <pc:docMk/>
            <pc:sldMk cId="2006967934" sldId="290"/>
            <ac:picMk id="5" creationId="{36632D71-7020-D51F-992E-0ADEB9688FF7}"/>
          </ac:picMkLst>
        </pc:picChg>
        <pc:picChg chg="mod">
          <ac:chgData name="Hans Bastiaan" userId="16c5300c-78ee-45f2-bb10-e216daae82d5" providerId="ADAL" clId="{6E896031-D277-4A82-A73D-5EDB742D2085}" dt="2022-09-16T20:38:38.863" v="178" actId="164"/>
          <ac:picMkLst>
            <pc:docMk/>
            <pc:sldMk cId="2006967934" sldId="290"/>
            <ac:picMk id="9" creationId="{E68187F0-4F97-B617-5DC0-A7E1BE2120FC}"/>
          </ac:picMkLst>
        </pc:picChg>
        <pc:picChg chg="mod">
          <ac:chgData name="Hans Bastiaan" userId="16c5300c-78ee-45f2-bb10-e216daae82d5" providerId="ADAL" clId="{6E896031-D277-4A82-A73D-5EDB742D2085}" dt="2022-09-16T20:37:16.152" v="170" actId="1076"/>
          <ac:picMkLst>
            <pc:docMk/>
            <pc:sldMk cId="2006967934" sldId="290"/>
            <ac:picMk id="13" creationId="{433D9E93-8ADE-2D8F-5A35-BBB7EAA817FC}"/>
          </ac:picMkLst>
        </pc:picChg>
        <pc:picChg chg="mod">
          <ac:chgData name="Hans Bastiaan" userId="16c5300c-78ee-45f2-bb10-e216daae82d5" providerId="ADAL" clId="{6E896031-D277-4A82-A73D-5EDB742D2085}" dt="2022-09-16T20:37:50.087" v="173" actId="1076"/>
          <ac:picMkLst>
            <pc:docMk/>
            <pc:sldMk cId="2006967934" sldId="290"/>
            <ac:picMk id="20" creationId="{07F8CB80-67ED-C78C-DAAA-6FEE9A2B6274}"/>
          </ac:picMkLst>
        </pc:picChg>
      </pc:sldChg>
      <pc:sldChg chg="modSp mod modShow">
        <pc:chgData name="Hans Bastiaan" userId="16c5300c-78ee-45f2-bb10-e216daae82d5" providerId="ADAL" clId="{6E896031-D277-4A82-A73D-5EDB742D2085}" dt="2022-09-20T06:59:21.375" v="285" actId="729"/>
        <pc:sldMkLst>
          <pc:docMk/>
          <pc:sldMk cId="1165225752" sldId="291"/>
        </pc:sldMkLst>
        <pc:spChg chg="mod">
          <ac:chgData name="Hans Bastiaan" userId="16c5300c-78ee-45f2-bb10-e216daae82d5" providerId="ADAL" clId="{6E896031-D277-4A82-A73D-5EDB742D2085}" dt="2022-09-13T18:25:01.652" v="38" actId="1076"/>
          <ac:spMkLst>
            <pc:docMk/>
            <pc:sldMk cId="1165225752" sldId="291"/>
            <ac:spMk id="16" creationId="{6721417E-F742-CEF0-CA1C-18645AD699B9}"/>
          </ac:spMkLst>
        </pc:spChg>
        <pc:spChg chg="mod">
          <ac:chgData name="Hans Bastiaan" userId="16c5300c-78ee-45f2-bb10-e216daae82d5" providerId="ADAL" clId="{6E896031-D277-4A82-A73D-5EDB742D2085}" dt="2022-09-13T18:25:25.850" v="42" actId="2711"/>
          <ac:spMkLst>
            <pc:docMk/>
            <pc:sldMk cId="1165225752" sldId="291"/>
            <ac:spMk id="17" creationId="{66A15FB2-7491-3748-872A-09139AC050C0}"/>
          </ac:spMkLst>
        </pc:spChg>
        <pc:spChg chg="mod">
          <ac:chgData name="Hans Bastiaan" userId="16c5300c-78ee-45f2-bb10-e216daae82d5" providerId="ADAL" clId="{6E896031-D277-4A82-A73D-5EDB742D2085}" dt="2022-09-13T18:24:57.904" v="37" actId="14100"/>
          <ac:spMkLst>
            <pc:docMk/>
            <pc:sldMk cId="1165225752" sldId="291"/>
            <ac:spMk id="19" creationId="{22162233-B0F9-F430-D833-D2E88B256EB4}"/>
          </ac:spMkLst>
        </pc:spChg>
        <pc:spChg chg="mod">
          <ac:chgData name="Hans Bastiaan" userId="16c5300c-78ee-45f2-bb10-e216daae82d5" providerId="ADAL" clId="{6E896031-D277-4A82-A73D-5EDB742D2085}" dt="2022-09-13T18:24:48.507" v="35" actId="255"/>
          <ac:spMkLst>
            <pc:docMk/>
            <pc:sldMk cId="1165225752" sldId="291"/>
            <ac:spMk id="22" creationId="{EAD675FD-AB2B-4CFF-8B80-23FF4378B2B2}"/>
          </ac:spMkLst>
        </pc:spChg>
        <pc:spChg chg="mod">
          <ac:chgData name="Hans Bastiaan" userId="16c5300c-78ee-45f2-bb10-e216daae82d5" providerId="ADAL" clId="{6E896031-D277-4A82-A73D-5EDB742D2085}" dt="2022-09-13T18:25:11.545" v="40" actId="1076"/>
          <ac:spMkLst>
            <pc:docMk/>
            <pc:sldMk cId="1165225752" sldId="291"/>
            <ac:spMk id="36" creationId="{7CFDF439-9FD5-A23A-28B4-1B98945D6644}"/>
          </ac:spMkLst>
        </pc:spChg>
        <pc:spChg chg="mod">
          <ac:chgData name="Hans Bastiaan" userId="16c5300c-78ee-45f2-bb10-e216daae82d5" providerId="ADAL" clId="{6E896031-D277-4A82-A73D-5EDB742D2085}" dt="2022-09-13T18:25:34.554" v="43" actId="2711"/>
          <ac:spMkLst>
            <pc:docMk/>
            <pc:sldMk cId="1165225752" sldId="291"/>
            <ac:spMk id="37" creationId="{4781DB9B-BDEC-1B2A-06B2-29A7E5404F52}"/>
          </ac:spMkLst>
        </pc:spChg>
        <pc:picChg chg="mod">
          <ac:chgData name="Hans Bastiaan" userId="16c5300c-78ee-45f2-bb10-e216daae82d5" providerId="ADAL" clId="{6E896031-D277-4A82-A73D-5EDB742D2085}" dt="2022-09-13T18:25:07.234" v="39" actId="1076"/>
          <ac:picMkLst>
            <pc:docMk/>
            <pc:sldMk cId="1165225752" sldId="291"/>
            <ac:picMk id="7" creationId="{BBE313A2-25F7-0160-193D-FD997AA41D7A}"/>
          </ac:picMkLst>
        </pc:picChg>
      </pc:sldChg>
      <pc:sldChg chg="addSp delSp modSp mod modAnim">
        <pc:chgData name="Hans Bastiaan" userId="16c5300c-78ee-45f2-bb10-e216daae82d5" providerId="ADAL" clId="{6E896031-D277-4A82-A73D-5EDB742D2085}" dt="2022-09-16T21:03:31.085" v="257" actId="1076"/>
        <pc:sldMkLst>
          <pc:docMk/>
          <pc:sldMk cId="626434372" sldId="292"/>
        </pc:sldMkLst>
        <pc:spChg chg="mod">
          <ac:chgData name="Hans Bastiaan" userId="16c5300c-78ee-45f2-bb10-e216daae82d5" providerId="ADAL" clId="{6E896031-D277-4A82-A73D-5EDB742D2085}" dt="2022-09-16T21:02:08.296" v="242" actId="164"/>
          <ac:spMkLst>
            <pc:docMk/>
            <pc:sldMk cId="626434372" sldId="292"/>
            <ac:spMk id="13" creationId="{AD01B0E1-2739-7310-02E8-BE5D80B3375F}"/>
          </ac:spMkLst>
        </pc:spChg>
        <pc:spChg chg="mod">
          <ac:chgData name="Hans Bastiaan" userId="16c5300c-78ee-45f2-bb10-e216daae82d5" providerId="ADAL" clId="{6E896031-D277-4A82-A73D-5EDB742D2085}" dt="2022-09-16T21:02:08.296" v="242" actId="164"/>
          <ac:spMkLst>
            <pc:docMk/>
            <pc:sldMk cId="626434372" sldId="292"/>
            <ac:spMk id="16" creationId="{6721417E-F742-CEF0-CA1C-18645AD699B9}"/>
          </ac:spMkLst>
        </pc:spChg>
        <pc:spChg chg="mod">
          <ac:chgData name="Hans Bastiaan" userId="16c5300c-78ee-45f2-bb10-e216daae82d5" providerId="ADAL" clId="{6E896031-D277-4A82-A73D-5EDB742D2085}" dt="2022-09-16T21:02:18.803" v="243" actId="164"/>
          <ac:spMkLst>
            <pc:docMk/>
            <pc:sldMk cId="626434372" sldId="292"/>
            <ac:spMk id="17" creationId="{66A15FB2-7491-3748-872A-09139AC050C0}"/>
          </ac:spMkLst>
        </pc:spChg>
        <pc:spChg chg="del mod">
          <ac:chgData name="Hans Bastiaan" userId="16c5300c-78ee-45f2-bb10-e216daae82d5" providerId="ADAL" clId="{6E896031-D277-4A82-A73D-5EDB742D2085}" dt="2022-09-16T21:01:19.006" v="234" actId="478"/>
          <ac:spMkLst>
            <pc:docMk/>
            <pc:sldMk cId="626434372" sldId="292"/>
            <ac:spMk id="21" creationId="{AEA2620F-89BA-4D74-FADE-F93EF83607C2}"/>
          </ac:spMkLst>
        </pc:spChg>
        <pc:spChg chg="mod">
          <ac:chgData name="Hans Bastiaan" userId="16c5300c-78ee-45f2-bb10-e216daae82d5" providerId="ADAL" clId="{6E896031-D277-4A82-A73D-5EDB742D2085}" dt="2022-09-16T20:56:42.066" v="223" actId="242"/>
          <ac:spMkLst>
            <pc:docMk/>
            <pc:sldMk cId="626434372" sldId="292"/>
            <ac:spMk id="22" creationId="{EAD675FD-AB2B-4CFF-8B80-23FF4378B2B2}"/>
          </ac:spMkLst>
        </pc:spChg>
        <pc:spChg chg="mod">
          <ac:chgData name="Hans Bastiaan" userId="16c5300c-78ee-45f2-bb10-e216daae82d5" providerId="ADAL" clId="{6E896031-D277-4A82-A73D-5EDB742D2085}" dt="2022-09-16T21:02:18.803" v="243" actId="164"/>
          <ac:spMkLst>
            <pc:docMk/>
            <pc:sldMk cId="626434372" sldId="292"/>
            <ac:spMk id="36" creationId="{7CFDF439-9FD5-A23A-28B4-1B98945D6644}"/>
          </ac:spMkLst>
        </pc:spChg>
        <pc:spChg chg="mod">
          <ac:chgData name="Hans Bastiaan" userId="16c5300c-78ee-45f2-bb10-e216daae82d5" providerId="ADAL" clId="{6E896031-D277-4A82-A73D-5EDB742D2085}" dt="2022-09-16T21:02:25.755" v="244" actId="164"/>
          <ac:spMkLst>
            <pc:docMk/>
            <pc:sldMk cId="626434372" sldId="292"/>
            <ac:spMk id="37" creationId="{4781DB9B-BDEC-1B2A-06B2-29A7E5404F52}"/>
          </ac:spMkLst>
        </pc:spChg>
        <pc:grpChg chg="add mod">
          <ac:chgData name="Hans Bastiaan" userId="16c5300c-78ee-45f2-bb10-e216daae82d5" providerId="ADAL" clId="{6E896031-D277-4A82-A73D-5EDB742D2085}" dt="2022-09-16T21:02:08.296" v="242" actId="164"/>
          <ac:grpSpMkLst>
            <pc:docMk/>
            <pc:sldMk cId="626434372" sldId="292"/>
            <ac:grpSpMk id="2" creationId="{BEF57037-A858-ED26-C554-88802D1E3254}"/>
          </ac:grpSpMkLst>
        </pc:grpChg>
        <pc:grpChg chg="add mod">
          <ac:chgData name="Hans Bastiaan" userId="16c5300c-78ee-45f2-bb10-e216daae82d5" providerId="ADAL" clId="{6E896031-D277-4A82-A73D-5EDB742D2085}" dt="2022-09-16T21:02:52.391" v="248" actId="1076"/>
          <ac:grpSpMkLst>
            <pc:docMk/>
            <pc:sldMk cId="626434372" sldId="292"/>
            <ac:grpSpMk id="4" creationId="{F32B3319-9F7C-8D9D-44F9-B51AF72EF3DF}"/>
          </ac:grpSpMkLst>
        </pc:grpChg>
        <pc:grpChg chg="add mod">
          <ac:chgData name="Hans Bastiaan" userId="16c5300c-78ee-45f2-bb10-e216daae82d5" providerId="ADAL" clId="{6E896031-D277-4A82-A73D-5EDB742D2085}" dt="2022-09-16T21:03:03.319" v="252" actId="1036"/>
          <ac:grpSpMkLst>
            <pc:docMk/>
            <pc:sldMk cId="626434372" sldId="292"/>
            <ac:grpSpMk id="6" creationId="{28ECB379-560B-78BD-43E0-297D9386B1B4}"/>
          </ac:grpSpMkLst>
        </pc:grpChg>
        <pc:picChg chg="mod">
          <ac:chgData name="Hans Bastiaan" userId="16c5300c-78ee-45f2-bb10-e216daae82d5" providerId="ADAL" clId="{6E896031-D277-4A82-A73D-5EDB742D2085}" dt="2022-09-16T21:02:08.296" v="242" actId="164"/>
          <ac:picMkLst>
            <pc:docMk/>
            <pc:sldMk cId="626434372" sldId="292"/>
            <ac:picMk id="3" creationId="{3C4C7BE7-253F-339A-9C5E-35FC7F2F518E}"/>
          </ac:picMkLst>
        </pc:picChg>
        <pc:picChg chg="mod">
          <ac:chgData name="Hans Bastiaan" userId="16c5300c-78ee-45f2-bb10-e216daae82d5" providerId="ADAL" clId="{6E896031-D277-4A82-A73D-5EDB742D2085}" dt="2022-09-16T21:02:18.803" v="243" actId="164"/>
          <ac:picMkLst>
            <pc:docMk/>
            <pc:sldMk cId="626434372" sldId="292"/>
            <ac:picMk id="5" creationId="{0AE855E5-B60C-E2E6-19FC-BD256D2BF3A4}"/>
          </ac:picMkLst>
        </pc:picChg>
        <pc:picChg chg="mod">
          <ac:chgData name="Hans Bastiaan" userId="16c5300c-78ee-45f2-bb10-e216daae82d5" providerId="ADAL" clId="{6E896031-D277-4A82-A73D-5EDB742D2085}" dt="2022-09-16T21:02:25.755" v="244" actId="164"/>
          <ac:picMkLst>
            <pc:docMk/>
            <pc:sldMk cId="626434372" sldId="292"/>
            <ac:picMk id="8" creationId="{587C678B-D3F5-1207-BA3C-210D2FD22DFA}"/>
          </ac:picMkLst>
        </pc:picChg>
        <pc:picChg chg="mod">
          <ac:chgData name="Hans Bastiaan" userId="16c5300c-78ee-45f2-bb10-e216daae82d5" providerId="ADAL" clId="{6E896031-D277-4A82-A73D-5EDB742D2085}" dt="2022-09-16T21:03:26.408" v="256" actId="1076"/>
          <ac:picMkLst>
            <pc:docMk/>
            <pc:sldMk cId="626434372" sldId="292"/>
            <ac:picMk id="11" creationId="{31BE1561-75FF-FD8D-6380-DE50FD10A1CC}"/>
          </ac:picMkLst>
        </pc:picChg>
        <pc:picChg chg="mod">
          <ac:chgData name="Hans Bastiaan" userId="16c5300c-78ee-45f2-bb10-e216daae82d5" providerId="ADAL" clId="{6E896031-D277-4A82-A73D-5EDB742D2085}" dt="2022-09-16T21:03:31.085" v="257" actId="1076"/>
          <ac:picMkLst>
            <pc:docMk/>
            <pc:sldMk cId="626434372" sldId="292"/>
            <ac:picMk id="19" creationId="{F82E7EE4-82A9-8E60-3EC0-19BB2809FC2C}"/>
          </ac:picMkLst>
        </pc:picChg>
      </pc:sldChg>
      <pc:sldChg chg="addSp delSp modSp mod modAnim modShow">
        <pc:chgData name="Hans Bastiaan" userId="16c5300c-78ee-45f2-bb10-e216daae82d5" providerId="ADAL" clId="{6E896031-D277-4A82-A73D-5EDB742D2085}" dt="2022-09-20T06:59:30.818" v="286" actId="729"/>
        <pc:sldMkLst>
          <pc:docMk/>
          <pc:sldMk cId="2504003689" sldId="293"/>
        </pc:sldMkLst>
        <pc:spChg chg="mod">
          <ac:chgData name="Hans Bastiaan" userId="16c5300c-78ee-45f2-bb10-e216daae82d5" providerId="ADAL" clId="{6E896031-D277-4A82-A73D-5EDB742D2085}" dt="2022-09-16T20:54:07.491" v="208" actId="164"/>
          <ac:spMkLst>
            <pc:docMk/>
            <pc:sldMk cId="2504003689" sldId="293"/>
            <ac:spMk id="16" creationId="{6721417E-F742-CEF0-CA1C-18645AD699B9}"/>
          </ac:spMkLst>
        </pc:spChg>
        <pc:spChg chg="mod">
          <ac:chgData name="Hans Bastiaan" userId="16c5300c-78ee-45f2-bb10-e216daae82d5" providerId="ADAL" clId="{6E896031-D277-4A82-A73D-5EDB742D2085}" dt="2022-09-16T20:55:05.346" v="216" actId="1076"/>
          <ac:spMkLst>
            <pc:docMk/>
            <pc:sldMk cId="2504003689" sldId="293"/>
            <ac:spMk id="17" creationId="{66A15FB2-7491-3748-872A-09139AC050C0}"/>
          </ac:spMkLst>
        </pc:spChg>
        <pc:spChg chg="mod">
          <ac:chgData name="Hans Bastiaan" userId="16c5300c-78ee-45f2-bb10-e216daae82d5" providerId="ADAL" clId="{6E896031-D277-4A82-A73D-5EDB742D2085}" dt="2022-09-16T20:40:33.942" v="184" actId="1076"/>
          <ac:spMkLst>
            <pc:docMk/>
            <pc:sldMk cId="2504003689" sldId="293"/>
            <ac:spMk id="19" creationId="{22162233-B0F9-F430-D833-D2E88B256EB4}"/>
          </ac:spMkLst>
        </pc:spChg>
        <pc:spChg chg="mod">
          <ac:chgData name="Hans Bastiaan" userId="16c5300c-78ee-45f2-bb10-e216daae82d5" providerId="ADAL" clId="{6E896031-D277-4A82-A73D-5EDB742D2085}" dt="2022-09-13T18:25:47.595" v="45" actId="1076"/>
          <ac:spMkLst>
            <pc:docMk/>
            <pc:sldMk cId="2504003689" sldId="293"/>
            <ac:spMk id="22" creationId="{EAD675FD-AB2B-4CFF-8B80-23FF4378B2B2}"/>
          </ac:spMkLst>
        </pc:spChg>
        <pc:spChg chg="mod">
          <ac:chgData name="Hans Bastiaan" userId="16c5300c-78ee-45f2-bb10-e216daae82d5" providerId="ADAL" clId="{6E896031-D277-4A82-A73D-5EDB742D2085}" dt="2022-09-16T20:55:05.346" v="216" actId="1076"/>
          <ac:spMkLst>
            <pc:docMk/>
            <pc:sldMk cId="2504003689" sldId="293"/>
            <ac:spMk id="36" creationId="{7CFDF439-9FD5-A23A-28B4-1B98945D6644}"/>
          </ac:spMkLst>
        </pc:spChg>
        <pc:spChg chg="mod">
          <ac:chgData name="Hans Bastiaan" userId="16c5300c-78ee-45f2-bb10-e216daae82d5" providerId="ADAL" clId="{6E896031-D277-4A82-A73D-5EDB742D2085}" dt="2022-09-16T20:54:52.730" v="214" actId="164"/>
          <ac:spMkLst>
            <pc:docMk/>
            <pc:sldMk cId="2504003689" sldId="293"/>
            <ac:spMk id="37" creationId="{4781DB9B-BDEC-1B2A-06B2-29A7E5404F52}"/>
          </ac:spMkLst>
        </pc:spChg>
        <pc:grpChg chg="add mod">
          <ac:chgData name="Hans Bastiaan" userId="16c5300c-78ee-45f2-bb10-e216daae82d5" providerId="ADAL" clId="{6E896031-D277-4A82-A73D-5EDB742D2085}" dt="2022-09-16T20:54:07.491" v="208" actId="164"/>
          <ac:grpSpMkLst>
            <pc:docMk/>
            <pc:sldMk cId="2504003689" sldId="293"/>
            <ac:grpSpMk id="9" creationId="{2225730F-8A3A-AEE1-85CF-F9C2EC93EC49}"/>
          </ac:grpSpMkLst>
        </pc:grpChg>
        <pc:grpChg chg="add mod">
          <ac:chgData name="Hans Bastiaan" userId="16c5300c-78ee-45f2-bb10-e216daae82d5" providerId="ADAL" clId="{6E896031-D277-4A82-A73D-5EDB742D2085}" dt="2022-09-16T20:55:05.346" v="216" actId="1076"/>
          <ac:grpSpMkLst>
            <pc:docMk/>
            <pc:sldMk cId="2504003689" sldId="293"/>
            <ac:grpSpMk id="10" creationId="{13D3C21B-5319-D983-2919-D101034F20BB}"/>
          </ac:grpSpMkLst>
        </pc:grpChg>
        <pc:grpChg chg="add mod">
          <ac:chgData name="Hans Bastiaan" userId="16c5300c-78ee-45f2-bb10-e216daae82d5" providerId="ADAL" clId="{6E896031-D277-4A82-A73D-5EDB742D2085}" dt="2022-09-16T20:54:52.730" v="214" actId="164"/>
          <ac:grpSpMkLst>
            <pc:docMk/>
            <pc:sldMk cId="2504003689" sldId="293"/>
            <ac:grpSpMk id="11" creationId="{114B48B0-674D-CC68-5053-3DE7F66062B0}"/>
          </ac:grpSpMkLst>
        </pc:grpChg>
        <pc:picChg chg="mod">
          <ac:chgData name="Hans Bastiaan" userId="16c5300c-78ee-45f2-bb10-e216daae82d5" providerId="ADAL" clId="{6E896031-D277-4A82-A73D-5EDB742D2085}" dt="2022-09-16T20:54:07.491" v="208" actId="164"/>
          <ac:picMkLst>
            <pc:docMk/>
            <pc:sldMk cId="2504003689" sldId="293"/>
            <ac:picMk id="3" creationId="{9175D47F-18C0-D70C-159C-AEC455621102}"/>
          </ac:picMkLst>
        </pc:picChg>
        <pc:picChg chg="add mod">
          <ac:chgData name="Hans Bastiaan" userId="16c5300c-78ee-45f2-bb10-e216daae82d5" providerId="ADAL" clId="{6E896031-D277-4A82-A73D-5EDB742D2085}" dt="2022-09-16T20:54:52.730" v="214" actId="164"/>
          <ac:picMkLst>
            <pc:docMk/>
            <pc:sldMk cId="2504003689" sldId="293"/>
            <ac:picMk id="4" creationId="{B4664D47-E002-C67B-A0A7-2E554554DA57}"/>
          </ac:picMkLst>
        </pc:picChg>
        <pc:picChg chg="del mod">
          <ac:chgData name="Hans Bastiaan" userId="16c5300c-78ee-45f2-bb10-e216daae82d5" providerId="ADAL" clId="{6E896031-D277-4A82-A73D-5EDB742D2085}" dt="2022-09-16T20:43:41.430" v="201" actId="478"/>
          <ac:picMkLst>
            <pc:docMk/>
            <pc:sldMk cId="2504003689" sldId="293"/>
            <ac:picMk id="5" creationId="{E301E29C-CDAD-4F0A-D60E-90F3D18F244E}"/>
          </ac:picMkLst>
        </pc:picChg>
        <pc:picChg chg="add mod">
          <ac:chgData name="Hans Bastiaan" userId="16c5300c-78ee-45f2-bb10-e216daae82d5" providerId="ADAL" clId="{6E896031-D277-4A82-A73D-5EDB742D2085}" dt="2022-09-16T20:54:58.570" v="215" actId="1076"/>
          <ac:picMkLst>
            <pc:docMk/>
            <pc:sldMk cId="2504003689" sldId="293"/>
            <ac:picMk id="7" creationId="{D3551B16-69F0-B745-4766-EC85A25B3589}"/>
          </ac:picMkLst>
        </pc:picChg>
        <pc:picChg chg="del">
          <ac:chgData name="Hans Bastiaan" userId="16c5300c-78ee-45f2-bb10-e216daae82d5" providerId="ADAL" clId="{6E896031-D277-4A82-A73D-5EDB742D2085}" dt="2022-09-16T20:53:43.359" v="206" actId="478"/>
          <ac:picMkLst>
            <pc:docMk/>
            <pc:sldMk cId="2504003689" sldId="293"/>
            <ac:picMk id="8" creationId="{E72245A2-6D28-C994-9DB6-77E79796F675}"/>
          </ac:picMkLst>
        </pc:picChg>
        <pc:picChg chg="add mod">
          <ac:chgData name="Hans Bastiaan" userId="16c5300c-78ee-45f2-bb10-e216daae82d5" providerId="ADAL" clId="{6E896031-D277-4A82-A73D-5EDB742D2085}" dt="2022-09-16T20:55:05.346" v="216" actId="1076"/>
          <ac:picMkLst>
            <pc:docMk/>
            <pc:sldMk cId="2504003689" sldId="293"/>
            <ac:picMk id="1026" creationId="{B54F9F1F-6FCA-D6FD-4B1B-F590E08DCFCF}"/>
          </ac:picMkLst>
        </pc:picChg>
        <pc:picChg chg="add mod">
          <ac:chgData name="Hans Bastiaan" userId="16c5300c-78ee-45f2-bb10-e216daae82d5" providerId="ADAL" clId="{6E896031-D277-4A82-A73D-5EDB742D2085}" dt="2022-09-16T20:55:13.744" v="217" actId="1076"/>
          <ac:picMkLst>
            <pc:docMk/>
            <pc:sldMk cId="2504003689" sldId="293"/>
            <ac:picMk id="1028" creationId="{7E25B9F3-BEAE-4550-27CC-3888A703D159}"/>
          </ac:picMkLst>
        </pc:picChg>
      </pc:sldChg>
      <pc:sldChg chg="delSp modSp add mod">
        <pc:chgData name="Hans Bastiaan" userId="16c5300c-78ee-45f2-bb10-e216daae82d5" providerId="ADAL" clId="{6E896031-D277-4A82-A73D-5EDB742D2085}" dt="2022-09-19T19:10:58.405" v="280" actId="478"/>
        <pc:sldMkLst>
          <pc:docMk/>
          <pc:sldMk cId="2995850565" sldId="295"/>
        </pc:sldMkLst>
        <pc:spChg chg="mod">
          <ac:chgData name="Hans Bastiaan" userId="16c5300c-78ee-45f2-bb10-e216daae82d5" providerId="ADAL" clId="{6E896031-D277-4A82-A73D-5EDB742D2085}" dt="2022-09-19T19:10:46.944" v="277" actId="20577"/>
          <ac:spMkLst>
            <pc:docMk/>
            <pc:sldMk cId="2995850565" sldId="295"/>
            <ac:spMk id="4" creationId="{7BE6F758-F010-4235-B318-936334B54BF9}"/>
          </ac:spMkLst>
        </pc:spChg>
        <pc:spChg chg="del mod">
          <ac:chgData name="Hans Bastiaan" userId="16c5300c-78ee-45f2-bb10-e216daae82d5" providerId="ADAL" clId="{6E896031-D277-4A82-A73D-5EDB742D2085}" dt="2022-09-19T19:10:58.405" v="280" actId="478"/>
          <ac:spMkLst>
            <pc:docMk/>
            <pc:sldMk cId="2995850565" sldId="295"/>
            <ac:spMk id="6" creationId="{393732AC-A586-A4DE-635B-1FEE32CF0F8B}"/>
          </ac:spMkLst>
        </pc:spChg>
        <pc:picChg chg="del">
          <ac:chgData name="Hans Bastiaan" userId="16c5300c-78ee-45f2-bb10-e216daae82d5" providerId="ADAL" clId="{6E896031-D277-4A82-A73D-5EDB742D2085}" dt="2022-09-19T19:10:51.056" v="278" actId="478"/>
          <ac:picMkLst>
            <pc:docMk/>
            <pc:sldMk cId="2995850565" sldId="295"/>
            <ac:picMk id="3" creationId="{C1B6BCD2-B411-C6BC-7EDF-8DF8827DFCF8}"/>
          </ac:picMkLst>
        </pc:picChg>
      </pc:sldChg>
      <pc:sldChg chg="addSp delSp modSp add mod modAnim">
        <pc:chgData name="Hans Bastiaan" userId="16c5300c-78ee-45f2-bb10-e216daae82d5" providerId="ADAL" clId="{6E896031-D277-4A82-A73D-5EDB742D2085}" dt="2022-09-20T07:45:55.528" v="517"/>
        <pc:sldMkLst>
          <pc:docMk/>
          <pc:sldMk cId="4122334590" sldId="296"/>
        </pc:sldMkLst>
        <pc:spChg chg="add mod">
          <ac:chgData name="Hans Bastiaan" userId="16c5300c-78ee-45f2-bb10-e216daae82d5" providerId="ADAL" clId="{6E896031-D277-4A82-A73D-5EDB742D2085}" dt="2022-09-20T07:32:25.195" v="355" actId="20577"/>
          <ac:spMkLst>
            <pc:docMk/>
            <pc:sldMk cId="4122334590" sldId="296"/>
            <ac:spMk id="2" creationId="{F333272C-75F2-9334-E4DA-EEA77C5A59BC}"/>
          </ac:spMkLst>
        </pc:spChg>
        <pc:spChg chg="add mod">
          <ac:chgData name="Hans Bastiaan" userId="16c5300c-78ee-45f2-bb10-e216daae82d5" providerId="ADAL" clId="{6E896031-D277-4A82-A73D-5EDB742D2085}" dt="2022-09-20T07:39:46.604" v="438" actId="1036"/>
          <ac:spMkLst>
            <pc:docMk/>
            <pc:sldMk cId="4122334590" sldId="296"/>
            <ac:spMk id="5" creationId="{46AA6356-714B-DED0-FA39-34BC47F1D7BE}"/>
          </ac:spMkLst>
        </pc:spChg>
        <pc:spChg chg="add mod">
          <ac:chgData name="Hans Bastiaan" userId="16c5300c-78ee-45f2-bb10-e216daae82d5" providerId="ADAL" clId="{6E896031-D277-4A82-A73D-5EDB742D2085}" dt="2022-09-20T07:39:46.604" v="438" actId="1036"/>
          <ac:spMkLst>
            <pc:docMk/>
            <pc:sldMk cId="4122334590" sldId="296"/>
            <ac:spMk id="6" creationId="{83E3AAA3-72AF-11BE-0B41-2FDBCFAE050D}"/>
          </ac:spMkLst>
        </pc:spChg>
        <pc:spChg chg="add mod">
          <ac:chgData name="Hans Bastiaan" userId="16c5300c-78ee-45f2-bb10-e216daae82d5" providerId="ADAL" clId="{6E896031-D277-4A82-A73D-5EDB742D2085}" dt="2022-09-20T07:39:46.604" v="438" actId="1036"/>
          <ac:spMkLst>
            <pc:docMk/>
            <pc:sldMk cId="4122334590" sldId="296"/>
            <ac:spMk id="7" creationId="{07E1A7AF-3540-A341-0403-E99B4BECF1E2}"/>
          </ac:spMkLst>
        </pc:spChg>
        <pc:spChg chg="add mod">
          <ac:chgData name="Hans Bastiaan" userId="16c5300c-78ee-45f2-bb10-e216daae82d5" providerId="ADAL" clId="{6E896031-D277-4A82-A73D-5EDB742D2085}" dt="2022-09-20T07:39:46.604" v="438" actId="1036"/>
          <ac:spMkLst>
            <pc:docMk/>
            <pc:sldMk cId="4122334590" sldId="296"/>
            <ac:spMk id="8" creationId="{E88C491F-8238-3E39-426D-77ED7779C80F}"/>
          </ac:spMkLst>
        </pc:spChg>
        <pc:spChg chg="add mod">
          <ac:chgData name="Hans Bastiaan" userId="16c5300c-78ee-45f2-bb10-e216daae82d5" providerId="ADAL" clId="{6E896031-D277-4A82-A73D-5EDB742D2085}" dt="2022-09-20T07:39:46.604" v="438" actId="1036"/>
          <ac:spMkLst>
            <pc:docMk/>
            <pc:sldMk cId="4122334590" sldId="296"/>
            <ac:spMk id="9" creationId="{47D74A1F-9D39-6BCB-2281-D1FCAC8BC04A}"/>
          </ac:spMkLst>
        </pc:spChg>
        <pc:spChg chg="add mod">
          <ac:chgData name="Hans Bastiaan" userId="16c5300c-78ee-45f2-bb10-e216daae82d5" providerId="ADAL" clId="{6E896031-D277-4A82-A73D-5EDB742D2085}" dt="2022-09-20T07:39:46.604" v="438" actId="1036"/>
          <ac:spMkLst>
            <pc:docMk/>
            <pc:sldMk cId="4122334590" sldId="296"/>
            <ac:spMk id="11" creationId="{BB2659BB-4506-F961-FEFB-5CFC95E3D30C}"/>
          </ac:spMkLst>
        </pc:spChg>
        <pc:spChg chg="add del mod">
          <ac:chgData name="Hans Bastiaan" userId="16c5300c-78ee-45f2-bb10-e216daae82d5" providerId="ADAL" clId="{6E896031-D277-4A82-A73D-5EDB742D2085}" dt="2022-09-20T07:39:46.604" v="438" actId="1036"/>
          <ac:spMkLst>
            <pc:docMk/>
            <pc:sldMk cId="4122334590" sldId="296"/>
            <ac:spMk id="13" creationId="{14261860-6DBB-9AB1-AAFB-B13F1F28F244}"/>
          </ac:spMkLst>
        </pc:spChg>
        <pc:spChg chg="add mod">
          <ac:chgData name="Hans Bastiaan" userId="16c5300c-78ee-45f2-bb10-e216daae82d5" providerId="ADAL" clId="{6E896031-D277-4A82-A73D-5EDB742D2085}" dt="2022-09-20T07:39:52.357" v="445" actId="1036"/>
          <ac:spMkLst>
            <pc:docMk/>
            <pc:sldMk cId="4122334590" sldId="296"/>
            <ac:spMk id="15" creationId="{93AC15F3-405C-93CF-229A-28A2D63BCC08}"/>
          </ac:spMkLst>
        </pc:spChg>
        <pc:spChg chg="add mod">
          <ac:chgData name="Hans Bastiaan" userId="16c5300c-78ee-45f2-bb10-e216daae82d5" providerId="ADAL" clId="{6E896031-D277-4A82-A73D-5EDB742D2085}" dt="2022-09-20T07:39:52.357" v="445" actId="1036"/>
          <ac:spMkLst>
            <pc:docMk/>
            <pc:sldMk cId="4122334590" sldId="296"/>
            <ac:spMk id="16" creationId="{5C8B9B03-6DEA-95C9-679F-437A4888D4B6}"/>
          </ac:spMkLst>
        </pc:spChg>
        <pc:spChg chg="add mod">
          <ac:chgData name="Hans Bastiaan" userId="16c5300c-78ee-45f2-bb10-e216daae82d5" providerId="ADAL" clId="{6E896031-D277-4A82-A73D-5EDB742D2085}" dt="2022-09-20T07:39:52.357" v="445" actId="1036"/>
          <ac:spMkLst>
            <pc:docMk/>
            <pc:sldMk cId="4122334590" sldId="296"/>
            <ac:spMk id="17" creationId="{25ED64A2-60AC-76EB-C076-9D8A10BBE432}"/>
          </ac:spMkLst>
        </pc:spChg>
        <pc:spChg chg="add mod">
          <ac:chgData name="Hans Bastiaan" userId="16c5300c-78ee-45f2-bb10-e216daae82d5" providerId="ADAL" clId="{6E896031-D277-4A82-A73D-5EDB742D2085}" dt="2022-09-20T07:39:52.357" v="445" actId="1036"/>
          <ac:spMkLst>
            <pc:docMk/>
            <pc:sldMk cId="4122334590" sldId="296"/>
            <ac:spMk id="18" creationId="{3F04E0A2-1B29-80CD-9B31-37D4BC687675}"/>
          </ac:spMkLst>
        </pc:spChg>
        <pc:spChg chg="add mod">
          <ac:chgData name="Hans Bastiaan" userId="16c5300c-78ee-45f2-bb10-e216daae82d5" providerId="ADAL" clId="{6E896031-D277-4A82-A73D-5EDB742D2085}" dt="2022-09-20T07:39:52.357" v="445" actId="1036"/>
          <ac:spMkLst>
            <pc:docMk/>
            <pc:sldMk cId="4122334590" sldId="296"/>
            <ac:spMk id="19" creationId="{9CC25EA3-53CA-6E5C-60FF-572E5182363C}"/>
          </ac:spMkLst>
        </pc:spChg>
        <pc:spChg chg="add mod">
          <ac:chgData name="Hans Bastiaan" userId="16c5300c-78ee-45f2-bb10-e216daae82d5" providerId="ADAL" clId="{6E896031-D277-4A82-A73D-5EDB742D2085}" dt="2022-09-20T07:39:52.357" v="445" actId="1036"/>
          <ac:spMkLst>
            <pc:docMk/>
            <pc:sldMk cId="4122334590" sldId="296"/>
            <ac:spMk id="21" creationId="{CEAB822F-8942-3E56-ABA6-8BA4C93BBADA}"/>
          </ac:spMkLst>
        </pc:spChg>
        <pc:spChg chg="add mod">
          <ac:chgData name="Hans Bastiaan" userId="16c5300c-78ee-45f2-bb10-e216daae82d5" providerId="ADAL" clId="{6E896031-D277-4A82-A73D-5EDB742D2085}" dt="2022-09-20T07:39:52.357" v="445" actId="1036"/>
          <ac:spMkLst>
            <pc:docMk/>
            <pc:sldMk cId="4122334590" sldId="296"/>
            <ac:spMk id="23" creationId="{F2046397-94D6-EE59-0DFC-E326CC78032B}"/>
          </ac:spMkLst>
        </pc:spChg>
        <pc:spChg chg="add mod">
          <ac:chgData name="Hans Bastiaan" userId="16c5300c-78ee-45f2-bb10-e216daae82d5" providerId="ADAL" clId="{6E896031-D277-4A82-A73D-5EDB742D2085}" dt="2022-09-20T07:40:49.647" v="452" actId="1076"/>
          <ac:spMkLst>
            <pc:docMk/>
            <pc:sldMk cId="4122334590" sldId="296"/>
            <ac:spMk id="25" creationId="{0A64954D-73F4-2A37-BD86-BBDA6D719B67}"/>
          </ac:spMkLst>
        </pc:spChg>
        <pc:spChg chg="add mod">
          <ac:chgData name="Hans Bastiaan" userId="16c5300c-78ee-45f2-bb10-e216daae82d5" providerId="ADAL" clId="{6E896031-D277-4A82-A73D-5EDB742D2085}" dt="2022-09-20T07:40:49.647" v="452" actId="1076"/>
          <ac:spMkLst>
            <pc:docMk/>
            <pc:sldMk cId="4122334590" sldId="296"/>
            <ac:spMk id="26" creationId="{9BCFDEB9-F8DD-CEDA-0ECD-BC07AEAD65F1}"/>
          </ac:spMkLst>
        </pc:spChg>
        <pc:spChg chg="mod">
          <ac:chgData name="Hans Bastiaan" userId="16c5300c-78ee-45f2-bb10-e216daae82d5" providerId="ADAL" clId="{6E896031-D277-4A82-A73D-5EDB742D2085}" dt="2022-09-20T07:44:48.280" v="505" actId="20577"/>
          <ac:spMkLst>
            <pc:docMk/>
            <pc:sldMk cId="4122334590" sldId="296"/>
            <ac:spMk id="32" creationId="{509F118E-E759-4B13-BFAC-4225FF940C28}"/>
          </ac:spMkLst>
        </pc:spChg>
        <pc:spChg chg="mod">
          <ac:chgData name="Hans Bastiaan" userId="16c5300c-78ee-45f2-bb10-e216daae82d5" providerId="ADAL" clId="{6E896031-D277-4A82-A73D-5EDB742D2085}" dt="2022-09-20T07:30:05.189" v="302" actId="1076"/>
          <ac:spMkLst>
            <pc:docMk/>
            <pc:sldMk cId="4122334590" sldId="296"/>
            <ac:spMk id="33" creationId="{8F357DD5-24F7-439C-9A9F-CF67A51F9FBF}"/>
          </ac:spMkLst>
        </pc:spChg>
        <pc:spChg chg="mod">
          <ac:chgData name="Hans Bastiaan" userId="16c5300c-78ee-45f2-bb10-e216daae82d5" providerId="ADAL" clId="{6E896031-D277-4A82-A73D-5EDB742D2085}" dt="2022-09-20T07:32:54.162" v="358" actId="1076"/>
          <ac:spMkLst>
            <pc:docMk/>
            <pc:sldMk cId="4122334590" sldId="296"/>
            <ac:spMk id="37" creationId="{16438738-3872-407A-B6ED-BFF030704C76}"/>
          </ac:spMkLst>
        </pc:spChg>
        <pc:spChg chg="mod">
          <ac:chgData name="Hans Bastiaan" userId="16c5300c-78ee-45f2-bb10-e216daae82d5" providerId="ADAL" clId="{6E896031-D277-4A82-A73D-5EDB742D2085}" dt="2022-09-20T07:32:54.162" v="358" actId="1076"/>
          <ac:spMkLst>
            <pc:docMk/>
            <pc:sldMk cId="4122334590" sldId="296"/>
            <ac:spMk id="40" creationId="{4C52439F-A31D-414B-93DC-582F77CB7456}"/>
          </ac:spMkLst>
        </pc:spChg>
        <pc:spChg chg="mod">
          <ac:chgData name="Hans Bastiaan" userId="16c5300c-78ee-45f2-bb10-e216daae82d5" providerId="ADAL" clId="{6E896031-D277-4A82-A73D-5EDB742D2085}" dt="2022-09-20T07:43:01.349" v="481" actId="1076"/>
          <ac:spMkLst>
            <pc:docMk/>
            <pc:sldMk cId="4122334590" sldId="296"/>
            <ac:spMk id="47" creationId="{98EA663B-0CA6-4850-8C5A-717C7F266EA1}"/>
          </ac:spMkLst>
        </pc:spChg>
        <pc:spChg chg="mod">
          <ac:chgData name="Hans Bastiaan" userId="16c5300c-78ee-45f2-bb10-e216daae82d5" providerId="ADAL" clId="{6E896031-D277-4A82-A73D-5EDB742D2085}" dt="2022-09-20T07:43:01.349" v="481" actId="1076"/>
          <ac:spMkLst>
            <pc:docMk/>
            <pc:sldMk cId="4122334590" sldId="296"/>
            <ac:spMk id="48" creationId="{993AB77C-C85E-4933-A276-2C45A010D7E2}"/>
          </ac:spMkLst>
        </pc:spChg>
        <pc:spChg chg="mod">
          <ac:chgData name="Hans Bastiaan" userId="16c5300c-78ee-45f2-bb10-e216daae82d5" providerId="ADAL" clId="{6E896031-D277-4A82-A73D-5EDB742D2085}" dt="2022-09-20T07:43:01.349" v="481" actId="1076"/>
          <ac:spMkLst>
            <pc:docMk/>
            <pc:sldMk cId="4122334590" sldId="296"/>
            <ac:spMk id="49" creationId="{3BC4781D-6A02-419B-96B3-532B4AF78F2C}"/>
          </ac:spMkLst>
        </pc:spChg>
        <pc:spChg chg="mod">
          <ac:chgData name="Hans Bastiaan" userId="16c5300c-78ee-45f2-bb10-e216daae82d5" providerId="ADAL" clId="{6E896031-D277-4A82-A73D-5EDB742D2085}" dt="2022-09-20T07:43:01.349" v="481" actId="1076"/>
          <ac:spMkLst>
            <pc:docMk/>
            <pc:sldMk cId="4122334590" sldId="296"/>
            <ac:spMk id="50" creationId="{A51734A4-9F45-4D35-9054-E486320CE050}"/>
          </ac:spMkLst>
        </pc:spChg>
        <pc:spChg chg="mod">
          <ac:chgData name="Hans Bastiaan" userId="16c5300c-78ee-45f2-bb10-e216daae82d5" providerId="ADAL" clId="{6E896031-D277-4A82-A73D-5EDB742D2085}" dt="2022-09-20T07:43:01.349" v="481" actId="1076"/>
          <ac:spMkLst>
            <pc:docMk/>
            <pc:sldMk cId="4122334590" sldId="296"/>
            <ac:spMk id="51" creationId="{B2FDAD81-F7CF-4D15-AE62-3617C1375F73}"/>
          </ac:spMkLst>
        </pc:spChg>
        <pc:spChg chg="mod">
          <ac:chgData name="Hans Bastiaan" userId="16c5300c-78ee-45f2-bb10-e216daae82d5" providerId="ADAL" clId="{6E896031-D277-4A82-A73D-5EDB742D2085}" dt="2022-09-20T07:43:01.349" v="481" actId="1076"/>
          <ac:spMkLst>
            <pc:docMk/>
            <pc:sldMk cId="4122334590" sldId="296"/>
            <ac:spMk id="52" creationId="{BFC1FFDB-C665-4EBB-BC1F-760A7D9ADE41}"/>
          </ac:spMkLst>
        </pc:spChg>
        <pc:spChg chg="mod">
          <ac:chgData name="Hans Bastiaan" userId="16c5300c-78ee-45f2-bb10-e216daae82d5" providerId="ADAL" clId="{6E896031-D277-4A82-A73D-5EDB742D2085}" dt="2022-09-20T07:43:01.349" v="481" actId="1076"/>
          <ac:spMkLst>
            <pc:docMk/>
            <pc:sldMk cId="4122334590" sldId="296"/>
            <ac:spMk id="55" creationId="{FE8498BB-133E-47F1-A4B5-0FBE9689C3CB}"/>
          </ac:spMkLst>
        </pc:spChg>
        <pc:spChg chg="mod">
          <ac:chgData name="Hans Bastiaan" userId="16c5300c-78ee-45f2-bb10-e216daae82d5" providerId="ADAL" clId="{6E896031-D277-4A82-A73D-5EDB742D2085}" dt="2022-09-20T07:37:15.478" v="408" actId="20577"/>
          <ac:spMkLst>
            <pc:docMk/>
            <pc:sldMk cId="4122334590" sldId="296"/>
            <ac:spMk id="56" creationId="{F6A7EC97-3B33-4226-A19F-189E691D605D}"/>
          </ac:spMkLst>
        </pc:spChg>
        <pc:spChg chg="del mod">
          <ac:chgData name="Hans Bastiaan" userId="16c5300c-78ee-45f2-bb10-e216daae82d5" providerId="ADAL" clId="{6E896031-D277-4A82-A73D-5EDB742D2085}" dt="2022-09-20T07:43:07.344" v="483" actId="478"/>
          <ac:spMkLst>
            <pc:docMk/>
            <pc:sldMk cId="4122334590" sldId="296"/>
            <ac:spMk id="57" creationId="{18764242-A5DA-458B-ACC5-4250E0473B69}"/>
          </ac:spMkLst>
        </pc:spChg>
        <pc:spChg chg="mod">
          <ac:chgData name="Hans Bastiaan" userId="16c5300c-78ee-45f2-bb10-e216daae82d5" providerId="ADAL" clId="{6E896031-D277-4A82-A73D-5EDB742D2085}" dt="2022-09-20T07:42:19.389" v="474" actId="1076"/>
          <ac:spMkLst>
            <pc:docMk/>
            <pc:sldMk cId="4122334590" sldId="296"/>
            <ac:spMk id="58" creationId="{02D5247F-96C1-464F-B65A-1F6BCCD34D25}"/>
          </ac:spMkLst>
        </pc:spChg>
        <pc:spChg chg="del mod">
          <ac:chgData name="Hans Bastiaan" userId="16c5300c-78ee-45f2-bb10-e216daae82d5" providerId="ADAL" clId="{6E896031-D277-4A82-A73D-5EDB742D2085}" dt="2022-09-20T07:43:05.075" v="482" actId="478"/>
          <ac:spMkLst>
            <pc:docMk/>
            <pc:sldMk cId="4122334590" sldId="296"/>
            <ac:spMk id="59" creationId="{6DF9FDB4-1B43-4507-9D0B-5D399806AB36}"/>
          </ac:spMkLst>
        </pc:spChg>
        <pc:spChg chg="mod">
          <ac:chgData name="Hans Bastiaan" userId="16c5300c-78ee-45f2-bb10-e216daae82d5" providerId="ADAL" clId="{6E896031-D277-4A82-A73D-5EDB742D2085}" dt="2022-09-20T07:43:39.358" v="493" actId="20577"/>
          <ac:spMkLst>
            <pc:docMk/>
            <pc:sldMk cId="4122334590" sldId="296"/>
            <ac:spMk id="60" creationId="{DA564030-5866-4DA0-B4EB-21E569EC052A}"/>
          </ac:spMkLst>
        </pc:spChg>
        <pc:spChg chg="mod">
          <ac:chgData name="Hans Bastiaan" userId="16c5300c-78ee-45f2-bb10-e216daae82d5" providerId="ADAL" clId="{6E896031-D277-4A82-A73D-5EDB742D2085}" dt="2022-09-20T07:45:37.159" v="516" actId="1076"/>
          <ac:spMkLst>
            <pc:docMk/>
            <pc:sldMk cId="4122334590" sldId="296"/>
            <ac:spMk id="61" creationId="{075B0F78-D3B2-4AE0-AD32-4B3793C40B5D}"/>
          </ac:spMkLst>
        </pc:spChg>
        <pc:cxnChg chg="add mod">
          <ac:chgData name="Hans Bastiaan" userId="16c5300c-78ee-45f2-bb10-e216daae82d5" providerId="ADAL" clId="{6E896031-D277-4A82-A73D-5EDB742D2085}" dt="2022-09-20T07:39:46.604" v="438" actId="1036"/>
          <ac:cxnSpMkLst>
            <pc:docMk/>
            <pc:sldMk cId="4122334590" sldId="296"/>
            <ac:cxnSpMk id="10" creationId="{52548022-BFCD-9613-BFBD-AF5C72A9CE0C}"/>
          </ac:cxnSpMkLst>
        </pc:cxnChg>
        <pc:cxnChg chg="add mod">
          <ac:chgData name="Hans Bastiaan" userId="16c5300c-78ee-45f2-bb10-e216daae82d5" providerId="ADAL" clId="{6E896031-D277-4A82-A73D-5EDB742D2085}" dt="2022-09-20T07:39:46.604" v="438" actId="1036"/>
          <ac:cxnSpMkLst>
            <pc:docMk/>
            <pc:sldMk cId="4122334590" sldId="296"/>
            <ac:cxnSpMk id="12" creationId="{B9965124-9FB3-F087-961B-D3113608A9F5}"/>
          </ac:cxnSpMkLst>
        </pc:cxnChg>
        <pc:cxnChg chg="add mod">
          <ac:chgData name="Hans Bastiaan" userId="16c5300c-78ee-45f2-bb10-e216daae82d5" providerId="ADAL" clId="{6E896031-D277-4A82-A73D-5EDB742D2085}" dt="2022-09-20T07:41:20.993" v="453" actId="14100"/>
          <ac:cxnSpMkLst>
            <pc:docMk/>
            <pc:sldMk cId="4122334590" sldId="296"/>
            <ac:cxnSpMk id="20" creationId="{888BC925-AAFE-305B-B162-7A1185A389A2}"/>
          </ac:cxnSpMkLst>
        </pc:cxnChg>
        <pc:cxnChg chg="add del mod">
          <ac:chgData name="Hans Bastiaan" userId="16c5300c-78ee-45f2-bb10-e216daae82d5" providerId="ADAL" clId="{6E896031-D277-4A82-A73D-5EDB742D2085}" dt="2022-09-20T07:38:54.879" v="427" actId="478"/>
          <ac:cxnSpMkLst>
            <pc:docMk/>
            <pc:sldMk cId="4122334590" sldId="296"/>
            <ac:cxnSpMk id="22" creationId="{1D673DA8-5E18-1C37-E11B-AC16BDC1B314}"/>
          </ac:cxnSpMkLst>
        </pc:cxnChg>
        <pc:cxnChg chg="add mod">
          <ac:chgData name="Hans Bastiaan" userId="16c5300c-78ee-45f2-bb10-e216daae82d5" providerId="ADAL" clId="{6E896031-D277-4A82-A73D-5EDB742D2085}" dt="2022-09-20T07:41:33.979" v="456" actId="14100"/>
          <ac:cxnSpMkLst>
            <pc:docMk/>
            <pc:sldMk cId="4122334590" sldId="296"/>
            <ac:cxnSpMk id="28" creationId="{3A447013-158A-9123-4F3B-972BBB5AB109}"/>
          </ac:cxnSpMkLst>
        </pc:cxnChg>
        <pc:cxnChg chg="mod">
          <ac:chgData name="Hans Bastiaan" userId="16c5300c-78ee-45f2-bb10-e216daae82d5" providerId="ADAL" clId="{6E896031-D277-4A82-A73D-5EDB742D2085}" dt="2022-09-20T07:29:42.966" v="299" actId="1076"/>
          <ac:cxnSpMkLst>
            <pc:docMk/>
            <pc:sldMk cId="4122334590" sldId="296"/>
            <ac:cxnSpMk id="43" creationId="{082E690D-FFC7-43F2-BD02-2700297F06A4}"/>
          </ac:cxnSpMkLst>
        </pc:cxnChg>
        <pc:cxnChg chg="del mod">
          <ac:chgData name="Hans Bastiaan" userId="16c5300c-78ee-45f2-bb10-e216daae82d5" providerId="ADAL" clId="{6E896031-D277-4A82-A73D-5EDB742D2085}" dt="2022-09-20T07:43:11.663" v="485" actId="478"/>
          <ac:cxnSpMkLst>
            <pc:docMk/>
            <pc:sldMk cId="4122334590" sldId="296"/>
            <ac:cxnSpMk id="44" creationId="{CAFF9B12-3DD4-4225-9EBE-3B83985D174F}"/>
          </ac:cxnSpMkLst>
        </pc:cxnChg>
        <pc:cxnChg chg="mod">
          <ac:chgData name="Hans Bastiaan" userId="16c5300c-78ee-45f2-bb10-e216daae82d5" providerId="ADAL" clId="{6E896031-D277-4A82-A73D-5EDB742D2085}" dt="2022-09-20T07:33:08.026" v="363" actId="14100"/>
          <ac:cxnSpMkLst>
            <pc:docMk/>
            <pc:sldMk cId="4122334590" sldId="296"/>
            <ac:cxnSpMk id="45" creationId="{E093DBCC-715D-43D0-AC02-5A8B625E9A61}"/>
          </ac:cxnSpMkLst>
        </pc:cxnChg>
        <pc:cxnChg chg="del mod">
          <ac:chgData name="Hans Bastiaan" userId="16c5300c-78ee-45f2-bb10-e216daae82d5" providerId="ADAL" clId="{6E896031-D277-4A82-A73D-5EDB742D2085}" dt="2022-09-20T07:43:09.463" v="484" actId="478"/>
          <ac:cxnSpMkLst>
            <pc:docMk/>
            <pc:sldMk cId="4122334590" sldId="296"/>
            <ac:cxnSpMk id="46" creationId="{562A839D-AD0B-4516-BFE2-C8A45CF7BF63}"/>
          </ac:cxnSpMkLst>
        </pc:cxnChg>
        <pc:cxnChg chg="mod">
          <ac:chgData name="Hans Bastiaan" userId="16c5300c-78ee-45f2-bb10-e216daae82d5" providerId="ADAL" clId="{6E896031-D277-4A82-A73D-5EDB742D2085}" dt="2022-09-20T07:43:01.349" v="481" actId="1076"/>
          <ac:cxnSpMkLst>
            <pc:docMk/>
            <pc:sldMk cId="4122334590" sldId="296"/>
            <ac:cxnSpMk id="53" creationId="{BF531D2D-5B01-4CA1-8182-0471197F98B9}"/>
          </ac:cxnSpMkLst>
        </pc:cxnChg>
        <pc:cxnChg chg="mod">
          <ac:chgData name="Hans Bastiaan" userId="16c5300c-78ee-45f2-bb10-e216daae82d5" providerId="ADAL" clId="{6E896031-D277-4A82-A73D-5EDB742D2085}" dt="2022-09-20T07:43:01.349" v="481" actId="1076"/>
          <ac:cxnSpMkLst>
            <pc:docMk/>
            <pc:sldMk cId="4122334590" sldId="296"/>
            <ac:cxnSpMk id="54" creationId="{B753F3AF-A593-44AC-829D-A2FD22142C3B}"/>
          </ac:cxnSpMkLst>
        </pc:cxnChg>
      </pc:sldChg>
    </pc:docChg>
  </pc:docChgLst>
  <pc:docChgLst>
    <pc:chgData name="Bart van Eijkelenburg" userId="32564be6-3772-4f77-8099-aa7e4c72ca61" providerId="ADAL" clId="{2358AFAB-DFD1-4417-9803-4FE10468003B}"/>
    <pc:docChg chg="modSld modShowInfo">
      <pc:chgData name="Bart van Eijkelenburg" userId="32564be6-3772-4f77-8099-aa7e4c72ca61" providerId="ADAL" clId="{2358AFAB-DFD1-4417-9803-4FE10468003B}" dt="2020-09-14T09:19:17.152" v="4" actId="2744"/>
      <pc:docMkLst>
        <pc:docMk/>
      </pc:docMkLst>
      <pc:sldChg chg="setBg">
        <pc:chgData name="Bart van Eijkelenburg" userId="32564be6-3772-4f77-8099-aa7e4c72ca61" providerId="ADAL" clId="{2358AFAB-DFD1-4417-9803-4FE10468003B}" dt="2020-09-14T09:04:09.111" v="1"/>
        <pc:sldMkLst>
          <pc:docMk/>
          <pc:sldMk cId="1019746299" sldId="256"/>
        </pc:sldMkLst>
      </pc:sldChg>
    </pc:docChg>
  </pc:docChgLst>
  <pc:docChgLst>
    <pc:chgData name="Hans Bastiaan" userId="16c5300c-78ee-45f2-bb10-e216daae82d5" providerId="ADAL" clId="{2C151466-C4B4-4FB0-BE50-77030AF5D0FB}"/>
    <pc:docChg chg="undo custSel addSld delSld modSld sldOrd">
      <pc:chgData name="Hans Bastiaan" userId="16c5300c-78ee-45f2-bb10-e216daae82d5" providerId="ADAL" clId="{2C151466-C4B4-4FB0-BE50-77030AF5D0FB}" dt="2022-07-12T08:27:46.047" v="2044" actId="20577"/>
      <pc:docMkLst>
        <pc:docMk/>
      </pc:docMkLst>
      <pc:sldChg chg="modSp mod">
        <pc:chgData name="Hans Bastiaan" userId="16c5300c-78ee-45f2-bb10-e216daae82d5" providerId="ADAL" clId="{2C151466-C4B4-4FB0-BE50-77030AF5D0FB}" dt="2022-07-07T06:15:16.013" v="578" actId="20577"/>
        <pc:sldMkLst>
          <pc:docMk/>
          <pc:sldMk cId="2293939640" sldId="256"/>
        </pc:sldMkLst>
        <pc:spChg chg="mod">
          <ac:chgData name="Hans Bastiaan" userId="16c5300c-78ee-45f2-bb10-e216daae82d5" providerId="ADAL" clId="{2C151466-C4B4-4FB0-BE50-77030AF5D0FB}" dt="2022-07-07T06:15:16.013" v="578" actId="20577"/>
          <ac:spMkLst>
            <pc:docMk/>
            <pc:sldMk cId="2293939640" sldId="256"/>
            <ac:spMk id="19" creationId="{9A99957F-1244-4420-84E8-7C1046870A3F}"/>
          </ac:spMkLst>
        </pc:spChg>
        <pc:grpChg chg="mod">
          <ac:chgData name="Hans Bastiaan" userId="16c5300c-78ee-45f2-bb10-e216daae82d5" providerId="ADAL" clId="{2C151466-C4B4-4FB0-BE50-77030AF5D0FB}" dt="2022-07-06T18:48:02.016" v="0" actId="1076"/>
          <ac:grpSpMkLst>
            <pc:docMk/>
            <pc:sldMk cId="2293939640" sldId="256"/>
            <ac:grpSpMk id="13" creationId="{685ED0DF-79AD-4263-89FF-401F0F812926}"/>
          </ac:grpSpMkLst>
        </pc:grpChg>
        <pc:picChg chg="mod">
          <ac:chgData name="Hans Bastiaan" userId="16c5300c-78ee-45f2-bb10-e216daae82d5" providerId="ADAL" clId="{2C151466-C4B4-4FB0-BE50-77030AF5D0FB}" dt="2022-07-06T18:48:05.979" v="1" actId="1076"/>
          <ac:picMkLst>
            <pc:docMk/>
            <pc:sldMk cId="2293939640" sldId="256"/>
            <ac:picMk id="20" creationId="{0DF55F5F-C859-428B-A3B4-1ED6D6AEC3A2}"/>
          </ac:picMkLst>
        </pc:picChg>
      </pc:sldChg>
      <pc:sldChg chg="modSp mod">
        <pc:chgData name="Hans Bastiaan" userId="16c5300c-78ee-45f2-bb10-e216daae82d5" providerId="ADAL" clId="{2C151466-C4B4-4FB0-BE50-77030AF5D0FB}" dt="2022-07-06T18:49:50.713" v="43" actId="20577"/>
        <pc:sldMkLst>
          <pc:docMk/>
          <pc:sldMk cId="288339041" sldId="257"/>
        </pc:sldMkLst>
        <pc:spChg chg="mod">
          <ac:chgData name="Hans Bastiaan" userId="16c5300c-78ee-45f2-bb10-e216daae82d5" providerId="ADAL" clId="{2C151466-C4B4-4FB0-BE50-77030AF5D0FB}" dt="2022-07-06T18:49:50.713" v="43" actId="20577"/>
          <ac:spMkLst>
            <pc:docMk/>
            <pc:sldMk cId="288339041" sldId="257"/>
            <ac:spMk id="7" creationId="{6B3CDAFD-C748-470C-B7E0-28EAF70189FF}"/>
          </ac:spMkLst>
        </pc:spChg>
      </pc:sldChg>
      <pc:sldChg chg="add del">
        <pc:chgData name="Hans Bastiaan" userId="16c5300c-78ee-45f2-bb10-e216daae82d5" providerId="ADAL" clId="{2C151466-C4B4-4FB0-BE50-77030AF5D0FB}" dt="2022-07-07T09:56:23.892" v="1800" actId="47"/>
        <pc:sldMkLst>
          <pc:docMk/>
          <pc:sldMk cId="2437083787" sldId="269"/>
        </pc:sldMkLst>
      </pc:sldChg>
      <pc:sldChg chg="addSp delSp modSp mod delAnim modAnim">
        <pc:chgData name="Hans Bastiaan" userId="16c5300c-78ee-45f2-bb10-e216daae82d5" providerId="ADAL" clId="{2C151466-C4B4-4FB0-BE50-77030AF5D0FB}" dt="2022-07-07T07:34:32.615" v="874" actId="20577"/>
        <pc:sldMkLst>
          <pc:docMk/>
          <pc:sldMk cId="2489296928" sldId="272"/>
        </pc:sldMkLst>
        <pc:spChg chg="del">
          <ac:chgData name="Hans Bastiaan" userId="16c5300c-78ee-45f2-bb10-e216daae82d5" providerId="ADAL" clId="{2C151466-C4B4-4FB0-BE50-77030AF5D0FB}" dt="2022-07-06T18:51:45.002" v="52" actId="478"/>
          <ac:spMkLst>
            <pc:docMk/>
            <pc:sldMk cId="2489296928" sldId="272"/>
            <ac:spMk id="18" creationId="{9CC1939B-03AC-49F8-B009-131C29E53443}"/>
          </ac:spMkLst>
        </pc:spChg>
        <pc:spChg chg="del">
          <ac:chgData name="Hans Bastiaan" userId="16c5300c-78ee-45f2-bb10-e216daae82d5" providerId="ADAL" clId="{2C151466-C4B4-4FB0-BE50-77030AF5D0FB}" dt="2022-07-06T18:51:41.584" v="51" actId="478"/>
          <ac:spMkLst>
            <pc:docMk/>
            <pc:sldMk cId="2489296928" sldId="272"/>
            <ac:spMk id="19" creationId="{B875BECE-CD08-4C1D-BDF6-2C3FA32BE2D3}"/>
          </ac:spMkLst>
        </pc:spChg>
        <pc:spChg chg="del mod">
          <ac:chgData name="Hans Bastiaan" userId="16c5300c-78ee-45f2-bb10-e216daae82d5" providerId="ADAL" clId="{2C151466-C4B4-4FB0-BE50-77030AF5D0FB}" dt="2022-07-06T18:51:35.530" v="47" actId="478"/>
          <ac:spMkLst>
            <pc:docMk/>
            <pc:sldMk cId="2489296928" sldId="272"/>
            <ac:spMk id="20" creationId="{526EE352-87FB-4C20-AF67-50B4759CE9AF}"/>
          </ac:spMkLst>
        </pc:spChg>
        <pc:spChg chg="del mod">
          <ac:chgData name="Hans Bastiaan" userId="16c5300c-78ee-45f2-bb10-e216daae82d5" providerId="ADAL" clId="{2C151466-C4B4-4FB0-BE50-77030AF5D0FB}" dt="2022-07-06T18:51:46.707" v="53" actId="478"/>
          <ac:spMkLst>
            <pc:docMk/>
            <pc:sldMk cId="2489296928" sldId="272"/>
            <ac:spMk id="21" creationId="{3AF22D92-4735-4924-9D53-CB2EA6E9190B}"/>
          </ac:spMkLst>
        </pc:spChg>
        <pc:spChg chg="mod">
          <ac:chgData name="Hans Bastiaan" userId="16c5300c-78ee-45f2-bb10-e216daae82d5" providerId="ADAL" clId="{2C151466-C4B4-4FB0-BE50-77030AF5D0FB}" dt="2022-07-07T07:34:32.615" v="874" actId="20577"/>
          <ac:spMkLst>
            <pc:docMk/>
            <pc:sldMk cId="2489296928" sldId="272"/>
            <ac:spMk id="22" creationId="{EAD675FD-AB2B-4CFF-8B80-23FF4378B2B2}"/>
          </ac:spMkLst>
        </pc:spChg>
        <pc:spChg chg="del mod">
          <ac:chgData name="Hans Bastiaan" userId="16c5300c-78ee-45f2-bb10-e216daae82d5" providerId="ADAL" clId="{2C151466-C4B4-4FB0-BE50-77030AF5D0FB}" dt="2022-07-06T19:09:33.574" v="290" actId="478"/>
          <ac:spMkLst>
            <pc:docMk/>
            <pc:sldMk cId="2489296928" sldId="272"/>
            <ac:spMk id="23" creationId="{3B092559-1626-4D3E-9C06-C61BA2D42206}"/>
          </ac:spMkLst>
        </pc:spChg>
        <pc:spChg chg="mod">
          <ac:chgData name="Hans Bastiaan" userId="16c5300c-78ee-45f2-bb10-e216daae82d5" providerId="ADAL" clId="{2C151466-C4B4-4FB0-BE50-77030AF5D0FB}" dt="2022-07-06T19:11:52.104" v="310" actId="20577"/>
          <ac:spMkLst>
            <pc:docMk/>
            <pc:sldMk cId="2489296928" sldId="272"/>
            <ac:spMk id="24" creationId="{6D66B6AB-A2A2-4FDE-88AA-4120ABA477EB}"/>
          </ac:spMkLst>
        </pc:spChg>
        <pc:spChg chg="del">
          <ac:chgData name="Hans Bastiaan" userId="16c5300c-78ee-45f2-bb10-e216daae82d5" providerId="ADAL" clId="{2C151466-C4B4-4FB0-BE50-77030AF5D0FB}" dt="2022-07-06T18:53:52.169" v="95" actId="478"/>
          <ac:spMkLst>
            <pc:docMk/>
            <pc:sldMk cId="2489296928" sldId="272"/>
            <ac:spMk id="25" creationId="{C0BC285F-50E3-4122-94BB-FD3BACEE1426}"/>
          </ac:spMkLst>
        </pc:spChg>
        <pc:spChg chg="del mod">
          <ac:chgData name="Hans Bastiaan" userId="16c5300c-78ee-45f2-bb10-e216daae82d5" providerId="ADAL" clId="{2C151466-C4B4-4FB0-BE50-77030AF5D0FB}" dt="2022-07-06T18:55:23.473" v="162" actId="478"/>
          <ac:spMkLst>
            <pc:docMk/>
            <pc:sldMk cId="2489296928" sldId="272"/>
            <ac:spMk id="27" creationId="{3B07C80D-6788-49EF-ADD3-252C3E84F601}"/>
          </ac:spMkLst>
        </pc:spChg>
        <pc:spChg chg="del">
          <ac:chgData name="Hans Bastiaan" userId="16c5300c-78ee-45f2-bb10-e216daae82d5" providerId="ADAL" clId="{2C151466-C4B4-4FB0-BE50-77030AF5D0FB}" dt="2022-07-06T18:53:52.169" v="95" actId="478"/>
          <ac:spMkLst>
            <pc:docMk/>
            <pc:sldMk cId="2489296928" sldId="272"/>
            <ac:spMk id="29" creationId="{4D397A43-530B-4FF5-B576-9B665B487A56}"/>
          </ac:spMkLst>
        </pc:spChg>
        <pc:spChg chg="del">
          <ac:chgData name="Hans Bastiaan" userId="16c5300c-78ee-45f2-bb10-e216daae82d5" providerId="ADAL" clId="{2C151466-C4B4-4FB0-BE50-77030AF5D0FB}" dt="2022-07-06T18:53:52.169" v="95" actId="478"/>
          <ac:spMkLst>
            <pc:docMk/>
            <pc:sldMk cId="2489296928" sldId="272"/>
            <ac:spMk id="31" creationId="{43B5BC92-48C3-4AC5-987D-AD0114587215}"/>
          </ac:spMkLst>
        </pc:spChg>
        <pc:spChg chg="del">
          <ac:chgData name="Hans Bastiaan" userId="16c5300c-78ee-45f2-bb10-e216daae82d5" providerId="ADAL" clId="{2C151466-C4B4-4FB0-BE50-77030AF5D0FB}" dt="2022-07-06T18:53:52.169" v="95" actId="478"/>
          <ac:spMkLst>
            <pc:docMk/>
            <pc:sldMk cId="2489296928" sldId="272"/>
            <ac:spMk id="33" creationId="{A3F7CA8E-1DF5-45A3-80AB-55790B23FED0}"/>
          </ac:spMkLst>
        </pc:spChg>
        <pc:spChg chg="add del mod">
          <ac:chgData name="Hans Bastiaan" userId="16c5300c-78ee-45f2-bb10-e216daae82d5" providerId="ADAL" clId="{2C151466-C4B4-4FB0-BE50-77030AF5D0FB}" dt="2022-07-06T18:57:00.251" v="185" actId="478"/>
          <ac:spMkLst>
            <pc:docMk/>
            <pc:sldMk cId="2489296928" sldId="272"/>
            <ac:spMk id="34" creationId="{E5215374-0EFD-B290-A317-52110CBDAD1B}"/>
          </ac:spMkLst>
        </pc:spChg>
        <pc:spChg chg="add del mod">
          <ac:chgData name="Hans Bastiaan" userId="16c5300c-78ee-45f2-bb10-e216daae82d5" providerId="ADAL" clId="{2C151466-C4B4-4FB0-BE50-77030AF5D0FB}" dt="2022-07-06T18:53:56.138" v="97" actId="478"/>
          <ac:spMkLst>
            <pc:docMk/>
            <pc:sldMk cId="2489296928" sldId="272"/>
            <ac:spMk id="35" creationId="{5967E9FD-6CC6-C477-FA9D-63C4774ABF8A}"/>
          </ac:spMkLst>
        </pc:spChg>
        <pc:spChg chg="add mod">
          <ac:chgData name="Hans Bastiaan" userId="16c5300c-78ee-45f2-bb10-e216daae82d5" providerId="ADAL" clId="{2C151466-C4B4-4FB0-BE50-77030AF5D0FB}" dt="2022-07-07T06:15:39.372" v="579" actId="20577"/>
          <ac:spMkLst>
            <pc:docMk/>
            <pc:sldMk cId="2489296928" sldId="272"/>
            <ac:spMk id="36" creationId="{9A7C84A9-2B22-5F5F-5B00-DCAB01BE5D1D}"/>
          </ac:spMkLst>
        </pc:spChg>
        <pc:spChg chg="add mod">
          <ac:chgData name="Hans Bastiaan" userId="16c5300c-78ee-45f2-bb10-e216daae82d5" providerId="ADAL" clId="{2C151466-C4B4-4FB0-BE50-77030AF5D0FB}" dt="2022-07-07T06:15:43.248" v="580" actId="20577"/>
          <ac:spMkLst>
            <pc:docMk/>
            <pc:sldMk cId="2489296928" sldId="272"/>
            <ac:spMk id="37" creationId="{5679E084-D91B-85BA-C687-4EEF8A6097A2}"/>
          </ac:spMkLst>
        </pc:spChg>
        <pc:spChg chg="add mod">
          <ac:chgData name="Hans Bastiaan" userId="16c5300c-78ee-45f2-bb10-e216daae82d5" providerId="ADAL" clId="{2C151466-C4B4-4FB0-BE50-77030AF5D0FB}" dt="2022-07-06T19:11:49.104" v="308" actId="20577"/>
          <ac:spMkLst>
            <pc:docMk/>
            <pc:sldMk cId="2489296928" sldId="272"/>
            <ac:spMk id="38" creationId="{5328EC94-986F-FF4D-C778-AA8501096EB0}"/>
          </ac:spMkLst>
        </pc:spChg>
        <pc:spChg chg="add mod">
          <ac:chgData name="Hans Bastiaan" userId="16c5300c-78ee-45f2-bb10-e216daae82d5" providerId="ADAL" clId="{2C151466-C4B4-4FB0-BE50-77030AF5D0FB}" dt="2022-07-06T19:20:19.772" v="439" actId="20577"/>
          <ac:spMkLst>
            <pc:docMk/>
            <pc:sldMk cId="2489296928" sldId="272"/>
            <ac:spMk id="39" creationId="{E7B19B43-6836-B11B-DE10-4DE968E458A9}"/>
          </ac:spMkLst>
        </pc:spChg>
        <pc:graphicFrameChg chg="add mod modGraphic">
          <ac:chgData name="Hans Bastiaan" userId="16c5300c-78ee-45f2-bb10-e216daae82d5" providerId="ADAL" clId="{2C151466-C4B4-4FB0-BE50-77030AF5D0FB}" dt="2022-07-06T19:14:40.880" v="343" actId="14734"/>
          <ac:graphicFrameMkLst>
            <pc:docMk/>
            <pc:sldMk cId="2489296928" sldId="272"/>
            <ac:graphicFrameMk id="3" creationId="{2379A0D2-57BB-1667-D9B5-BF2FD2C806B6}"/>
          </ac:graphicFrameMkLst>
        </pc:graphicFrameChg>
        <pc:cxnChg chg="del">
          <ac:chgData name="Hans Bastiaan" userId="16c5300c-78ee-45f2-bb10-e216daae82d5" providerId="ADAL" clId="{2C151466-C4B4-4FB0-BE50-77030AF5D0FB}" dt="2022-07-06T18:53:52.169" v="95" actId="478"/>
          <ac:cxnSpMkLst>
            <pc:docMk/>
            <pc:sldMk cId="2489296928" sldId="272"/>
            <ac:cxnSpMk id="26" creationId="{AA2FA8CC-0DFD-456A-BAFD-CC813461D465}"/>
          </ac:cxnSpMkLst>
        </pc:cxnChg>
        <pc:cxnChg chg="del">
          <ac:chgData name="Hans Bastiaan" userId="16c5300c-78ee-45f2-bb10-e216daae82d5" providerId="ADAL" clId="{2C151466-C4B4-4FB0-BE50-77030AF5D0FB}" dt="2022-07-06T18:53:52.169" v="95" actId="478"/>
          <ac:cxnSpMkLst>
            <pc:docMk/>
            <pc:sldMk cId="2489296928" sldId="272"/>
            <ac:cxnSpMk id="28" creationId="{8D9F20D8-659D-4B59-BE9F-A1EE2FA9B8DA}"/>
          </ac:cxnSpMkLst>
        </pc:cxnChg>
        <pc:cxnChg chg="del mod">
          <ac:chgData name="Hans Bastiaan" userId="16c5300c-78ee-45f2-bb10-e216daae82d5" providerId="ADAL" clId="{2C151466-C4B4-4FB0-BE50-77030AF5D0FB}" dt="2022-07-06T18:53:52.169" v="95" actId="478"/>
          <ac:cxnSpMkLst>
            <pc:docMk/>
            <pc:sldMk cId="2489296928" sldId="272"/>
            <ac:cxnSpMk id="30" creationId="{6F74FD76-DC1A-4C9C-AF40-C6CB45CFC1B3}"/>
          </ac:cxnSpMkLst>
        </pc:cxnChg>
        <pc:cxnChg chg="del">
          <ac:chgData name="Hans Bastiaan" userId="16c5300c-78ee-45f2-bb10-e216daae82d5" providerId="ADAL" clId="{2C151466-C4B4-4FB0-BE50-77030AF5D0FB}" dt="2022-07-06T18:53:52.169" v="95" actId="478"/>
          <ac:cxnSpMkLst>
            <pc:docMk/>
            <pc:sldMk cId="2489296928" sldId="272"/>
            <ac:cxnSpMk id="32" creationId="{25C367D1-0F12-4312-8B9F-5B89A7CBB29A}"/>
          </ac:cxnSpMkLst>
        </pc:cxnChg>
      </pc:sldChg>
      <pc:sldChg chg="addSp delSp modSp del mod delAnim">
        <pc:chgData name="Hans Bastiaan" userId="16c5300c-78ee-45f2-bb10-e216daae82d5" providerId="ADAL" clId="{2C151466-C4B4-4FB0-BE50-77030AF5D0FB}" dt="2022-07-07T08:24:36.559" v="1207" actId="47"/>
        <pc:sldMkLst>
          <pc:docMk/>
          <pc:sldMk cId="1624028938" sldId="273"/>
        </pc:sldMkLst>
        <pc:spChg chg="add del mod">
          <ac:chgData name="Hans Bastiaan" userId="16c5300c-78ee-45f2-bb10-e216daae82d5" providerId="ADAL" clId="{2C151466-C4B4-4FB0-BE50-77030AF5D0FB}" dt="2022-07-07T08:16:21.610" v="1171" actId="21"/>
          <ac:spMkLst>
            <pc:docMk/>
            <pc:sldMk cId="1624028938" sldId="273"/>
            <ac:spMk id="2" creationId="{D9D8C773-43A5-99D7-6277-AB1A9AE0764E}"/>
          </ac:spMkLst>
        </pc:spChg>
        <pc:spChg chg="add del mod">
          <ac:chgData name="Hans Bastiaan" userId="16c5300c-78ee-45f2-bb10-e216daae82d5" providerId="ADAL" clId="{2C151466-C4B4-4FB0-BE50-77030AF5D0FB}" dt="2022-07-07T07:45:22.330" v="911"/>
          <ac:spMkLst>
            <pc:docMk/>
            <pc:sldMk cId="1624028938" sldId="273"/>
            <ac:spMk id="7" creationId="{86AA81CC-71BE-D128-C67C-FCDB5522E86D}"/>
          </ac:spMkLst>
        </pc:spChg>
        <pc:spChg chg="add mod">
          <ac:chgData name="Hans Bastiaan" userId="16c5300c-78ee-45f2-bb10-e216daae82d5" providerId="ADAL" clId="{2C151466-C4B4-4FB0-BE50-77030AF5D0FB}" dt="2022-07-07T07:45:31.972" v="919" actId="20577"/>
          <ac:spMkLst>
            <pc:docMk/>
            <pc:sldMk cId="1624028938" sldId="273"/>
            <ac:spMk id="8" creationId="{7BE5BE5C-4DBA-A17F-1116-2D1AAFF4EB24}"/>
          </ac:spMkLst>
        </pc:spChg>
        <pc:spChg chg="add mod">
          <ac:chgData name="Hans Bastiaan" userId="16c5300c-78ee-45f2-bb10-e216daae82d5" providerId="ADAL" clId="{2C151466-C4B4-4FB0-BE50-77030AF5D0FB}" dt="2022-07-07T08:14:31.115" v="1124" actId="20577"/>
          <ac:spMkLst>
            <pc:docMk/>
            <pc:sldMk cId="1624028938" sldId="273"/>
            <ac:spMk id="10" creationId="{8D36076E-047E-1356-176E-B2F0EFBD227A}"/>
          </ac:spMkLst>
        </pc:spChg>
        <pc:spChg chg="del mod">
          <ac:chgData name="Hans Bastiaan" userId="16c5300c-78ee-45f2-bb10-e216daae82d5" providerId="ADAL" clId="{2C151466-C4B4-4FB0-BE50-77030AF5D0FB}" dt="2022-07-07T07:45:26.087" v="912" actId="478"/>
          <ac:spMkLst>
            <pc:docMk/>
            <pc:sldMk cId="1624028938" sldId="273"/>
            <ac:spMk id="11" creationId="{5FD06DA5-5317-47F7-893E-CDE3514EFACE}"/>
          </ac:spMkLst>
        </pc:spChg>
        <pc:spChg chg="mod">
          <ac:chgData name="Hans Bastiaan" userId="16c5300c-78ee-45f2-bb10-e216daae82d5" providerId="ADAL" clId="{2C151466-C4B4-4FB0-BE50-77030AF5D0FB}" dt="2022-07-07T08:14:38.662" v="1125" actId="1076"/>
          <ac:spMkLst>
            <pc:docMk/>
            <pc:sldMk cId="1624028938" sldId="273"/>
            <ac:spMk id="12" creationId="{DE5A9363-6FCD-4F39-A39F-A57E69AF3B9E}"/>
          </ac:spMkLst>
        </pc:spChg>
        <pc:spChg chg="del mod">
          <ac:chgData name="Hans Bastiaan" userId="16c5300c-78ee-45f2-bb10-e216daae82d5" providerId="ADAL" clId="{2C151466-C4B4-4FB0-BE50-77030AF5D0FB}" dt="2022-07-07T08:11:33.160" v="1093" actId="478"/>
          <ac:spMkLst>
            <pc:docMk/>
            <pc:sldMk cId="1624028938" sldId="273"/>
            <ac:spMk id="13" creationId="{53686B95-A077-4562-8D1E-170E62573E19}"/>
          </ac:spMkLst>
        </pc:spChg>
        <pc:spChg chg="del">
          <ac:chgData name="Hans Bastiaan" userId="16c5300c-78ee-45f2-bb10-e216daae82d5" providerId="ADAL" clId="{2C151466-C4B4-4FB0-BE50-77030AF5D0FB}" dt="2022-07-06T19:36:12.131" v="543" actId="478"/>
          <ac:spMkLst>
            <pc:docMk/>
            <pc:sldMk cId="1624028938" sldId="273"/>
            <ac:spMk id="14" creationId="{7BF999D9-10B1-4D60-B099-6EE3F754B563}"/>
          </ac:spMkLst>
        </pc:spChg>
        <pc:spChg chg="del">
          <ac:chgData name="Hans Bastiaan" userId="16c5300c-78ee-45f2-bb10-e216daae82d5" providerId="ADAL" clId="{2C151466-C4B4-4FB0-BE50-77030AF5D0FB}" dt="2022-07-06T19:36:16.165" v="545" actId="478"/>
          <ac:spMkLst>
            <pc:docMk/>
            <pc:sldMk cId="1624028938" sldId="273"/>
            <ac:spMk id="15" creationId="{F32D2E2F-BF58-4C88-BC07-F9BB39BF8BC5}"/>
          </ac:spMkLst>
        </pc:spChg>
        <pc:spChg chg="del mod">
          <ac:chgData name="Hans Bastiaan" userId="16c5300c-78ee-45f2-bb10-e216daae82d5" providerId="ADAL" clId="{2C151466-C4B4-4FB0-BE50-77030AF5D0FB}" dt="2022-07-07T08:11:25.533" v="1091" actId="478"/>
          <ac:spMkLst>
            <pc:docMk/>
            <pc:sldMk cId="1624028938" sldId="273"/>
            <ac:spMk id="16" creationId="{A7C8A6DA-8E2F-4C1F-AA5E-25CA0330CD3E}"/>
          </ac:spMkLst>
        </pc:spChg>
        <pc:spChg chg="del">
          <ac:chgData name="Hans Bastiaan" userId="16c5300c-78ee-45f2-bb10-e216daae82d5" providerId="ADAL" clId="{2C151466-C4B4-4FB0-BE50-77030AF5D0FB}" dt="2022-07-07T08:11:30.194" v="1092" actId="478"/>
          <ac:spMkLst>
            <pc:docMk/>
            <pc:sldMk cId="1624028938" sldId="273"/>
            <ac:spMk id="17" creationId="{5FD73812-45D0-480E-894D-06E9DEA1CDAD}"/>
          </ac:spMkLst>
        </pc:spChg>
        <pc:spChg chg="del">
          <ac:chgData name="Hans Bastiaan" userId="16c5300c-78ee-45f2-bb10-e216daae82d5" providerId="ADAL" clId="{2C151466-C4B4-4FB0-BE50-77030AF5D0FB}" dt="2022-07-06T19:36:10.301" v="542" actId="478"/>
          <ac:spMkLst>
            <pc:docMk/>
            <pc:sldMk cId="1624028938" sldId="273"/>
            <ac:spMk id="18" creationId="{1684A122-0400-49FF-8675-9EAE460B3040}"/>
          </ac:spMkLst>
        </pc:spChg>
        <pc:spChg chg="del">
          <ac:chgData name="Hans Bastiaan" userId="16c5300c-78ee-45f2-bb10-e216daae82d5" providerId="ADAL" clId="{2C151466-C4B4-4FB0-BE50-77030AF5D0FB}" dt="2022-07-06T19:36:14.746" v="544" actId="478"/>
          <ac:spMkLst>
            <pc:docMk/>
            <pc:sldMk cId="1624028938" sldId="273"/>
            <ac:spMk id="19" creationId="{39A70DEE-18C5-492F-91E9-4FCE5E46E026}"/>
          </ac:spMkLst>
        </pc:spChg>
      </pc:sldChg>
      <pc:sldChg chg="del">
        <pc:chgData name="Hans Bastiaan" userId="16c5300c-78ee-45f2-bb10-e216daae82d5" providerId="ADAL" clId="{2C151466-C4B4-4FB0-BE50-77030AF5D0FB}" dt="2022-07-07T08:24:57.118" v="1208" actId="47"/>
        <pc:sldMkLst>
          <pc:docMk/>
          <pc:sldMk cId="2580859354" sldId="274"/>
        </pc:sldMkLst>
      </pc:sldChg>
      <pc:sldChg chg="addSp delSp modSp mod delAnim modAnim">
        <pc:chgData name="Hans Bastiaan" userId="16c5300c-78ee-45f2-bb10-e216daae82d5" providerId="ADAL" clId="{2C151466-C4B4-4FB0-BE50-77030AF5D0FB}" dt="2022-07-12T08:15:19.405" v="1959" actId="6549"/>
        <pc:sldMkLst>
          <pc:docMk/>
          <pc:sldMk cId="3028577991" sldId="275"/>
        </pc:sldMkLst>
        <pc:spChg chg="mod">
          <ac:chgData name="Hans Bastiaan" userId="16c5300c-78ee-45f2-bb10-e216daae82d5" providerId="ADAL" clId="{2C151466-C4B4-4FB0-BE50-77030AF5D0FB}" dt="2022-07-07T08:32:04.743" v="1276" actId="14100"/>
          <ac:spMkLst>
            <pc:docMk/>
            <pc:sldMk cId="3028577991" sldId="275"/>
            <ac:spMk id="8" creationId="{82E6832F-D797-45DE-944B-2A49B2B92223}"/>
          </ac:spMkLst>
        </pc:spChg>
        <pc:spChg chg="del mod">
          <ac:chgData name="Hans Bastiaan" userId="16c5300c-78ee-45f2-bb10-e216daae82d5" providerId="ADAL" clId="{2C151466-C4B4-4FB0-BE50-77030AF5D0FB}" dt="2022-07-07T08:30:51.161" v="1261" actId="478"/>
          <ac:spMkLst>
            <pc:docMk/>
            <pc:sldMk cId="3028577991" sldId="275"/>
            <ac:spMk id="9" creationId="{4E65F324-74E1-4D39-A637-63621DCD231E}"/>
          </ac:spMkLst>
        </pc:spChg>
        <pc:spChg chg="del">
          <ac:chgData name="Hans Bastiaan" userId="16c5300c-78ee-45f2-bb10-e216daae82d5" providerId="ADAL" clId="{2C151466-C4B4-4FB0-BE50-77030AF5D0FB}" dt="2022-07-07T08:31:06.259" v="1268" actId="478"/>
          <ac:spMkLst>
            <pc:docMk/>
            <pc:sldMk cId="3028577991" sldId="275"/>
            <ac:spMk id="10" creationId="{B4939234-9CC1-487D-AD68-FF8C794B1B6B}"/>
          </ac:spMkLst>
        </pc:spChg>
        <pc:spChg chg="mod">
          <ac:chgData name="Hans Bastiaan" userId="16c5300c-78ee-45f2-bb10-e216daae82d5" providerId="ADAL" clId="{2C151466-C4B4-4FB0-BE50-77030AF5D0FB}" dt="2022-07-12T08:15:19.405" v="1959" actId="6549"/>
          <ac:spMkLst>
            <pc:docMk/>
            <pc:sldMk cId="3028577991" sldId="275"/>
            <ac:spMk id="11" creationId="{9F4F1735-CB42-45A1-BF5C-C542D33D6598}"/>
          </ac:spMkLst>
        </pc:spChg>
        <pc:spChg chg="del">
          <ac:chgData name="Hans Bastiaan" userId="16c5300c-78ee-45f2-bb10-e216daae82d5" providerId="ADAL" clId="{2C151466-C4B4-4FB0-BE50-77030AF5D0FB}" dt="2022-07-07T08:31:04.505" v="1267" actId="478"/>
          <ac:spMkLst>
            <pc:docMk/>
            <pc:sldMk cId="3028577991" sldId="275"/>
            <ac:spMk id="12" creationId="{B83099DA-935E-42DB-839A-652CD9BEAEAD}"/>
          </ac:spMkLst>
        </pc:spChg>
        <pc:spChg chg="del mod">
          <ac:chgData name="Hans Bastiaan" userId="16c5300c-78ee-45f2-bb10-e216daae82d5" providerId="ADAL" clId="{2C151466-C4B4-4FB0-BE50-77030AF5D0FB}" dt="2022-07-07T08:31:02.749" v="1266" actId="478"/>
          <ac:spMkLst>
            <pc:docMk/>
            <pc:sldMk cId="3028577991" sldId="275"/>
            <ac:spMk id="13" creationId="{B54F642A-A60A-4EAC-954B-988AE8DA92E5}"/>
          </ac:spMkLst>
        </pc:spChg>
        <pc:spChg chg="add mod">
          <ac:chgData name="Hans Bastiaan" userId="16c5300c-78ee-45f2-bb10-e216daae82d5" providerId="ADAL" clId="{2C151466-C4B4-4FB0-BE50-77030AF5D0FB}" dt="2022-07-07T08:32:48.598" v="1306" actId="1076"/>
          <ac:spMkLst>
            <pc:docMk/>
            <pc:sldMk cId="3028577991" sldId="275"/>
            <ac:spMk id="14" creationId="{FEE189AC-B66B-3247-4A1F-50E5D33BE3F7}"/>
          </ac:spMkLst>
        </pc:spChg>
        <pc:picChg chg="add mod">
          <ac:chgData name="Hans Bastiaan" userId="16c5300c-78ee-45f2-bb10-e216daae82d5" providerId="ADAL" clId="{2C151466-C4B4-4FB0-BE50-77030AF5D0FB}" dt="2022-07-07T08:30:59.262" v="1263" actId="1076"/>
          <ac:picMkLst>
            <pc:docMk/>
            <pc:sldMk cId="3028577991" sldId="275"/>
            <ac:picMk id="3" creationId="{F08046E6-FC10-431E-A043-5221B0768293}"/>
          </ac:picMkLst>
        </pc:picChg>
        <pc:picChg chg="add mod">
          <ac:chgData name="Hans Bastiaan" userId="16c5300c-78ee-45f2-bb10-e216daae82d5" providerId="ADAL" clId="{2C151466-C4B4-4FB0-BE50-77030AF5D0FB}" dt="2022-07-07T08:33:04.004" v="1307" actId="1076"/>
          <ac:picMkLst>
            <pc:docMk/>
            <pc:sldMk cId="3028577991" sldId="275"/>
            <ac:picMk id="5" creationId="{8C8B736B-553A-F9A4-119A-2639F0C3324F}"/>
          </ac:picMkLst>
        </pc:picChg>
        <pc:picChg chg="add mod">
          <ac:chgData name="Hans Bastiaan" userId="16c5300c-78ee-45f2-bb10-e216daae82d5" providerId="ADAL" clId="{2C151466-C4B4-4FB0-BE50-77030AF5D0FB}" dt="2022-07-07T08:44:12.315" v="1350" actId="1076"/>
          <ac:picMkLst>
            <pc:docMk/>
            <pc:sldMk cId="3028577991" sldId="275"/>
            <ac:picMk id="7" creationId="{D403489D-7AEE-0D86-4710-A445437EDE43}"/>
          </ac:picMkLst>
        </pc:picChg>
      </pc:sldChg>
      <pc:sldChg chg="addSp delSp modSp mod delAnim modAnim">
        <pc:chgData name="Hans Bastiaan" userId="16c5300c-78ee-45f2-bb10-e216daae82d5" providerId="ADAL" clId="{2C151466-C4B4-4FB0-BE50-77030AF5D0FB}" dt="2022-07-12T07:46:22.084" v="1820"/>
        <pc:sldMkLst>
          <pc:docMk/>
          <pc:sldMk cId="4202868521" sldId="276"/>
        </pc:sldMkLst>
        <pc:spChg chg="del">
          <ac:chgData name="Hans Bastiaan" userId="16c5300c-78ee-45f2-bb10-e216daae82d5" providerId="ADAL" clId="{2C151466-C4B4-4FB0-BE50-77030AF5D0FB}" dt="2022-07-07T08:34:00.065" v="1308" actId="478"/>
          <ac:spMkLst>
            <pc:docMk/>
            <pc:sldMk cId="4202868521" sldId="276"/>
            <ac:spMk id="8" creationId="{CE140FEB-04B6-4EEB-8A47-F7DF4706A769}"/>
          </ac:spMkLst>
        </pc:spChg>
        <pc:spChg chg="del mod">
          <ac:chgData name="Hans Bastiaan" userId="16c5300c-78ee-45f2-bb10-e216daae82d5" providerId="ADAL" clId="{2C151466-C4B4-4FB0-BE50-77030AF5D0FB}" dt="2022-07-07T08:41:15.510" v="1346" actId="478"/>
          <ac:spMkLst>
            <pc:docMk/>
            <pc:sldMk cId="4202868521" sldId="276"/>
            <ac:spMk id="9" creationId="{B3B0AA2E-DE64-47B1-BDF2-D687DF6681CB}"/>
          </ac:spMkLst>
        </pc:spChg>
        <pc:spChg chg="del">
          <ac:chgData name="Hans Bastiaan" userId="16c5300c-78ee-45f2-bb10-e216daae82d5" providerId="ADAL" clId="{2C151466-C4B4-4FB0-BE50-77030AF5D0FB}" dt="2022-07-07T08:38:48.729" v="1320" actId="478"/>
          <ac:spMkLst>
            <pc:docMk/>
            <pc:sldMk cId="4202868521" sldId="276"/>
            <ac:spMk id="10" creationId="{4FA6DC1F-920F-4661-A350-F873B5A27A75}"/>
          </ac:spMkLst>
        </pc:spChg>
        <pc:spChg chg="mod">
          <ac:chgData name="Hans Bastiaan" userId="16c5300c-78ee-45f2-bb10-e216daae82d5" providerId="ADAL" clId="{2C151466-C4B4-4FB0-BE50-77030AF5D0FB}" dt="2022-07-12T07:45:27.217" v="1818" actId="20577"/>
          <ac:spMkLst>
            <pc:docMk/>
            <pc:sldMk cId="4202868521" sldId="276"/>
            <ac:spMk id="11" creationId="{4494C6CF-451F-4649-B3C8-2EB2C7422E16}"/>
          </ac:spMkLst>
        </pc:spChg>
        <pc:spChg chg="del">
          <ac:chgData name="Hans Bastiaan" userId="16c5300c-78ee-45f2-bb10-e216daae82d5" providerId="ADAL" clId="{2C151466-C4B4-4FB0-BE50-77030AF5D0FB}" dt="2022-07-07T08:38:47.522" v="1319" actId="478"/>
          <ac:spMkLst>
            <pc:docMk/>
            <pc:sldMk cId="4202868521" sldId="276"/>
            <ac:spMk id="12" creationId="{FE2BE1FD-8F94-4DC9-ACCF-0A4497B1B059}"/>
          </ac:spMkLst>
        </pc:spChg>
        <pc:spChg chg="del">
          <ac:chgData name="Hans Bastiaan" userId="16c5300c-78ee-45f2-bb10-e216daae82d5" providerId="ADAL" clId="{2C151466-C4B4-4FB0-BE50-77030AF5D0FB}" dt="2022-07-07T08:38:45.752" v="1318" actId="478"/>
          <ac:spMkLst>
            <pc:docMk/>
            <pc:sldMk cId="4202868521" sldId="276"/>
            <ac:spMk id="13" creationId="{3D5F2D68-C65A-4E95-91C2-84861D4F53CB}"/>
          </ac:spMkLst>
        </pc:spChg>
        <pc:spChg chg="add mod">
          <ac:chgData name="Hans Bastiaan" userId="16c5300c-78ee-45f2-bb10-e216daae82d5" providerId="ADAL" clId="{2C151466-C4B4-4FB0-BE50-77030AF5D0FB}" dt="2022-07-07T08:34:02.734" v="1311" actId="20577"/>
          <ac:spMkLst>
            <pc:docMk/>
            <pc:sldMk cId="4202868521" sldId="276"/>
            <ac:spMk id="14" creationId="{C1CDD2FF-0DDE-9DCF-6752-BCDD62D5A5A0}"/>
          </ac:spMkLst>
        </pc:spChg>
        <pc:spChg chg="add mod">
          <ac:chgData name="Hans Bastiaan" userId="16c5300c-78ee-45f2-bb10-e216daae82d5" providerId="ADAL" clId="{2C151466-C4B4-4FB0-BE50-77030AF5D0FB}" dt="2022-07-07T08:38:57.206" v="1323"/>
          <ac:spMkLst>
            <pc:docMk/>
            <pc:sldMk cId="4202868521" sldId="276"/>
            <ac:spMk id="15" creationId="{6EE214BF-09F9-0D05-1BA1-8BBDF64CCFBB}"/>
          </ac:spMkLst>
        </pc:spChg>
        <pc:picChg chg="add del mod">
          <ac:chgData name="Hans Bastiaan" userId="16c5300c-78ee-45f2-bb10-e216daae82d5" providerId="ADAL" clId="{2C151466-C4B4-4FB0-BE50-77030AF5D0FB}" dt="2022-07-12T07:44:25.664" v="1813" actId="478"/>
          <ac:picMkLst>
            <pc:docMk/>
            <pc:sldMk cId="4202868521" sldId="276"/>
            <ac:picMk id="3" creationId="{7F88714A-67DD-2835-0231-E0E659EA0BA0}"/>
          </ac:picMkLst>
        </pc:picChg>
        <pc:picChg chg="add mod">
          <ac:chgData name="Hans Bastiaan" userId="16c5300c-78ee-45f2-bb10-e216daae82d5" providerId="ADAL" clId="{2C151466-C4B4-4FB0-BE50-77030AF5D0FB}" dt="2022-07-12T07:44:29.954" v="1815" actId="1076"/>
          <ac:picMkLst>
            <pc:docMk/>
            <pc:sldMk cId="4202868521" sldId="276"/>
            <ac:picMk id="4" creationId="{FEBB9171-1E55-BAD8-4666-27176995F57D}"/>
          </ac:picMkLst>
        </pc:picChg>
        <pc:picChg chg="add mod">
          <ac:chgData name="Hans Bastiaan" userId="16c5300c-78ee-45f2-bb10-e216daae82d5" providerId="ADAL" clId="{2C151466-C4B4-4FB0-BE50-77030AF5D0FB}" dt="2022-07-12T07:45:23.468" v="1817" actId="1076"/>
          <ac:picMkLst>
            <pc:docMk/>
            <pc:sldMk cId="4202868521" sldId="276"/>
            <ac:picMk id="6" creationId="{5DCFB6F1-36B6-327B-1626-078F9DD7DA8B}"/>
          </ac:picMkLst>
        </pc:picChg>
      </pc:sldChg>
      <pc:sldChg chg="addSp delSp modSp mod ord delAnim modAnim">
        <pc:chgData name="Hans Bastiaan" userId="16c5300c-78ee-45f2-bb10-e216daae82d5" providerId="ADAL" clId="{2C151466-C4B4-4FB0-BE50-77030AF5D0FB}" dt="2022-07-12T08:27:46.047" v="2044" actId="20577"/>
        <pc:sldMkLst>
          <pc:docMk/>
          <pc:sldMk cId="3664313244" sldId="277"/>
        </pc:sldMkLst>
        <pc:spChg chg="add del">
          <ac:chgData name="Hans Bastiaan" userId="16c5300c-78ee-45f2-bb10-e216daae82d5" providerId="ADAL" clId="{2C151466-C4B4-4FB0-BE50-77030AF5D0FB}" dt="2022-07-07T08:58:04.910" v="1465"/>
          <ac:spMkLst>
            <pc:docMk/>
            <pc:sldMk cId="3664313244" sldId="277"/>
            <ac:spMk id="8" creationId="{F1B0D253-1A55-B7B9-6889-7986092292B9}"/>
          </ac:spMkLst>
        </pc:spChg>
        <pc:spChg chg="mod">
          <ac:chgData name="Hans Bastiaan" userId="16c5300c-78ee-45f2-bb10-e216daae82d5" providerId="ADAL" clId="{2C151466-C4B4-4FB0-BE50-77030AF5D0FB}" dt="2022-07-12T08:27:46.047" v="2044" actId="20577"/>
          <ac:spMkLst>
            <pc:docMk/>
            <pc:sldMk cId="3664313244" sldId="277"/>
            <ac:spMk id="10" creationId="{F6137CD5-460A-4578-96BD-B784299908D8}"/>
          </ac:spMkLst>
        </pc:spChg>
        <pc:spChg chg="mod">
          <ac:chgData name="Hans Bastiaan" userId="16c5300c-78ee-45f2-bb10-e216daae82d5" providerId="ADAL" clId="{2C151466-C4B4-4FB0-BE50-77030AF5D0FB}" dt="2022-07-07T08:47:10.590" v="1374" actId="20577"/>
          <ac:spMkLst>
            <pc:docMk/>
            <pc:sldMk cId="3664313244" sldId="277"/>
            <ac:spMk id="11" creationId="{21BF0CC7-A180-4E9C-BCB5-F8291993F5B3}"/>
          </ac:spMkLst>
        </pc:spChg>
        <pc:spChg chg="del mod">
          <ac:chgData name="Hans Bastiaan" userId="16c5300c-78ee-45f2-bb10-e216daae82d5" providerId="ADAL" clId="{2C151466-C4B4-4FB0-BE50-77030AF5D0FB}" dt="2022-07-07T08:49:52.479" v="1385" actId="478"/>
          <ac:spMkLst>
            <pc:docMk/>
            <pc:sldMk cId="3664313244" sldId="277"/>
            <ac:spMk id="12" creationId="{4C595A55-FFF5-48D4-B84A-9DA85CAE7A5E}"/>
          </ac:spMkLst>
        </pc:spChg>
        <pc:spChg chg="del">
          <ac:chgData name="Hans Bastiaan" userId="16c5300c-78ee-45f2-bb10-e216daae82d5" providerId="ADAL" clId="{2C151466-C4B4-4FB0-BE50-77030AF5D0FB}" dt="2022-07-07T08:48:40.209" v="1376" actId="478"/>
          <ac:spMkLst>
            <pc:docMk/>
            <pc:sldMk cId="3664313244" sldId="277"/>
            <ac:spMk id="13" creationId="{6555B3F7-79F4-43AA-B9C1-0D858BA6CDF8}"/>
          </ac:spMkLst>
        </pc:spChg>
        <pc:spChg chg="del mod">
          <ac:chgData name="Hans Bastiaan" userId="16c5300c-78ee-45f2-bb10-e216daae82d5" providerId="ADAL" clId="{2C151466-C4B4-4FB0-BE50-77030AF5D0FB}" dt="2022-07-07T08:55:05.437" v="1410" actId="478"/>
          <ac:spMkLst>
            <pc:docMk/>
            <pc:sldMk cId="3664313244" sldId="277"/>
            <ac:spMk id="14" creationId="{8F4044EA-7BB9-4A51-828A-FA2A31CE396C}"/>
          </ac:spMkLst>
        </pc:spChg>
        <pc:spChg chg="del">
          <ac:chgData name="Hans Bastiaan" userId="16c5300c-78ee-45f2-bb10-e216daae82d5" providerId="ADAL" clId="{2C151466-C4B4-4FB0-BE50-77030AF5D0FB}" dt="2022-07-07T08:54:50.138" v="1407" actId="478"/>
          <ac:spMkLst>
            <pc:docMk/>
            <pc:sldMk cId="3664313244" sldId="277"/>
            <ac:spMk id="15" creationId="{43511ED2-EC1C-4E5C-AC2C-259FF91E99CE}"/>
          </ac:spMkLst>
        </pc:spChg>
        <pc:spChg chg="del">
          <ac:chgData name="Hans Bastiaan" userId="16c5300c-78ee-45f2-bb10-e216daae82d5" providerId="ADAL" clId="{2C151466-C4B4-4FB0-BE50-77030AF5D0FB}" dt="2022-07-07T08:45:53.823" v="1354" actId="478"/>
          <ac:spMkLst>
            <pc:docMk/>
            <pc:sldMk cId="3664313244" sldId="277"/>
            <ac:spMk id="16" creationId="{A9099DF3-BD8B-44C6-AA2B-B1714CFD1874}"/>
          </ac:spMkLst>
        </pc:spChg>
        <pc:spChg chg="del">
          <ac:chgData name="Hans Bastiaan" userId="16c5300c-78ee-45f2-bb10-e216daae82d5" providerId="ADAL" clId="{2C151466-C4B4-4FB0-BE50-77030AF5D0FB}" dt="2022-07-07T08:45:52.658" v="1353" actId="478"/>
          <ac:spMkLst>
            <pc:docMk/>
            <pc:sldMk cId="3664313244" sldId="277"/>
            <ac:spMk id="17" creationId="{1F1C4CAE-E254-44F3-812B-1EEE13A568D8}"/>
          </ac:spMkLst>
        </pc:spChg>
        <pc:spChg chg="add mod">
          <ac:chgData name="Hans Bastiaan" userId="16c5300c-78ee-45f2-bb10-e216daae82d5" providerId="ADAL" clId="{2C151466-C4B4-4FB0-BE50-77030AF5D0FB}" dt="2022-07-07T08:54:34.485" v="1396" actId="20577"/>
          <ac:spMkLst>
            <pc:docMk/>
            <pc:sldMk cId="3664313244" sldId="277"/>
            <ac:spMk id="18" creationId="{A790A933-8E99-7A8F-7F26-48268740DD4D}"/>
          </ac:spMkLst>
        </pc:spChg>
        <pc:spChg chg="add mod">
          <ac:chgData name="Hans Bastiaan" userId="16c5300c-78ee-45f2-bb10-e216daae82d5" providerId="ADAL" clId="{2C151466-C4B4-4FB0-BE50-77030AF5D0FB}" dt="2022-07-12T08:27:42.425" v="2043" actId="20577"/>
          <ac:spMkLst>
            <pc:docMk/>
            <pc:sldMk cId="3664313244" sldId="277"/>
            <ac:spMk id="19" creationId="{4C13FFC6-EC27-7209-D142-D412901B5C49}"/>
          </ac:spMkLst>
        </pc:spChg>
        <pc:picChg chg="add mod">
          <ac:chgData name="Hans Bastiaan" userId="16c5300c-78ee-45f2-bb10-e216daae82d5" providerId="ADAL" clId="{2C151466-C4B4-4FB0-BE50-77030AF5D0FB}" dt="2022-07-07T08:58:38.781" v="1478" actId="1076"/>
          <ac:picMkLst>
            <pc:docMk/>
            <pc:sldMk cId="3664313244" sldId="277"/>
            <ac:picMk id="3" creationId="{94870124-B675-89A6-6B95-2C69B053200F}"/>
          </ac:picMkLst>
        </pc:picChg>
        <pc:picChg chg="add del mod">
          <ac:chgData name="Hans Bastiaan" userId="16c5300c-78ee-45f2-bb10-e216daae82d5" providerId="ADAL" clId="{2C151466-C4B4-4FB0-BE50-77030AF5D0FB}" dt="2022-07-07T09:00:06.843" v="1498" actId="478"/>
          <ac:picMkLst>
            <pc:docMk/>
            <pc:sldMk cId="3664313244" sldId="277"/>
            <ac:picMk id="7" creationId="{9ECEF36A-8C4D-05E3-C690-91F2D5EA497A}"/>
          </ac:picMkLst>
        </pc:picChg>
        <pc:picChg chg="add mod">
          <ac:chgData name="Hans Bastiaan" userId="16c5300c-78ee-45f2-bb10-e216daae82d5" providerId="ADAL" clId="{2C151466-C4B4-4FB0-BE50-77030AF5D0FB}" dt="2022-07-07T09:00:11.337" v="1500" actId="1076"/>
          <ac:picMkLst>
            <pc:docMk/>
            <pc:sldMk cId="3664313244" sldId="277"/>
            <ac:picMk id="20" creationId="{A8D1AF8C-3092-D3DD-787B-3E1215FEF584}"/>
          </ac:picMkLst>
        </pc:picChg>
        <pc:picChg chg="add mod">
          <ac:chgData name="Hans Bastiaan" userId="16c5300c-78ee-45f2-bb10-e216daae82d5" providerId="ADAL" clId="{2C151466-C4B4-4FB0-BE50-77030AF5D0FB}" dt="2022-07-07T09:03:42.011" v="1502" actId="1076"/>
          <ac:picMkLst>
            <pc:docMk/>
            <pc:sldMk cId="3664313244" sldId="277"/>
            <ac:picMk id="22" creationId="{121DE3B2-0C17-C969-487F-E0CAFBE00A69}"/>
          </ac:picMkLst>
        </pc:picChg>
      </pc:sldChg>
      <pc:sldChg chg="del">
        <pc:chgData name="Hans Bastiaan" userId="16c5300c-78ee-45f2-bb10-e216daae82d5" providerId="ADAL" clId="{2C151466-C4B4-4FB0-BE50-77030AF5D0FB}" dt="2022-07-07T09:05:44.790" v="1506" actId="47"/>
        <pc:sldMkLst>
          <pc:docMk/>
          <pc:sldMk cId="3690895519" sldId="278"/>
        </pc:sldMkLst>
      </pc:sldChg>
      <pc:sldChg chg="del">
        <pc:chgData name="Hans Bastiaan" userId="16c5300c-78ee-45f2-bb10-e216daae82d5" providerId="ADAL" clId="{2C151466-C4B4-4FB0-BE50-77030AF5D0FB}" dt="2022-07-07T09:05:48.374" v="1507" actId="47"/>
        <pc:sldMkLst>
          <pc:docMk/>
          <pc:sldMk cId="2305626609" sldId="279"/>
        </pc:sldMkLst>
      </pc:sldChg>
      <pc:sldChg chg="del">
        <pc:chgData name="Hans Bastiaan" userId="16c5300c-78ee-45f2-bb10-e216daae82d5" providerId="ADAL" clId="{2C151466-C4B4-4FB0-BE50-77030AF5D0FB}" dt="2022-07-07T09:05:53.973" v="1508" actId="47"/>
        <pc:sldMkLst>
          <pc:docMk/>
          <pc:sldMk cId="577505510" sldId="280"/>
        </pc:sldMkLst>
      </pc:sldChg>
      <pc:sldChg chg="addSp delSp modSp mod delAnim modAnim">
        <pc:chgData name="Hans Bastiaan" userId="16c5300c-78ee-45f2-bb10-e216daae82d5" providerId="ADAL" clId="{2C151466-C4B4-4FB0-BE50-77030AF5D0FB}" dt="2022-07-07T09:19:10.543" v="1644"/>
        <pc:sldMkLst>
          <pc:docMk/>
          <pc:sldMk cId="1374264782" sldId="281"/>
        </pc:sldMkLst>
        <pc:spChg chg="del">
          <ac:chgData name="Hans Bastiaan" userId="16c5300c-78ee-45f2-bb10-e216daae82d5" providerId="ADAL" clId="{2C151466-C4B4-4FB0-BE50-77030AF5D0FB}" dt="2022-07-07T09:08:20.762" v="1510" actId="478"/>
          <ac:spMkLst>
            <pc:docMk/>
            <pc:sldMk cId="1374264782" sldId="281"/>
            <ac:spMk id="32" creationId="{509F118E-E759-4B13-BFAC-4225FF940C28}"/>
          </ac:spMkLst>
        </pc:spChg>
        <pc:spChg chg="mod">
          <ac:chgData name="Hans Bastiaan" userId="16c5300c-78ee-45f2-bb10-e216daae82d5" providerId="ADAL" clId="{2C151466-C4B4-4FB0-BE50-77030AF5D0FB}" dt="2022-07-07T09:09:18.442" v="1556" actId="1076"/>
          <ac:spMkLst>
            <pc:docMk/>
            <pc:sldMk cId="1374264782" sldId="281"/>
            <ac:spMk id="33" creationId="{8F357DD5-24F7-439C-9A9F-CF67A51F9FBF}"/>
          </ac:spMkLst>
        </pc:spChg>
        <pc:spChg chg="del">
          <ac:chgData name="Hans Bastiaan" userId="16c5300c-78ee-45f2-bb10-e216daae82d5" providerId="ADAL" clId="{2C151466-C4B4-4FB0-BE50-77030AF5D0FB}" dt="2022-07-07T09:08:20.762" v="1510" actId="478"/>
          <ac:spMkLst>
            <pc:docMk/>
            <pc:sldMk cId="1374264782" sldId="281"/>
            <ac:spMk id="34" creationId="{C11F5861-65A9-4A7B-A832-1685F6CBDC34}"/>
          </ac:spMkLst>
        </pc:spChg>
        <pc:spChg chg="del">
          <ac:chgData name="Hans Bastiaan" userId="16c5300c-78ee-45f2-bb10-e216daae82d5" providerId="ADAL" clId="{2C151466-C4B4-4FB0-BE50-77030AF5D0FB}" dt="2022-07-07T09:08:20.762" v="1510" actId="478"/>
          <ac:spMkLst>
            <pc:docMk/>
            <pc:sldMk cId="1374264782" sldId="281"/>
            <ac:spMk id="35" creationId="{ABF39801-75A9-41A4-A890-4C3C5AA8792F}"/>
          </ac:spMkLst>
        </pc:spChg>
        <pc:spChg chg="del">
          <ac:chgData name="Hans Bastiaan" userId="16c5300c-78ee-45f2-bb10-e216daae82d5" providerId="ADAL" clId="{2C151466-C4B4-4FB0-BE50-77030AF5D0FB}" dt="2022-07-07T09:08:20.762" v="1510" actId="478"/>
          <ac:spMkLst>
            <pc:docMk/>
            <pc:sldMk cId="1374264782" sldId="281"/>
            <ac:spMk id="36" creationId="{FEF789BC-A8D1-4AA4-B992-91C968D26654}"/>
          </ac:spMkLst>
        </pc:spChg>
        <pc:spChg chg="del">
          <ac:chgData name="Hans Bastiaan" userId="16c5300c-78ee-45f2-bb10-e216daae82d5" providerId="ADAL" clId="{2C151466-C4B4-4FB0-BE50-77030AF5D0FB}" dt="2022-07-07T09:08:20.762" v="1510" actId="478"/>
          <ac:spMkLst>
            <pc:docMk/>
            <pc:sldMk cId="1374264782" sldId="281"/>
            <ac:spMk id="37" creationId="{16438738-3872-407A-B6ED-BFF030704C76}"/>
          </ac:spMkLst>
        </pc:spChg>
        <pc:spChg chg="del">
          <ac:chgData name="Hans Bastiaan" userId="16c5300c-78ee-45f2-bb10-e216daae82d5" providerId="ADAL" clId="{2C151466-C4B4-4FB0-BE50-77030AF5D0FB}" dt="2022-07-07T09:08:20.762" v="1510" actId="478"/>
          <ac:spMkLst>
            <pc:docMk/>
            <pc:sldMk cId="1374264782" sldId="281"/>
            <ac:spMk id="38" creationId="{39296D5F-E9BA-4092-BD59-235A562FFACD}"/>
          </ac:spMkLst>
        </pc:spChg>
        <pc:spChg chg="del">
          <ac:chgData name="Hans Bastiaan" userId="16c5300c-78ee-45f2-bb10-e216daae82d5" providerId="ADAL" clId="{2C151466-C4B4-4FB0-BE50-77030AF5D0FB}" dt="2022-07-07T09:08:20.762" v="1510" actId="478"/>
          <ac:spMkLst>
            <pc:docMk/>
            <pc:sldMk cId="1374264782" sldId="281"/>
            <ac:spMk id="39" creationId="{70794C59-EA88-473F-BBC0-E9D9BC548CCD}"/>
          </ac:spMkLst>
        </pc:spChg>
        <pc:spChg chg="del">
          <ac:chgData name="Hans Bastiaan" userId="16c5300c-78ee-45f2-bb10-e216daae82d5" providerId="ADAL" clId="{2C151466-C4B4-4FB0-BE50-77030AF5D0FB}" dt="2022-07-07T09:08:20.762" v="1510" actId="478"/>
          <ac:spMkLst>
            <pc:docMk/>
            <pc:sldMk cId="1374264782" sldId="281"/>
            <ac:spMk id="40" creationId="{4C52439F-A31D-414B-93DC-582F77CB7456}"/>
          </ac:spMkLst>
        </pc:spChg>
        <pc:spChg chg="del">
          <ac:chgData name="Hans Bastiaan" userId="16c5300c-78ee-45f2-bb10-e216daae82d5" providerId="ADAL" clId="{2C151466-C4B4-4FB0-BE50-77030AF5D0FB}" dt="2022-07-07T09:08:20.762" v="1510" actId="478"/>
          <ac:spMkLst>
            <pc:docMk/>
            <pc:sldMk cId="1374264782" sldId="281"/>
            <ac:spMk id="42" creationId="{7D1C15CF-FE43-4E7F-95D9-6F31B5E6155D}"/>
          </ac:spMkLst>
        </pc:spChg>
        <pc:spChg chg="del">
          <ac:chgData name="Hans Bastiaan" userId="16c5300c-78ee-45f2-bb10-e216daae82d5" providerId="ADAL" clId="{2C151466-C4B4-4FB0-BE50-77030AF5D0FB}" dt="2022-07-07T09:08:20.762" v="1510" actId="478"/>
          <ac:spMkLst>
            <pc:docMk/>
            <pc:sldMk cId="1374264782" sldId="281"/>
            <ac:spMk id="47" creationId="{98EA663B-0CA6-4850-8C5A-717C7F266EA1}"/>
          </ac:spMkLst>
        </pc:spChg>
        <pc:spChg chg="del">
          <ac:chgData name="Hans Bastiaan" userId="16c5300c-78ee-45f2-bb10-e216daae82d5" providerId="ADAL" clId="{2C151466-C4B4-4FB0-BE50-77030AF5D0FB}" dt="2022-07-07T09:08:20.762" v="1510" actId="478"/>
          <ac:spMkLst>
            <pc:docMk/>
            <pc:sldMk cId="1374264782" sldId="281"/>
            <ac:spMk id="48" creationId="{993AB77C-C85E-4933-A276-2C45A010D7E2}"/>
          </ac:spMkLst>
        </pc:spChg>
        <pc:spChg chg="del">
          <ac:chgData name="Hans Bastiaan" userId="16c5300c-78ee-45f2-bb10-e216daae82d5" providerId="ADAL" clId="{2C151466-C4B4-4FB0-BE50-77030AF5D0FB}" dt="2022-07-07T09:08:20.762" v="1510" actId="478"/>
          <ac:spMkLst>
            <pc:docMk/>
            <pc:sldMk cId="1374264782" sldId="281"/>
            <ac:spMk id="49" creationId="{3BC4781D-6A02-419B-96B3-532B4AF78F2C}"/>
          </ac:spMkLst>
        </pc:spChg>
        <pc:spChg chg="del">
          <ac:chgData name="Hans Bastiaan" userId="16c5300c-78ee-45f2-bb10-e216daae82d5" providerId="ADAL" clId="{2C151466-C4B4-4FB0-BE50-77030AF5D0FB}" dt="2022-07-07T09:08:20.762" v="1510" actId="478"/>
          <ac:spMkLst>
            <pc:docMk/>
            <pc:sldMk cId="1374264782" sldId="281"/>
            <ac:spMk id="50" creationId="{A51734A4-9F45-4D35-9054-E486320CE050}"/>
          </ac:spMkLst>
        </pc:spChg>
        <pc:spChg chg="del">
          <ac:chgData name="Hans Bastiaan" userId="16c5300c-78ee-45f2-bb10-e216daae82d5" providerId="ADAL" clId="{2C151466-C4B4-4FB0-BE50-77030AF5D0FB}" dt="2022-07-07T09:08:20.762" v="1510" actId="478"/>
          <ac:spMkLst>
            <pc:docMk/>
            <pc:sldMk cId="1374264782" sldId="281"/>
            <ac:spMk id="51" creationId="{B2FDAD81-F7CF-4D15-AE62-3617C1375F73}"/>
          </ac:spMkLst>
        </pc:spChg>
        <pc:spChg chg="del">
          <ac:chgData name="Hans Bastiaan" userId="16c5300c-78ee-45f2-bb10-e216daae82d5" providerId="ADAL" clId="{2C151466-C4B4-4FB0-BE50-77030AF5D0FB}" dt="2022-07-07T09:08:20.762" v="1510" actId="478"/>
          <ac:spMkLst>
            <pc:docMk/>
            <pc:sldMk cId="1374264782" sldId="281"/>
            <ac:spMk id="52" creationId="{BFC1FFDB-C665-4EBB-BC1F-760A7D9ADE41}"/>
          </ac:spMkLst>
        </pc:spChg>
        <pc:spChg chg="del">
          <ac:chgData name="Hans Bastiaan" userId="16c5300c-78ee-45f2-bb10-e216daae82d5" providerId="ADAL" clId="{2C151466-C4B4-4FB0-BE50-77030AF5D0FB}" dt="2022-07-07T09:08:20.762" v="1510" actId="478"/>
          <ac:spMkLst>
            <pc:docMk/>
            <pc:sldMk cId="1374264782" sldId="281"/>
            <ac:spMk id="55" creationId="{FE8498BB-133E-47F1-A4B5-0FBE9689C3CB}"/>
          </ac:spMkLst>
        </pc:spChg>
        <pc:spChg chg="del">
          <ac:chgData name="Hans Bastiaan" userId="16c5300c-78ee-45f2-bb10-e216daae82d5" providerId="ADAL" clId="{2C151466-C4B4-4FB0-BE50-77030AF5D0FB}" dt="2022-07-07T09:08:20.762" v="1510" actId="478"/>
          <ac:spMkLst>
            <pc:docMk/>
            <pc:sldMk cId="1374264782" sldId="281"/>
            <ac:spMk id="56" creationId="{F6A7EC97-3B33-4226-A19F-189E691D605D}"/>
          </ac:spMkLst>
        </pc:spChg>
        <pc:spChg chg="del">
          <ac:chgData name="Hans Bastiaan" userId="16c5300c-78ee-45f2-bb10-e216daae82d5" providerId="ADAL" clId="{2C151466-C4B4-4FB0-BE50-77030AF5D0FB}" dt="2022-07-07T09:08:20.762" v="1510" actId="478"/>
          <ac:spMkLst>
            <pc:docMk/>
            <pc:sldMk cId="1374264782" sldId="281"/>
            <ac:spMk id="57" creationId="{18764242-A5DA-458B-ACC5-4250E0473B69}"/>
          </ac:spMkLst>
        </pc:spChg>
        <pc:spChg chg="del">
          <ac:chgData name="Hans Bastiaan" userId="16c5300c-78ee-45f2-bb10-e216daae82d5" providerId="ADAL" clId="{2C151466-C4B4-4FB0-BE50-77030AF5D0FB}" dt="2022-07-07T09:08:20.762" v="1510" actId="478"/>
          <ac:spMkLst>
            <pc:docMk/>
            <pc:sldMk cId="1374264782" sldId="281"/>
            <ac:spMk id="58" creationId="{02D5247F-96C1-464F-B65A-1F6BCCD34D25}"/>
          </ac:spMkLst>
        </pc:spChg>
        <pc:spChg chg="del">
          <ac:chgData name="Hans Bastiaan" userId="16c5300c-78ee-45f2-bb10-e216daae82d5" providerId="ADAL" clId="{2C151466-C4B4-4FB0-BE50-77030AF5D0FB}" dt="2022-07-07T09:08:20.762" v="1510" actId="478"/>
          <ac:spMkLst>
            <pc:docMk/>
            <pc:sldMk cId="1374264782" sldId="281"/>
            <ac:spMk id="59" creationId="{6DF9FDB4-1B43-4507-9D0B-5D399806AB36}"/>
          </ac:spMkLst>
        </pc:spChg>
        <pc:spChg chg="del">
          <ac:chgData name="Hans Bastiaan" userId="16c5300c-78ee-45f2-bb10-e216daae82d5" providerId="ADAL" clId="{2C151466-C4B4-4FB0-BE50-77030AF5D0FB}" dt="2022-07-07T09:08:20.762" v="1510" actId="478"/>
          <ac:spMkLst>
            <pc:docMk/>
            <pc:sldMk cId="1374264782" sldId="281"/>
            <ac:spMk id="60" creationId="{DA564030-5866-4DA0-B4EB-21E569EC052A}"/>
          </ac:spMkLst>
        </pc:spChg>
        <pc:spChg chg="del">
          <ac:chgData name="Hans Bastiaan" userId="16c5300c-78ee-45f2-bb10-e216daae82d5" providerId="ADAL" clId="{2C151466-C4B4-4FB0-BE50-77030AF5D0FB}" dt="2022-07-07T09:08:20.762" v="1510" actId="478"/>
          <ac:spMkLst>
            <pc:docMk/>
            <pc:sldMk cId="1374264782" sldId="281"/>
            <ac:spMk id="61" creationId="{075B0F78-D3B2-4AE0-AD32-4B3793C40B5D}"/>
          </ac:spMkLst>
        </pc:spChg>
        <pc:spChg chg="add mod">
          <ac:chgData name="Hans Bastiaan" userId="16c5300c-78ee-45f2-bb10-e216daae82d5" providerId="ADAL" clId="{2C151466-C4B4-4FB0-BE50-77030AF5D0FB}" dt="2022-07-07T09:12:58.310" v="1561" actId="20577"/>
          <ac:spMkLst>
            <pc:docMk/>
            <pc:sldMk cId="1374264782" sldId="281"/>
            <ac:spMk id="62" creationId="{C70B95B1-EFAD-7935-19D3-152AA3631BF9}"/>
          </ac:spMkLst>
        </pc:spChg>
        <pc:spChg chg="add mod">
          <ac:chgData name="Hans Bastiaan" userId="16c5300c-78ee-45f2-bb10-e216daae82d5" providerId="ADAL" clId="{2C151466-C4B4-4FB0-BE50-77030AF5D0FB}" dt="2022-07-07T09:18:36.165" v="1632" actId="20577"/>
          <ac:spMkLst>
            <pc:docMk/>
            <pc:sldMk cId="1374264782" sldId="281"/>
            <ac:spMk id="63" creationId="{0BB2F289-D143-FB58-BFA1-EA80DC3D1CDD}"/>
          </ac:spMkLst>
        </pc:spChg>
        <pc:spChg chg="add mod">
          <ac:chgData name="Hans Bastiaan" userId="16c5300c-78ee-45f2-bb10-e216daae82d5" providerId="ADAL" clId="{2C151466-C4B4-4FB0-BE50-77030AF5D0FB}" dt="2022-07-07T09:18:49.267" v="1640" actId="20577"/>
          <ac:spMkLst>
            <pc:docMk/>
            <pc:sldMk cId="1374264782" sldId="281"/>
            <ac:spMk id="64" creationId="{5C651C97-2FF5-1A62-FFD6-87BFA5534FFD}"/>
          </ac:spMkLst>
        </pc:spChg>
        <pc:spChg chg="add del mod">
          <ac:chgData name="Hans Bastiaan" userId="16c5300c-78ee-45f2-bb10-e216daae82d5" providerId="ADAL" clId="{2C151466-C4B4-4FB0-BE50-77030AF5D0FB}" dt="2022-07-07T09:15:22.171" v="1617" actId="478"/>
          <ac:spMkLst>
            <pc:docMk/>
            <pc:sldMk cId="1374264782" sldId="281"/>
            <ac:spMk id="65" creationId="{906996A8-73A7-BBA1-1662-52BD0B6DC027}"/>
          </ac:spMkLst>
        </pc:spChg>
        <pc:spChg chg="add del">
          <ac:chgData name="Hans Bastiaan" userId="16c5300c-78ee-45f2-bb10-e216daae82d5" providerId="ADAL" clId="{2C151466-C4B4-4FB0-BE50-77030AF5D0FB}" dt="2022-07-07T09:15:49.135" v="1622" actId="478"/>
          <ac:spMkLst>
            <pc:docMk/>
            <pc:sldMk cId="1374264782" sldId="281"/>
            <ac:spMk id="66" creationId="{EFB9D356-17EC-7837-B5B0-8AC46E42D652}"/>
          </ac:spMkLst>
        </pc:spChg>
        <pc:picChg chg="add del mod">
          <ac:chgData name="Hans Bastiaan" userId="16c5300c-78ee-45f2-bb10-e216daae82d5" providerId="ADAL" clId="{2C151466-C4B4-4FB0-BE50-77030AF5D0FB}" dt="2022-07-07T09:17:55.809" v="1625" actId="478"/>
          <ac:picMkLst>
            <pc:docMk/>
            <pc:sldMk cId="1374264782" sldId="281"/>
            <ac:picMk id="3" creationId="{1A0A88CA-8C7E-02E8-AF98-4F8C0DDD4F8A}"/>
          </ac:picMkLst>
        </pc:picChg>
        <pc:picChg chg="add mod">
          <ac:chgData name="Hans Bastiaan" userId="16c5300c-78ee-45f2-bb10-e216daae82d5" providerId="ADAL" clId="{2C151466-C4B4-4FB0-BE50-77030AF5D0FB}" dt="2022-07-07T09:16:51.045" v="1624" actId="1076"/>
          <ac:picMkLst>
            <pc:docMk/>
            <pc:sldMk cId="1374264782" sldId="281"/>
            <ac:picMk id="6" creationId="{D22E1FDD-0449-1879-CB33-51AAEB51938F}"/>
          </ac:picMkLst>
        </pc:picChg>
        <pc:picChg chg="add mod">
          <ac:chgData name="Hans Bastiaan" userId="16c5300c-78ee-45f2-bb10-e216daae82d5" providerId="ADAL" clId="{2C151466-C4B4-4FB0-BE50-77030AF5D0FB}" dt="2022-07-07T09:18:02.780" v="1627" actId="1076"/>
          <ac:picMkLst>
            <pc:docMk/>
            <pc:sldMk cId="1374264782" sldId="281"/>
            <ac:picMk id="8" creationId="{6FE5B340-9337-8EB8-31D1-2C1349E2F329}"/>
          </ac:picMkLst>
        </pc:picChg>
        <pc:cxnChg chg="del mod">
          <ac:chgData name="Hans Bastiaan" userId="16c5300c-78ee-45f2-bb10-e216daae82d5" providerId="ADAL" clId="{2C151466-C4B4-4FB0-BE50-77030AF5D0FB}" dt="2022-07-07T09:08:20.762" v="1510" actId="478"/>
          <ac:cxnSpMkLst>
            <pc:docMk/>
            <pc:sldMk cId="1374264782" sldId="281"/>
            <ac:cxnSpMk id="41" creationId="{29205EC2-36CC-44A8-B17C-68378913A753}"/>
          </ac:cxnSpMkLst>
        </pc:cxnChg>
        <pc:cxnChg chg="del mod">
          <ac:chgData name="Hans Bastiaan" userId="16c5300c-78ee-45f2-bb10-e216daae82d5" providerId="ADAL" clId="{2C151466-C4B4-4FB0-BE50-77030AF5D0FB}" dt="2022-07-07T09:08:20.762" v="1510" actId="478"/>
          <ac:cxnSpMkLst>
            <pc:docMk/>
            <pc:sldMk cId="1374264782" sldId="281"/>
            <ac:cxnSpMk id="43" creationId="{082E690D-FFC7-43F2-BD02-2700297F06A4}"/>
          </ac:cxnSpMkLst>
        </pc:cxnChg>
        <pc:cxnChg chg="del mod">
          <ac:chgData name="Hans Bastiaan" userId="16c5300c-78ee-45f2-bb10-e216daae82d5" providerId="ADAL" clId="{2C151466-C4B4-4FB0-BE50-77030AF5D0FB}" dt="2022-07-07T09:08:20.762" v="1510" actId="478"/>
          <ac:cxnSpMkLst>
            <pc:docMk/>
            <pc:sldMk cId="1374264782" sldId="281"/>
            <ac:cxnSpMk id="44" creationId="{CAFF9B12-3DD4-4225-9EBE-3B83985D174F}"/>
          </ac:cxnSpMkLst>
        </pc:cxnChg>
        <pc:cxnChg chg="del mod">
          <ac:chgData name="Hans Bastiaan" userId="16c5300c-78ee-45f2-bb10-e216daae82d5" providerId="ADAL" clId="{2C151466-C4B4-4FB0-BE50-77030AF5D0FB}" dt="2022-07-07T09:08:20.762" v="1510" actId="478"/>
          <ac:cxnSpMkLst>
            <pc:docMk/>
            <pc:sldMk cId="1374264782" sldId="281"/>
            <ac:cxnSpMk id="45" creationId="{E093DBCC-715D-43D0-AC02-5A8B625E9A61}"/>
          </ac:cxnSpMkLst>
        </pc:cxnChg>
        <pc:cxnChg chg="del mod">
          <ac:chgData name="Hans Bastiaan" userId="16c5300c-78ee-45f2-bb10-e216daae82d5" providerId="ADAL" clId="{2C151466-C4B4-4FB0-BE50-77030AF5D0FB}" dt="2022-07-07T09:08:20.762" v="1510" actId="478"/>
          <ac:cxnSpMkLst>
            <pc:docMk/>
            <pc:sldMk cId="1374264782" sldId="281"/>
            <ac:cxnSpMk id="46" creationId="{562A839D-AD0B-4516-BFE2-C8A45CF7BF63}"/>
          </ac:cxnSpMkLst>
        </pc:cxnChg>
        <pc:cxnChg chg="del mod">
          <ac:chgData name="Hans Bastiaan" userId="16c5300c-78ee-45f2-bb10-e216daae82d5" providerId="ADAL" clId="{2C151466-C4B4-4FB0-BE50-77030AF5D0FB}" dt="2022-07-07T09:08:20.762" v="1510" actId="478"/>
          <ac:cxnSpMkLst>
            <pc:docMk/>
            <pc:sldMk cId="1374264782" sldId="281"/>
            <ac:cxnSpMk id="53" creationId="{BF531D2D-5B01-4CA1-8182-0471197F98B9}"/>
          </ac:cxnSpMkLst>
        </pc:cxnChg>
        <pc:cxnChg chg="del mod">
          <ac:chgData name="Hans Bastiaan" userId="16c5300c-78ee-45f2-bb10-e216daae82d5" providerId="ADAL" clId="{2C151466-C4B4-4FB0-BE50-77030AF5D0FB}" dt="2022-07-07T09:08:20.762" v="1510" actId="478"/>
          <ac:cxnSpMkLst>
            <pc:docMk/>
            <pc:sldMk cId="1374264782" sldId="281"/>
            <ac:cxnSpMk id="54" creationId="{B753F3AF-A593-44AC-829D-A2FD22142C3B}"/>
          </ac:cxnSpMkLst>
        </pc:cxnChg>
      </pc:sldChg>
      <pc:sldChg chg="del">
        <pc:chgData name="Hans Bastiaan" userId="16c5300c-78ee-45f2-bb10-e216daae82d5" providerId="ADAL" clId="{2C151466-C4B4-4FB0-BE50-77030AF5D0FB}" dt="2022-07-07T09:20:59.609" v="1646" actId="47"/>
        <pc:sldMkLst>
          <pc:docMk/>
          <pc:sldMk cId="3966457953" sldId="282"/>
        </pc:sldMkLst>
      </pc:sldChg>
      <pc:sldChg chg="del">
        <pc:chgData name="Hans Bastiaan" userId="16c5300c-78ee-45f2-bb10-e216daae82d5" providerId="ADAL" clId="{2C151466-C4B4-4FB0-BE50-77030AF5D0FB}" dt="2022-07-07T09:21:00.995" v="1647" actId="47"/>
        <pc:sldMkLst>
          <pc:docMk/>
          <pc:sldMk cId="1895620211" sldId="283"/>
        </pc:sldMkLst>
      </pc:sldChg>
      <pc:sldChg chg="addSp delSp modSp mod addAnim delAnim modAnim">
        <pc:chgData name="Hans Bastiaan" userId="16c5300c-78ee-45f2-bb10-e216daae82d5" providerId="ADAL" clId="{2C151466-C4B4-4FB0-BE50-77030AF5D0FB}" dt="2022-07-12T08:27:30.015" v="2041" actId="207"/>
        <pc:sldMkLst>
          <pc:docMk/>
          <pc:sldMk cId="1271923716" sldId="284"/>
        </pc:sldMkLst>
        <pc:spChg chg="del">
          <ac:chgData name="Hans Bastiaan" userId="16c5300c-78ee-45f2-bb10-e216daae82d5" providerId="ADAL" clId="{2C151466-C4B4-4FB0-BE50-77030AF5D0FB}" dt="2022-07-07T09:21:44.222" v="1650" actId="478"/>
          <ac:spMkLst>
            <pc:docMk/>
            <pc:sldMk cId="1271923716" sldId="284"/>
            <ac:spMk id="8" creationId="{A90C3226-39B1-484E-9D0B-74358359DE4B}"/>
          </ac:spMkLst>
        </pc:spChg>
        <pc:spChg chg="del mod">
          <ac:chgData name="Hans Bastiaan" userId="16c5300c-78ee-45f2-bb10-e216daae82d5" providerId="ADAL" clId="{2C151466-C4B4-4FB0-BE50-77030AF5D0FB}" dt="2022-07-07T09:27:24.015" v="1672" actId="478"/>
          <ac:spMkLst>
            <pc:docMk/>
            <pc:sldMk cId="1271923716" sldId="284"/>
            <ac:spMk id="9" creationId="{31FD9A40-B2C1-4F48-B479-060988AB59A0}"/>
          </ac:spMkLst>
        </pc:spChg>
        <pc:spChg chg="mod">
          <ac:chgData name="Hans Bastiaan" userId="16c5300c-78ee-45f2-bb10-e216daae82d5" providerId="ADAL" clId="{2C151466-C4B4-4FB0-BE50-77030AF5D0FB}" dt="2022-07-07T09:32:49.028" v="1699" actId="1076"/>
          <ac:spMkLst>
            <pc:docMk/>
            <pc:sldMk cId="1271923716" sldId="284"/>
            <ac:spMk id="10" creationId="{C71F2ED4-6CFC-4731-B6D5-555465FD6F61}"/>
          </ac:spMkLst>
        </pc:spChg>
        <pc:spChg chg="del">
          <ac:chgData name="Hans Bastiaan" userId="16c5300c-78ee-45f2-bb10-e216daae82d5" providerId="ADAL" clId="{2C151466-C4B4-4FB0-BE50-77030AF5D0FB}" dt="2022-07-07T09:26:28.980" v="1668" actId="478"/>
          <ac:spMkLst>
            <pc:docMk/>
            <pc:sldMk cId="1271923716" sldId="284"/>
            <ac:spMk id="11" creationId="{415C1847-D24B-4210-9F56-699528392160}"/>
          </ac:spMkLst>
        </pc:spChg>
        <pc:spChg chg="del">
          <ac:chgData name="Hans Bastiaan" userId="16c5300c-78ee-45f2-bb10-e216daae82d5" providerId="ADAL" clId="{2C151466-C4B4-4FB0-BE50-77030AF5D0FB}" dt="2022-07-07T09:26:27.619" v="1667" actId="478"/>
          <ac:spMkLst>
            <pc:docMk/>
            <pc:sldMk cId="1271923716" sldId="284"/>
            <ac:spMk id="12" creationId="{4FB14CE0-23BF-4724-B4FC-A6760729B1EF}"/>
          </ac:spMkLst>
        </pc:spChg>
        <pc:spChg chg="del">
          <ac:chgData name="Hans Bastiaan" userId="16c5300c-78ee-45f2-bb10-e216daae82d5" providerId="ADAL" clId="{2C151466-C4B4-4FB0-BE50-77030AF5D0FB}" dt="2022-07-07T09:26:24.905" v="1666" actId="478"/>
          <ac:spMkLst>
            <pc:docMk/>
            <pc:sldMk cId="1271923716" sldId="284"/>
            <ac:spMk id="13" creationId="{8EB932A7-F077-4666-95B4-0E6CB8C4E86F}"/>
          </ac:spMkLst>
        </pc:spChg>
        <pc:spChg chg="add mod">
          <ac:chgData name="Hans Bastiaan" userId="16c5300c-78ee-45f2-bb10-e216daae82d5" providerId="ADAL" clId="{2C151466-C4B4-4FB0-BE50-77030AF5D0FB}" dt="2022-07-12T08:19:37.779" v="1970" actId="20577"/>
          <ac:spMkLst>
            <pc:docMk/>
            <pc:sldMk cId="1271923716" sldId="284"/>
            <ac:spMk id="14" creationId="{B22EE626-54A2-9DEF-A68D-BFA847FF1097}"/>
          </ac:spMkLst>
        </pc:spChg>
        <pc:spChg chg="add mod">
          <ac:chgData name="Hans Bastiaan" userId="16c5300c-78ee-45f2-bb10-e216daae82d5" providerId="ADAL" clId="{2C151466-C4B4-4FB0-BE50-77030AF5D0FB}" dt="2022-07-12T08:27:30.015" v="2041" actId="207"/>
          <ac:spMkLst>
            <pc:docMk/>
            <pc:sldMk cId="1271923716" sldId="284"/>
            <ac:spMk id="17" creationId="{4E62F1EF-AAF8-3EE5-D721-07C7ECC5F724}"/>
          </ac:spMkLst>
        </pc:spChg>
        <pc:spChg chg="add del mod ord">
          <ac:chgData name="Hans Bastiaan" userId="16c5300c-78ee-45f2-bb10-e216daae82d5" providerId="ADAL" clId="{2C151466-C4B4-4FB0-BE50-77030AF5D0FB}" dt="2022-07-12T08:27:20.640" v="2040" actId="478"/>
          <ac:spMkLst>
            <pc:docMk/>
            <pc:sldMk cId="1271923716" sldId="284"/>
            <ac:spMk id="18" creationId="{B2862B29-80BB-42AD-67D6-78588528886B}"/>
          </ac:spMkLst>
        </pc:spChg>
        <pc:picChg chg="add del mod">
          <ac:chgData name="Hans Bastiaan" userId="16c5300c-78ee-45f2-bb10-e216daae82d5" providerId="ADAL" clId="{2C151466-C4B4-4FB0-BE50-77030AF5D0FB}" dt="2022-07-12T07:53:38.622" v="1827" actId="478"/>
          <ac:picMkLst>
            <pc:docMk/>
            <pc:sldMk cId="1271923716" sldId="284"/>
            <ac:picMk id="3" creationId="{BE2E249F-1830-596F-CFA8-BF9A11DCDD18}"/>
          </ac:picMkLst>
        </pc:picChg>
        <pc:picChg chg="add mod">
          <ac:chgData name="Hans Bastiaan" userId="16c5300c-78ee-45f2-bb10-e216daae82d5" providerId="ADAL" clId="{2C151466-C4B4-4FB0-BE50-77030AF5D0FB}" dt="2022-07-12T07:53:47.539" v="1831" actId="1076"/>
          <ac:picMkLst>
            <pc:docMk/>
            <pc:sldMk cId="1271923716" sldId="284"/>
            <ac:picMk id="4" creationId="{ACA61775-8B20-4796-E3C0-E52392E05CA8}"/>
          </ac:picMkLst>
        </pc:picChg>
        <pc:picChg chg="add del mod">
          <ac:chgData name="Hans Bastiaan" userId="16c5300c-78ee-45f2-bb10-e216daae82d5" providerId="ADAL" clId="{2C151466-C4B4-4FB0-BE50-77030AF5D0FB}" dt="2022-07-12T07:58:58.545" v="1851" actId="478"/>
          <ac:picMkLst>
            <pc:docMk/>
            <pc:sldMk cId="1271923716" sldId="284"/>
            <ac:picMk id="5" creationId="{5365066A-8267-D278-133C-B7D4CB25443E}"/>
          </ac:picMkLst>
        </pc:picChg>
        <pc:picChg chg="add del mod">
          <ac:chgData name="Hans Bastiaan" userId="16c5300c-78ee-45f2-bb10-e216daae82d5" providerId="ADAL" clId="{2C151466-C4B4-4FB0-BE50-77030AF5D0FB}" dt="2022-07-12T07:56:03.322" v="1840" actId="478"/>
          <ac:picMkLst>
            <pc:docMk/>
            <pc:sldMk cId="1271923716" sldId="284"/>
            <ac:picMk id="7" creationId="{48ECBE84-2DE7-E5C3-20E9-C29B38B25C92}"/>
          </ac:picMkLst>
        </pc:picChg>
        <pc:picChg chg="add mod">
          <ac:chgData name="Hans Bastiaan" userId="16c5300c-78ee-45f2-bb10-e216daae82d5" providerId="ADAL" clId="{2C151466-C4B4-4FB0-BE50-77030AF5D0FB}" dt="2022-07-12T07:56:22.084" v="1844" actId="14100"/>
          <ac:picMkLst>
            <pc:docMk/>
            <pc:sldMk cId="1271923716" sldId="284"/>
            <ac:picMk id="8" creationId="{5A51894B-506D-3905-DE27-3D29D96009AC}"/>
          </ac:picMkLst>
        </pc:picChg>
        <pc:picChg chg="add mod">
          <ac:chgData name="Hans Bastiaan" userId="16c5300c-78ee-45f2-bb10-e216daae82d5" providerId="ADAL" clId="{2C151466-C4B4-4FB0-BE50-77030AF5D0FB}" dt="2022-07-12T07:56:10.088" v="1842" actId="14100"/>
          <ac:picMkLst>
            <pc:docMk/>
            <pc:sldMk cId="1271923716" sldId="284"/>
            <ac:picMk id="11" creationId="{32BA8233-5DD1-E859-BF45-962B768D6A7E}"/>
          </ac:picMkLst>
        </pc:picChg>
        <pc:picChg chg="add mod">
          <ac:chgData name="Hans Bastiaan" userId="16c5300c-78ee-45f2-bb10-e216daae82d5" providerId="ADAL" clId="{2C151466-C4B4-4FB0-BE50-77030AF5D0FB}" dt="2022-07-12T07:59:05.723" v="1853" actId="1076"/>
          <ac:picMkLst>
            <pc:docMk/>
            <pc:sldMk cId="1271923716" sldId="284"/>
            <ac:picMk id="13" creationId="{F49BD922-2BA2-ED03-7DDF-892A231A9477}"/>
          </ac:picMkLst>
        </pc:picChg>
        <pc:picChg chg="add del mod">
          <ac:chgData name="Hans Bastiaan" userId="16c5300c-78ee-45f2-bb10-e216daae82d5" providerId="ADAL" clId="{2C151466-C4B4-4FB0-BE50-77030AF5D0FB}" dt="2022-07-12T07:54:55.459" v="1833" actId="478"/>
          <ac:picMkLst>
            <pc:docMk/>
            <pc:sldMk cId="1271923716" sldId="284"/>
            <ac:picMk id="16" creationId="{5E1ADF38-81C1-EF6F-7854-DE8F7758152A}"/>
          </ac:picMkLst>
        </pc:picChg>
        <pc:picChg chg="add mod">
          <ac:chgData name="Hans Bastiaan" userId="16c5300c-78ee-45f2-bb10-e216daae82d5" providerId="ADAL" clId="{2C151466-C4B4-4FB0-BE50-77030AF5D0FB}" dt="2022-07-12T07:59:22.217" v="1856" actId="1076"/>
          <ac:picMkLst>
            <pc:docMk/>
            <pc:sldMk cId="1271923716" sldId="284"/>
            <ac:picMk id="19" creationId="{06F7D5BD-A6C4-5A23-A3DE-C569C916DB0A}"/>
          </ac:picMkLst>
        </pc:picChg>
        <pc:picChg chg="add del mod">
          <ac:chgData name="Hans Bastiaan" userId="16c5300c-78ee-45f2-bb10-e216daae82d5" providerId="ADAL" clId="{2C151466-C4B4-4FB0-BE50-77030AF5D0FB}" dt="2022-07-12T07:59:16.735" v="1854" actId="478"/>
          <ac:picMkLst>
            <pc:docMk/>
            <pc:sldMk cId="1271923716" sldId="284"/>
            <ac:picMk id="20" creationId="{5F235966-762F-5E57-6731-36611BE9FA2F}"/>
          </ac:picMkLst>
        </pc:picChg>
      </pc:sldChg>
      <pc:sldChg chg="addSp modSp mod">
        <pc:chgData name="Hans Bastiaan" userId="16c5300c-78ee-45f2-bb10-e216daae82d5" providerId="ADAL" clId="{2C151466-C4B4-4FB0-BE50-77030AF5D0FB}" dt="2022-07-07T09:58:08.860" v="1812" actId="113"/>
        <pc:sldMkLst>
          <pc:docMk/>
          <pc:sldMk cId="82416230" sldId="285"/>
        </pc:sldMkLst>
        <pc:spChg chg="mod">
          <ac:chgData name="Hans Bastiaan" userId="16c5300c-78ee-45f2-bb10-e216daae82d5" providerId="ADAL" clId="{2C151466-C4B4-4FB0-BE50-77030AF5D0FB}" dt="2022-07-07T09:58:08.860" v="1812" actId="113"/>
          <ac:spMkLst>
            <pc:docMk/>
            <pc:sldMk cId="82416230" sldId="285"/>
            <ac:spMk id="4" creationId="{7BE6F758-F010-4235-B318-936334B54BF9}"/>
          </ac:spMkLst>
        </pc:spChg>
        <pc:spChg chg="mod">
          <ac:chgData name="Hans Bastiaan" userId="16c5300c-78ee-45f2-bb10-e216daae82d5" providerId="ADAL" clId="{2C151466-C4B4-4FB0-BE50-77030AF5D0FB}" dt="2022-07-07T09:54:42.599" v="1793" actId="1076"/>
          <ac:spMkLst>
            <pc:docMk/>
            <pc:sldMk cId="82416230" sldId="285"/>
            <ac:spMk id="5" creationId="{2986A779-E646-488C-9299-6DF41F721E34}"/>
          </ac:spMkLst>
        </pc:spChg>
        <pc:spChg chg="add mod">
          <ac:chgData name="Hans Bastiaan" userId="16c5300c-78ee-45f2-bb10-e216daae82d5" providerId="ADAL" clId="{2C151466-C4B4-4FB0-BE50-77030AF5D0FB}" dt="2022-07-07T09:56:21.916" v="1799" actId="1076"/>
          <ac:spMkLst>
            <pc:docMk/>
            <pc:sldMk cId="82416230" sldId="285"/>
            <ac:spMk id="6" creationId="{393732AC-A586-A4DE-635B-1FEE32CF0F8B}"/>
          </ac:spMkLst>
        </pc:spChg>
        <pc:picChg chg="add mod">
          <ac:chgData name="Hans Bastiaan" userId="16c5300c-78ee-45f2-bb10-e216daae82d5" providerId="ADAL" clId="{2C151466-C4B4-4FB0-BE50-77030AF5D0FB}" dt="2022-07-07T09:38:41.572" v="1731" actId="1076"/>
          <ac:picMkLst>
            <pc:docMk/>
            <pc:sldMk cId="82416230" sldId="285"/>
            <ac:picMk id="3" creationId="{C1B6BCD2-B411-C6BC-7EDF-8DF8827DFCF8}"/>
          </ac:picMkLst>
        </pc:picChg>
      </pc:sldChg>
      <pc:sldChg chg="addSp delSp modSp add mod delAnim modAnim">
        <pc:chgData name="Hans Bastiaan" userId="16c5300c-78ee-45f2-bb10-e216daae82d5" providerId="ADAL" clId="{2C151466-C4B4-4FB0-BE50-77030AF5D0FB}" dt="2022-07-07T07:38:08.154" v="884" actId="1076"/>
        <pc:sldMkLst>
          <pc:docMk/>
          <pc:sldMk cId="3769593920" sldId="286"/>
        </pc:sldMkLst>
        <pc:spChg chg="del">
          <ac:chgData name="Hans Bastiaan" userId="16c5300c-78ee-45f2-bb10-e216daae82d5" providerId="ADAL" clId="{2C151466-C4B4-4FB0-BE50-77030AF5D0FB}" dt="2022-07-06T19:15:26.964" v="349" actId="478"/>
          <ac:spMkLst>
            <pc:docMk/>
            <pc:sldMk cId="3769593920" sldId="286"/>
            <ac:spMk id="18" creationId="{9CC1939B-03AC-49F8-B009-131C29E53443}"/>
          </ac:spMkLst>
        </pc:spChg>
        <pc:spChg chg="del">
          <ac:chgData name="Hans Bastiaan" userId="16c5300c-78ee-45f2-bb10-e216daae82d5" providerId="ADAL" clId="{2C151466-C4B4-4FB0-BE50-77030AF5D0FB}" dt="2022-07-06T19:15:26.964" v="349" actId="478"/>
          <ac:spMkLst>
            <pc:docMk/>
            <pc:sldMk cId="3769593920" sldId="286"/>
            <ac:spMk id="19" creationId="{B875BECE-CD08-4C1D-BDF6-2C3FA32BE2D3}"/>
          </ac:spMkLst>
        </pc:spChg>
        <pc:spChg chg="del">
          <ac:chgData name="Hans Bastiaan" userId="16c5300c-78ee-45f2-bb10-e216daae82d5" providerId="ADAL" clId="{2C151466-C4B4-4FB0-BE50-77030AF5D0FB}" dt="2022-07-06T19:15:26.964" v="349" actId="478"/>
          <ac:spMkLst>
            <pc:docMk/>
            <pc:sldMk cId="3769593920" sldId="286"/>
            <ac:spMk id="20" creationId="{526EE352-87FB-4C20-AF67-50B4759CE9AF}"/>
          </ac:spMkLst>
        </pc:spChg>
        <pc:spChg chg="del mod">
          <ac:chgData name="Hans Bastiaan" userId="16c5300c-78ee-45f2-bb10-e216daae82d5" providerId="ADAL" clId="{2C151466-C4B4-4FB0-BE50-77030AF5D0FB}" dt="2022-07-06T19:15:26.964" v="349" actId="478"/>
          <ac:spMkLst>
            <pc:docMk/>
            <pc:sldMk cId="3769593920" sldId="286"/>
            <ac:spMk id="21" creationId="{3AF22D92-4735-4924-9D53-CB2EA6E9190B}"/>
          </ac:spMkLst>
        </pc:spChg>
        <pc:spChg chg="mod">
          <ac:chgData name="Hans Bastiaan" userId="16c5300c-78ee-45f2-bb10-e216daae82d5" providerId="ADAL" clId="{2C151466-C4B4-4FB0-BE50-77030AF5D0FB}" dt="2022-07-07T06:15:59.073" v="588" actId="20577"/>
          <ac:spMkLst>
            <pc:docMk/>
            <pc:sldMk cId="3769593920" sldId="286"/>
            <ac:spMk id="22" creationId="{EAD675FD-AB2B-4CFF-8B80-23FF4378B2B2}"/>
          </ac:spMkLst>
        </pc:spChg>
        <pc:spChg chg="del">
          <ac:chgData name="Hans Bastiaan" userId="16c5300c-78ee-45f2-bb10-e216daae82d5" providerId="ADAL" clId="{2C151466-C4B4-4FB0-BE50-77030AF5D0FB}" dt="2022-07-06T19:15:20.940" v="348" actId="478"/>
          <ac:spMkLst>
            <pc:docMk/>
            <pc:sldMk cId="3769593920" sldId="286"/>
            <ac:spMk id="23" creationId="{3B092559-1626-4D3E-9C06-C61BA2D42206}"/>
          </ac:spMkLst>
        </pc:spChg>
        <pc:spChg chg="mod">
          <ac:chgData name="Hans Bastiaan" userId="16c5300c-78ee-45f2-bb10-e216daae82d5" providerId="ADAL" clId="{2C151466-C4B4-4FB0-BE50-77030AF5D0FB}" dt="2022-07-07T07:35:03.532" v="880" actId="20577"/>
          <ac:spMkLst>
            <pc:docMk/>
            <pc:sldMk cId="3769593920" sldId="286"/>
            <ac:spMk id="24" creationId="{6D66B6AB-A2A2-4FDE-88AA-4120ABA477EB}"/>
          </ac:spMkLst>
        </pc:spChg>
        <pc:spChg chg="del">
          <ac:chgData name="Hans Bastiaan" userId="16c5300c-78ee-45f2-bb10-e216daae82d5" providerId="ADAL" clId="{2C151466-C4B4-4FB0-BE50-77030AF5D0FB}" dt="2022-07-06T19:24:39.838" v="450" actId="478"/>
          <ac:spMkLst>
            <pc:docMk/>
            <pc:sldMk cId="3769593920" sldId="286"/>
            <ac:spMk id="25" creationId="{C0BC285F-50E3-4122-94BB-FD3BACEE1426}"/>
          </ac:spMkLst>
        </pc:spChg>
        <pc:spChg chg="del mod">
          <ac:chgData name="Hans Bastiaan" userId="16c5300c-78ee-45f2-bb10-e216daae82d5" providerId="ADAL" clId="{2C151466-C4B4-4FB0-BE50-77030AF5D0FB}" dt="2022-07-06T19:22:16.573" v="442" actId="478"/>
          <ac:spMkLst>
            <pc:docMk/>
            <pc:sldMk cId="3769593920" sldId="286"/>
            <ac:spMk id="27" creationId="{3B07C80D-6788-49EF-ADD3-252C3E84F601}"/>
          </ac:spMkLst>
        </pc:spChg>
        <pc:spChg chg="del">
          <ac:chgData name="Hans Bastiaan" userId="16c5300c-78ee-45f2-bb10-e216daae82d5" providerId="ADAL" clId="{2C151466-C4B4-4FB0-BE50-77030AF5D0FB}" dt="2022-07-06T19:24:39.838" v="450" actId="478"/>
          <ac:spMkLst>
            <pc:docMk/>
            <pc:sldMk cId="3769593920" sldId="286"/>
            <ac:spMk id="29" creationId="{4D397A43-530B-4FF5-B576-9B665B487A56}"/>
          </ac:spMkLst>
        </pc:spChg>
        <pc:spChg chg="del">
          <ac:chgData name="Hans Bastiaan" userId="16c5300c-78ee-45f2-bb10-e216daae82d5" providerId="ADAL" clId="{2C151466-C4B4-4FB0-BE50-77030AF5D0FB}" dt="2022-07-06T19:24:39.838" v="450" actId="478"/>
          <ac:spMkLst>
            <pc:docMk/>
            <pc:sldMk cId="3769593920" sldId="286"/>
            <ac:spMk id="31" creationId="{43B5BC92-48C3-4AC5-987D-AD0114587215}"/>
          </ac:spMkLst>
        </pc:spChg>
        <pc:spChg chg="del">
          <ac:chgData name="Hans Bastiaan" userId="16c5300c-78ee-45f2-bb10-e216daae82d5" providerId="ADAL" clId="{2C151466-C4B4-4FB0-BE50-77030AF5D0FB}" dt="2022-07-06T19:24:39.838" v="450" actId="478"/>
          <ac:spMkLst>
            <pc:docMk/>
            <pc:sldMk cId="3769593920" sldId="286"/>
            <ac:spMk id="33" creationId="{A3F7CA8E-1DF5-45A3-80AB-55790B23FED0}"/>
          </ac:spMkLst>
        </pc:spChg>
        <pc:spChg chg="add mod">
          <ac:chgData name="Hans Bastiaan" userId="16c5300c-78ee-45f2-bb10-e216daae82d5" providerId="ADAL" clId="{2C151466-C4B4-4FB0-BE50-77030AF5D0FB}" dt="2022-07-06T19:22:21.024" v="443" actId="1076"/>
          <ac:spMkLst>
            <pc:docMk/>
            <pc:sldMk cId="3769593920" sldId="286"/>
            <ac:spMk id="34" creationId="{CACB9785-0987-3C91-CDA9-88202379F355}"/>
          </ac:spMkLst>
        </pc:spChg>
        <pc:spChg chg="add mod">
          <ac:chgData name="Hans Bastiaan" userId="16c5300c-78ee-45f2-bb10-e216daae82d5" providerId="ADAL" clId="{2C151466-C4B4-4FB0-BE50-77030AF5D0FB}" dt="2022-07-06T19:33:53.975" v="505" actId="255"/>
          <ac:spMkLst>
            <pc:docMk/>
            <pc:sldMk cId="3769593920" sldId="286"/>
            <ac:spMk id="35" creationId="{76F136E1-A192-B84B-DDC2-84B75442103E}"/>
          </ac:spMkLst>
        </pc:spChg>
        <pc:spChg chg="add mod">
          <ac:chgData name="Hans Bastiaan" userId="16c5300c-78ee-45f2-bb10-e216daae82d5" providerId="ADAL" clId="{2C151466-C4B4-4FB0-BE50-77030AF5D0FB}" dt="2022-07-06T19:34:04.228" v="507" actId="1076"/>
          <ac:spMkLst>
            <pc:docMk/>
            <pc:sldMk cId="3769593920" sldId="286"/>
            <ac:spMk id="36" creationId="{7CFDF439-9FD5-A23A-28B4-1B98945D6644}"/>
          </ac:spMkLst>
        </pc:spChg>
        <pc:spChg chg="add mod">
          <ac:chgData name="Hans Bastiaan" userId="16c5300c-78ee-45f2-bb10-e216daae82d5" providerId="ADAL" clId="{2C151466-C4B4-4FB0-BE50-77030AF5D0FB}" dt="2022-07-06T19:34:47.274" v="526" actId="20577"/>
          <ac:spMkLst>
            <pc:docMk/>
            <pc:sldMk cId="3769593920" sldId="286"/>
            <ac:spMk id="37" creationId="{4781DB9B-BDEC-1B2A-06B2-29A7E5404F52}"/>
          </ac:spMkLst>
        </pc:spChg>
        <pc:picChg chg="add mod">
          <ac:chgData name="Hans Bastiaan" userId="16c5300c-78ee-45f2-bb10-e216daae82d5" providerId="ADAL" clId="{2C151466-C4B4-4FB0-BE50-77030AF5D0FB}" dt="2022-07-07T07:38:01.173" v="883" actId="1076"/>
          <ac:picMkLst>
            <pc:docMk/>
            <pc:sldMk cId="3769593920" sldId="286"/>
            <ac:picMk id="3" creationId="{5155D6AC-C0F4-BC82-94D7-56AA123D395A}"/>
          </ac:picMkLst>
        </pc:picChg>
        <pc:picChg chg="add del mod">
          <ac:chgData name="Hans Bastiaan" userId="16c5300c-78ee-45f2-bb10-e216daae82d5" providerId="ADAL" clId="{2C151466-C4B4-4FB0-BE50-77030AF5D0FB}" dt="2022-07-06T19:30:52.608" v="456" actId="478"/>
          <ac:picMkLst>
            <pc:docMk/>
            <pc:sldMk cId="3769593920" sldId="286"/>
            <ac:picMk id="3" creationId="{FEA9C9A5-26AC-91B8-A984-C209AE901CB6}"/>
          </ac:picMkLst>
        </pc:picChg>
        <pc:picChg chg="add del mod">
          <ac:chgData name="Hans Bastiaan" userId="16c5300c-78ee-45f2-bb10-e216daae82d5" providerId="ADAL" clId="{2C151466-C4B4-4FB0-BE50-77030AF5D0FB}" dt="2022-07-06T19:30:34.137" v="451" actId="478"/>
          <ac:picMkLst>
            <pc:docMk/>
            <pc:sldMk cId="3769593920" sldId="286"/>
            <ac:picMk id="5" creationId="{94B7FEDC-7D60-F428-7307-3CEDFF1032DA}"/>
          </ac:picMkLst>
        </pc:picChg>
        <pc:picChg chg="add del mod">
          <ac:chgData name="Hans Bastiaan" userId="16c5300c-78ee-45f2-bb10-e216daae82d5" providerId="ADAL" clId="{2C151466-C4B4-4FB0-BE50-77030AF5D0FB}" dt="2022-07-06T19:30:49.822" v="455" actId="478"/>
          <ac:picMkLst>
            <pc:docMk/>
            <pc:sldMk cId="3769593920" sldId="286"/>
            <ac:picMk id="7" creationId="{D5CADCF5-7AFB-AFC8-1DCC-3BFFC7CB3EB9}"/>
          </ac:picMkLst>
        </pc:picChg>
        <pc:picChg chg="add del mod">
          <ac:chgData name="Hans Bastiaan" userId="16c5300c-78ee-45f2-bb10-e216daae82d5" providerId="ADAL" clId="{2C151466-C4B4-4FB0-BE50-77030AF5D0FB}" dt="2022-07-06T19:33:14.550" v="480" actId="478"/>
          <ac:picMkLst>
            <pc:docMk/>
            <pc:sldMk cId="3769593920" sldId="286"/>
            <ac:picMk id="9" creationId="{C4E66B09-D68C-C4DB-E526-32456188755B}"/>
          </ac:picMkLst>
        </pc:picChg>
        <pc:picChg chg="add del mod">
          <ac:chgData name="Hans Bastiaan" userId="16c5300c-78ee-45f2-bb10-e216daae82d5" providerId="ADAL" clId="{2C151466-C4B4-4FB0-BE50-77030AF5D0FB}" dt="2022-07-07T07:37:48.701" v="881" actId="478"/>
          <ac:picMkLst>
            <pc:docMk/>
            <pc:sldMk cId="3769593920" sldId="286"/>
            <ac:picMk id="11" creationId="{BC77B9DE-4EF9-EDB8-1F75-9BC2B5F09643}"/>
          </ac:picMkLst>
        </pc:picChg>
        <pc:picChg chg="add mod">
          <ac:chgData name="Hans Bastiaan" userId="16c5300c-78ee-45f2-bb10-e216daae82d5" providerId="ADAL" clId="{2C151466-C4B4-4FB0-BE50-77030AF5D0FB}" dt="2022-07-07T07:38:08.154" v="884" actId="1076"/>
          <ac:picMkLst>
            <pc:docMk/>
            <pc:sldMk cId="3769593920" sldId="286"/>
            <ac:picMk id="13" creationId="{219C0EF9-9F03-810D-E61B-1FE2BC932EC4}"/>
          </ac:picMkLst>
        </pc:picChg>
        <pc:picChg chg="add mod">
          <ac:chgData name="Hans Bastiaan" userId="16c5300c-78ee-45f2-bb10-e216daae82d5" providerId="ADAL" clId="{2C151466-C4B4-4FB0-BE50-77030AF5D0FB}" dt="2022-07-06T19:34:40.911" v="510" actId="1076"/>
          <ac:picMkLst>
            <pc:docMk/>
            <pc:sldMk cId="3769593920" sldId="286"/>
            <ac:picMk id="15" creationId="{CAC0E9BA-82BF-243E-927A-A28172932350}"/>
          </ac:picMkLst>
        </pc:picChg>
        <pc:cxnChg chg="del">
          <ac:chgData name="Hans Bastiaan" userId="16c5300c-78ee-45f2-bb10-e216daae82d5" providerId="ADAL" clId="{2C151466-C4B4-4FB0-BE50-77030AF5D0FB}" dt="2022-07-06T19:24:39.838" v="450" actId="478"/>
          <ac:cxnSpMkLst>
            <pc:docMk/>
            <pc:sldMk cId="3769593920" sldId="286"/>
            <ac:cxnSpMk id="26" creationId="{AA2FA8CC-0DFD-456A-BAFD-CC813461D465}"/>
          </ac:cxnSpMkLst>
        </pc:cxnChg>
        <pc:cxnChg chg="del">
          <ac:chgData name="Hans Bastiaan" userId="16c5300c-78ee-45f2-bb10-e216daae82d5" providerId="ADAL" clId="{2C151466-C4B4-4FB0-BE50-77030AF5D0FB}" dt="2022-07-06T19:24:39.838" v="450" actId="478"/>
          <ac:cxnSpMkLst>
            <pc:docMk/>
            <pc:sldMk cId="3769593920" sldId="286"/>
            <ac:cxnSpMk id="28" creationId="{8D9F20D8-659D-4B59-BE9F-A1EE2FA9B8DA}"/>
          </ac:cxnSpMkLst>
        </pc:cxnChg>
        <pc:cxnChg chg="del mod">
          <ac:chgData name="Hans Bastiaan" userId="16c5300c-78ee-45f2-bb10-e216daae82d5" providerId="ADAL" clId="{2C151466-C4B4-4FB0-BE50-77030AF5D0FB}" dt="2022-07-06T19:24:39.838" v="450" actId="478"/>
          <ac:cxnSpMkLst>
            <pc:docMk/>
            <pc:sldMk cId="3769593920" sldId="286"/>
            <ac:cxnSpMk id="30" creationId="{6F74FD76-DC1A-4C9C-AF40-C6CB45CFC1B3}"/>
          </ac:cxnSpMkLst>
        </pc:cxnChg>
        <pc:cxnChg chg="del">
          <ac:chgData name="Hans Bastiaan" userId="16c5300c-78ee-45f2-bb10-e216daae82d5" providerId="ADAL" clId="{2C151466-C4B4-4FB0-BE50-77030AF5D0FB}" dt="2022-07-06T19:24:39.838" v="450" actId="478"/>
          <ac:cxnSpMkLst>
            <pc:docMk/>
            <pc:sldMk cId="3769593920" sldId="286"/>
            <ac:cxnSpMk id="32" creationId="{25C367D1-0F12-4312-8B9F-5B89A7CBB29A}"/>
          </ac:cxnSpMkLst>
        </pc:cxnChg>
      </pc:sldChg>
      <pc:sldChg chg="addSp delSp modSp add mod">
        <pc:chgData name="Hans Bastiaan" userId="16c5300c-78ee-45f2-bb10-e216daae82d5" providerId="ADAL" clId="{2C151466-C4B4-4FB0-BE50-77030AF5D0FB}" dt="2022-07-07T07:39:53.432" v="889" actId="1076"/>
        <pc:sldMkLst>
          <pc:docMk/>
          <pc:sldMk cId="2671474704" sldId="287"/>
        </pc:sldMkLst>
        <pc:spChg chg="add del mod">
          <ac:chgData name="Hans Bastiaan" userId="16c5300c-78ee-45f2-bb10-e216daae82d5" providerId="ADAL" clId="{2C151466-C4B4-4FB0-BE50-77030AF5D0FB}" dt="2022-07-07T07:10:40.793" v="683" actId="478"/>
          <ac:spMkLst>
            <pc:docMk/>
            <pc:sldMk cId="2671474704" sldId="287"/>
            <ac:spMk id="12" creationId="{9CD80A69-26A6-03DD-CFF9-40BDC948FB94}"/>
          </ac:spMkLst>
        </pc:spChg>
        <pc:spChg chg="add mod">
          <ac:chgData name="Hans Bastiaan" userId="16c5300c-78ee-45f2-bb10-e216daae82d5" providerId="ADAL" clId="{2C151466-C4B4-4FB0-BE50-77030AF5D0FB}" dt="2022-07-07T07:15:10.255" v="724" actId="20577"/>
          <ac:spMkLst>
            <pc:docMk/>
            <pc:sldMk cId="2671474704" sldId="287"/>
            <ac:spMk id="16" creationId="{6721417E-F742-CEF0-CA1C-18645AD699B9}"/>
          </ac:spMkLst>
        </pc:spChg>
        <pc:spChg chg="add mod">
          <ac:chgData name="Hans Bastiaan" userId="16c5300c-78ee-45f2-bb10-e216daae82d5" providerId="ADAL" clId="{2C151466-C4B4-4FB0-BE50-77030AF5D0FB}" dt="2022-07-07T07:12:28.198" v="703" actId="1076"/>
          <ac:spMkLst>
            <pc:docMk/>
            <pc:sldMk cId="2671474704" sldId="287"/>
            <ac:spMk id="17" creationId="{66A15FB2-7491-3748-872A-09139AC050C0}"/>
          </ac:spMkLst>
        </pc:spChg>
        <pc:spChg chg="mod">
          <ac:chgData name="Hans Bastiaan" userId="16c5300c-78ee-45f2-bb10-e216daae82d5" providerId="ADAL" clId="{2C151466-C4B4-4FB0-BE50-77030AF5D0FB}" dt="2022-07-07T07:15:22.544" v="727" actId="20577"/>
          <ac:spMkLst>
            <pc:docMk/>
            <pc:sldMk cId="2671474704" sldId="287"/>
            <ac:spMk id="22" creationId="{EAD675FD-AB2B-4CFF-8B80-23FF4378B2B2}"/>
          </ac:spMkLst>
        </pc:spChg>
        <pc:spChg chg="del">
          <ac:chgData name="Hans Bastiaan" userId="16c5300c-78ee-45f2-bb10-e216daae82d5" providerId="ADAL" clId="{2C151466-C4B4-4FB0-BE50-77030AF5D0FB}" dt="2022-07-07T07:04:21.571" v="630" actId="478"/>
          <ac:spMkLst>
            <pc:docMk/>
            <pc:sldMk cId="2671474704" sldId="287"/>
            <ac:spMk id="24" creationId="{6D66B6AB-A2A2-4FDE-88AA-4120ABA477EB}"/>
          </ac:spMkLst>
        </pc:spChg>
        <pc:spChg chg="del mod">
          <ac:chgData name="Hans Bastiaan" userId="16c5300c-78ee-45f2-bb10-e216daae82d5" providerId="ADAL" clId="{2C151466-C4B4-4FB0-BE50-77030AF5D0FB}" dt="2022-07-07T07:09:05.635" v="672" actId="478"/>
          <ac:spMkLst>
            <pc:docMk/>
            <pc:sldMk cId="2671474704" sldId="287"/>
            <ac:spMk id="34" creationId="{CACB9785-0987-3C91-CDA9-88202379F355}"/>
          </ac:spMkLst>
        </pc:spChg>
        <pc:spChg chg="del mod">
          <ac:chgData name="Hans Bastiaan" userId="16c5300c-78ee-45f2-bb10-e216daae82d5" providerId="ADAL" clId="{2C151466-C4B4-4FB0-BE50-77030AF5D0FB}" dt="2022-07-07T07:09:00.736" v="669" actId="478"/>
          <ac:spMkLst>
            <pc:docMk/>
            <pc:sldMk cId="2671474704" sldId="287"/>
            <ac:spMk id="35" creationId="{76F136E1-A192-B84B-DDC2-84B75442103E}"/>
          </ac:spMkLst>
        </pc:spChg>
        <pc:spChg chg="mod">
          <ac:chgData name="Hans Bastiaan" userId="16c5300c-78ee-45f2-bb10-e216daae82d5" providerId="ADAL" clId="{2C151466-C4B4-4FB0-BE50-77030AF5D0FB}" dt="2022-07-07T07:12:40.562" v="706" actId="1076"/>
          <ac:spMkLst>
            <pc:docMk/>
            <pc:sldMk cId="2671474704" sldId="287"/>
            <ac:spMk id="36" creationId="{7CFDF439-9FD5-A23A-28B4-1B98945D6644}"/>
          </ac:spMkLst>
        </pc:spChg>
        <pc:spChg chg="mod">
          <ac:chgData name="Hans Bastiaan" userId="16c5300c-78ee-45f2-bb10-e216daae82d5" providerId="ADAL" clId="{2C151466-C4B4-4FB0-BE50-77030AF5D0FB}" dt="2022-07-07T07:12:51.741" v="707" actId="1076"/>
          <ac:spMkLst>
            <pc:docMk/>
            <pc:sldMk cId="2671474704" sldId="287"/>
            <ac:spMk id="37" creationId="{4781DB9B-BDEC-1B2A-06B2-29A7E5404F52}"/>
          </ac:spMkLst>
        </pc:spChg>
        <pc:picChg chg="add del mod">
          <ac:chgData name="Hans Bastiaan" userId="16c5300c-78ee-45f2-bb10-e216daae82d5" providerId="ADAL" clId="{2C151466-C4B4-4FB0-BE50-77030AF5D0FB}" dt="2022-07-07T07:39:40.943" v="886" actId="478"/>
          <ac:picMkLst>
            <pc:docMk/>
            <pc:sldMk cId="2671474704" sldId="287"/>
            <ac:picMk id="4" creationId="{C74B864C-8C09-0F9B-1B80-2F003DC55360}"/>
          </ac:picMkLst>
        </pc:picChg>
        <pc:picChg chg="add mod">
          <ac:chgData name="Hans Bastiaan" userId="16c5300c-78ee-45f2-bb10-e216daae82d5" providerId="ADAL" clId="{2C151466-C4B4-4FB0-BE50-77030AF5D0FB}" dt="2022-07-07T07:39:53.432" v="889" actId="1076"/>
          <ac:picMkLst>
            <pc:docMk/>
            <pc:sldMk cId="2671474704" sldId="287"/>
            <ac:picMk id="6" creationId="{F95BAD45-1C18-D557-D0FE-0A0E3D6C9547}"/>
          </ac:picMkLst>
        </pc:picChg>
        <pc:picChg chg="add mod">
          <ac:chgData name="Hans Bastiaan" userId="16c5300c-78ee-45f2-bb10-e216daae82d5" providerId="ADAL" clId="{2C151466-C4B4-4FB0-BE50-77030AF5D0FB}" dt="2022-07-07T07:14:54.009" v="715" actId="1076"/>
          <ac:picMkLst>
            <pc:docMk/>
            <pc:sldMk cId="2671474704" sldId="287"/>
            <ac:picMk id="8" creationId="{09C44332-D766-B819-DEFA-FC86EE60B14D}"/>
          </ac:picMkLst>
        </pc:picChg>
        <pc:picChg chg="add mod">
          <ac:chgData name="Hans Bastiaan" userId="16c5300c-78ee-45f2-bb10-e216daae82d5" providerId="ADAL" clId="{2C151466-C4B4-4FB0-BE50-77030AF5D0FB}" dt="2022-07-07T07:39:50.272" v="888" actId="1076"/>
          <ac:picMkLst>
            <pc:docMk/>
            <pc:sldMk cId="2671474704" sldId="287"/>
            <ac:picMk id="10" creationId="{15F82BAE-341E-AB68-D2F0-2136FF2CF3DE}"/>
          </ac:picMkLst>
        </pc:picChg>
        <pc:picChg chg="del mod">
          <ac:chgData name="Hans Bastiaan" userId="16c5300c-78ee-45f2-bb10-e216daae82d5" providerId="ADAL" clId="{2C151466-C4B4-4FB0-BE50-77030AF5D0FB}" dt="2022-07-07T07:04:08.079" v="627" actId="478"/>
          <ac:picMkLst>
            <pc:docMk/>
            <pc:sldMk cId="2671474704" sldId="287"/>
            <ac:picMk id="11" creationId="{BC77B9DE-4EF9-EDB8-1F75-9BC2B5F09643}"/>
          </ac:picMkLst>
        </pc:picChg>
        <pc:picChg chg="del mod">
          <ac:chgData name="Hans Bastiaan" userId="16c5300c-78ee-45f2-bb10-e216daae82d5" providerId="ADAL" clId="{2C151466-C4B4-4FB0-BE50-77030AF5D0FB}" dt="2022-07-07T07:13:22.866" v="711" actId="478"/>
          <ac:picMkLst>
            <pc:docMk/>
            <pc:sldMk cId="2671474704" sldId="287"/>
            <ac:picMk id="13" creationId="{219C0EF9-9F03-810D-E61B-1FE2BC932EC4}"/>
          </ac:picMkLst>
        </pc:picChg>
        <pc:picChg chg="del mod">
          <ac:chgData name="Hans Bastiaan" userId="16c5300c-78ee-45f2-bb10-e216daae82d5" providerId="ADAL" clId="{2C151466-C4B4-4FB0-BE50-77030AF5D0FB}" dt="2022-07-07T07:14:49.225" v="714" actId="478"/>
          <ac:picMkLst>
            <pc:docMk/>
            <pc:sldMk cId="2671474704" sldId="287"/>
            <ac:picMk id="15" creationId="{CAC0E9BA-82BF-243E-927A-A28172932350}"/>
          </ac:picMkLst>
        </pc:picChg>
      </pc:sldChg>
      <pc:sldChg chg="addSp delSp modSp add mod">
        <pc:chgData name="Hans Bastiaan" userId="16c5300c-78ee-45f2-bb10-e216daae82d5" providerId="ADAL" clId="{2C151466-C4B4-4FB0-BE50-77030AF5D0FB}" dt="2022-07-07T07:42:46.330" v="907" actId="1076"/>
        <pc:sldMkLst>
          <pc:docMk/>
          <pc:sldMk cId="1966412656" sldId="288"/>
        </pc:sldMkLst>
        <pc:spChg chg="add mod">
          <ac:chgData name="Hans Bastiaan" userId="16c5300c-78ee-45f2-bb10-e216daae82d5" providerId="ADAL" clId="{2C151466-C4B4-4FB0-BE50-77030AF5D0FB}" dt="2022-07-07T07:41:51.777" v="905" actId="113"/>
          <ac:spMkLst>
            <pc:docMk/>
            <pc:sldMk cId="1966412656" sldId="288"/>
            <ac:spMk id="10" creationId="{8D5132AA-A404-10BB-C1B5-ED76120812D3}"/>
          </ac:spMkLst>
        </pc:spChg>
        <pc:spChg chg="mod">
          <ac:chgData name="Hans Bastiaan" userId="16c5300c-78ee-45f2-bb10-e216daae82d5" providerId="ADAL" clId="{2C151466-C4B4-4FB0-BE50-77030AF5D0FB}" dt="2022-07-07T07:41:34.794" v="902" actId="14100"/>
          <ac:spMkLst>
            <pc:docMk/>
            <pc:sldMk cId="1966412656" sldId="288"/>
            <ac:spMk id="12" creationId="{9CD80A69-26A6-03DD-CFF9-40BDC948FB94}"/>
          </ac:spMkLst>
        </pc:spChg>
        <pc:spChg chg="add mod">
          <ac:chgData name="Hans Bastiaan" userId="16c5300c-78ee-45f2-bb10-e216daae82d5" providerId="ADAL" clId="{2C151466-C4B4-4FB0-BE50-77030AF5D0FB}" dt="2022-07-07T07:41:38.380" v="903" actId="14100"/>
          <ac:spMkLst>
            <pc:docMk/>
            <pc:sldMk cId="1966412656" sldId="288"/>
            <ac:spMk id="14" creationId="{F14EDC65-FA40-FADC-AE09-0A2A0101752C}"/>
          </ac:spMkLst>
        </pc:spChg>
        <pc:spChg chg="add mod">
          <ac:chgData name="Hans Bastiaan" userId="16c5300c-78ee-45f2-bb10-e216daae82d5" providerId="ADAL" clId="{2C151466-C4B4-4FB0-BE50-77030AF5D0FB}" dt="2022-07-07T07:42:46.330" v="907" actId="1076"/>
          <ac:spMkLst>
            <pc:docMk/>
            <pc:sldMk cId="1966412656" sldId="288"/>
            <ac:spMk id="16" creationId="{1BC66772-164A-E2E8-2D8D-A3E5EA5247DD}"/>
          </ac:spMkLst>
        </pc:spChg>
        <pc:spChg chg="add mod">
          <ac:chgData name="Hans Bastiaan" userId="16c5300c-78ee-45f2-bb10-e216daae82d5" providerId="ADAL" clId="{2C151466-C4B4-4FB0-BE50-77030AF5D0FB}" dt="2022-07-07T07:42:32.876" v="906" actId="1076"/>
          <ac:spMkLst>
            <pc:docMk/>
            <pc:sldMk cId="1966412656" sldId="288"/>
            <ac:spMk id="17" creationId="{0E69D0BD-2C5B-C8F1-7753-3074A92697D7}"/>
          </ac:spMkLst>
        </pc:spChg>
        <pc:spChg chg="mod">
          <ac:chgData name="Hans Bastiaan" userId="16c5300c-78ee-45f2-bb10-e216daae82d5" providerId="ADAL" clId="{2C151466-C4B4-4FB0-BE50-77030AF5D0FB}" dt="2022-07-07T07:17:29.616" v="798" actId="20577"/>
          <ac:spMkLst>
            <pc:docMk/>
            <pc:sldMk cId="1966412656" sldId="288"/>
            <ac:spMk id="22" creationId="{EAD675FD-AB2B-4CFF-8B80-23FF4378B2B2}"/>
          </ac:spMkLst>
        </pc:spChg>
        <pc:spChg chg="del mod">
          <ac:chgData name="Hans Bastiaan" userId="16c5300c-78ee-45f2-bb10-e216daae82d5" providerId="ADAL" clId="{2C151466-C4B4-4FB0-BE50-77030AF5D0FB}" dt="2022-07-07T07:16:04.643" v="753" actId="478"/>
          <ac:spMkLst>
            <pc:docMk/>
            <pc:sldMk cId="1966412656" sldId="288"/>
            <ac:spMk id="36" creationId="{7CFDF439-9FD5-A23A-28B4-1B98945D6644}"/>
          </ac:spMkLst>
        </pc:spChg>
        <pc:spChg chg="del">
          <ac:chgData name="Hans Bastiaan" userId="16c5300c-78ee-45f2-bb10-e216daae82d5" providerId="ADAL" clId="{2C151466-C4B4-4FB0-BE50-77030AF5D0FB}" dt="2022-07-07T07:16:11.933" v="756" actId="478"/>
          <ac:spMkLst>
            <pc:docMk/>
            <pc:sldMk cId="1966412656" sldId="288"/>
            <ac:spMk id="37" creationId="{4781DB9B-BDEC-1B2A-06B2-29A7E5404F52}"/>
          </ac:spMkLst>
        </pc:spChg>
        <pc:picChg chg="del">
          <ac:chgData name="Hans Bastiaan" userId="16c5300c-78ee-45f2-bb10-e216daae82d5" providerId="ADAL" clId="{2C151466-C4B4-4FB0-BE50-77030AF5D0FB}" dt="2022-07-07T07:16:08.660" v="755" actId="478"/>
          <ac:picMkLst>
            <pc:docMk/>
            <pc:sldMk cId="1966412656" sldId="288"/>
            <ac:picMk id="4" creationId="{C74B864C-8C09-0F9B-1B80-2F003DC55360}"/>
          </ac:picMkLst>
        </pc:picChg>
        <pc:picChg chg="del">
          <ac:chgData name="Hans Bastiaan" userId="16c5300c-78ee-45f2-bb10-e216daae82d5" providerId="ADAL" clId="{2C151466-C4B4-4FB0-BE50-77030AF5D0FB}" dt="2022-07-07T07:16:06.696" v="754" actId="478"/>
          <ac:picMkLst>
            <pc:docMk/>
            <pc:sldMk cId="1966412656" sldId="288"/>
            <ac:picMk id="13" creationId="{219C0EF9-9F03-810D-E61B-1FE2BC932EC4}"/>
          </ac:picMkLst>
        </pc:picChg>
        <pc:picChg chg="del mod">
          <ac:chgData name="Hans Bastiaan" userId="16c5300c-78ee-45f2-bb10-e216daae82d5" providerId="ADAL" clId="{2C151466-C4B4-4FB0-BE50-77030AF5D0FB}" dt="2022-07-07T07:16:01.429" v="751" actId="478"/>
          <ac:picMkLst>
            <pc:docMk/>
            <pc:sldMk cId="1966412656" sldId="288"/>
            <ac:picMk id="15" creationId="{CAC0E9BA-82BF-243E-927A-A28172932350}"/>
          </ac:picMkLst>
        </pc:picChg>
      </pc:sldChg>
      <pc:sldChg chg="addSp delSp modSp add mod">
        <pc:chgData name="Hans Bastiaan" userId="16c5300c-78ee-45f2-bb10-e216daae82d5" providerId="ADAL" clId="{2C151466-C4B4-4FB0-BE50-77030AF5D0FB}" dt="2022-07-07T07:33:56.375" v="871" actId="1076"/>
        <pc:sldMkLst>
          <pc:docMk/>
          <pc:sldMk cId="1014529814" sldId="289"/>
        </pc:sldMkLst>
        <pc:spChg chg="mod">
          <ac:chgData name="Hans Bastiaan" userId="16c5300c-78ee-45f2-bb10-e216daae82d5" providerId="ADAL" clId="{2C151466-C4B4-4FB0-BE50-77030AF5D0FB}" dt="2022-07-07T07:27:00.442" v="848" actId="113"/>
          <ac:spMkLst>
            <pc:docMk/>
            <pc:sldMk cId="1014529814" sldId="289"/>
            <ac:spMk id="16" creationId="{6721417E-F742-CEF0-CA1C-18645AD699B9}"/>
          </ac:spMkLst>
        </pc:spChg>
        <pc:spChg chg="mod">
          <ac:chgData name="Hans Bastiaan" userId="16c5300c-78ee-45f2-bb10-e216daae82d5" providerId="ADAL" clId="{2C151466-C4B4-4FB0-BE50-77030AF5D0FB}" dt="2022-07-07T07:32:17.680" v="867" actId="20577"/>
          <ac:spMkLst>
            <pc:docMk/>
            <pc:sldMk cId="1014529814" sldId="289"/>
            <ac:spMk id="22" creationId="{EAD675FD-AB2B-4CFF-8B80-23FF4378B2B2}"/>
          </ac:spMkLst>
        </pc:spChg>
        <pc:picChg chg="add del mod">
          <ac:chgData name="Hans Bastiaan" userId="16c5300c-78ee-45f2-bb10-e216daae82d5" providerId="ADAL" clId="{2C151466-C4B4-4FB0-BE50-77030AF5D0FB}" dt="2022-07-07T07:30:09.293" v="853" actId="478"/>
          <ac:picMkLst>
            <pc:docMk/>
            <pc:sldMk cId="1014529814" sldId="289"/>
            <ac:picMk id="3" creationId="{823FAF29-87B2-7F60-C6B7-681A2D43C019}"/>
          </ac:picMkLst>
        </pc:picChg>
        <pc:picChg chg="del">
          <ac:chgData name="Hans Bastiaan" userId="16c5300c-78ee-45f2-bb10-e216daae82d5" providerId="ADAL" clId="{2C151466-C4B4-4FB0-BE50-77030AF5D0FB}" dt="2022-07-07T07:27:10.851" v="849" actId="478"/>
          <ac:picMkLst>
            <pc:docMk/>
            <pc:sldMk cId="1014529814" sldId="289"/>
            <ac:picMk id="4" creationId="{C74B864C-8C09-0F9B-1B80-2F003DC55360}"/>
          </ac:picMkLst>
        </pc:picChg>
        <pc:picChg chg="del mod">
          <ac:chgData name="Hans Bastiaan" userId="16c5300c-78ee-45f2-bb10-e216daae82d5" providerId="ADAL" clId="{2C151466-C4B4-4FB0-BE50-77030AF5D0FB}" dt="2022-07-07T07:30:44.163" v="857" actId="478"/>
          <ac:picMkLst>
            <pc:docMk/>
            <pc:sldMk cId="1014529814" sldId="289"/>
            <ac:picMk id="6" creationId="{F95BAD45-1C18-D557-D0FE-0A0E3D6C9547}"/>
          </ac:picMkLst>
        </pc:picChg>
        <pc:picChg chg="add mod">
          <ac:chgData name="Hans Bastiaan" userId="16c5300c-78ee-45f2-bb10-e216daae82d5" providerId="ADAL" clId="{2C151466-C4B4-4FB0-BE50-77030AF5D0FB}" dt="2022-07-07T07:30:20.762" v="855" actId="1076"/>
          <ac:picMkLst>
            <pc:docMk/>
            <pc:sldMk cId="1014529814" sldId="289"/>
            <ac:picMk id="7" creationId="{599FF861-18C2-F635-FB7D-0A2C400150D7}"/>
          </ac:picMkLst>
        </pc:picChg>
        <pc:picChg chg="del">
          <ac:chgData name="Hans Bastiaan" userId="16c5300c-78ee-45f2-bb10-e216daae82d5" providerId="ADAL" clId="{2C151466-C4B4-4FB0-BE50-77030AF5D0FB}" dt="2022-07-07T07:31:31.713" v="860" actId="478"/>
          <ac:picMkLst>
            <pc:docMk/>
            <pc:sldMk cId="1014529814" sldId="289"/>
            <ac:picMk id="8" creationId="{09C44332-D766-B819-DEFA-FC86EE60B14D}"/>
          </ac:picMkLst>
        </pc:picChg>
        <pc:picChg chg="add mod">
          <ac:chgData name="Hans Bastiaan" userId="16c5300c-78ee-45f2-bb10-e216daae82d5" providerId="ADAL" clId="{2C151466-C4B4-4FB0-BE50-77030AF5D0FB}" dt="2022-07-07T07:30:56.065" v="859" actId="1076"/>
          <ac:picMkLst>
            <pc:docMk/>
            <pc:sldMk cId="1014529814" sldId="289"/>
            <ac:picMk id="10" creationId="{1B18A041-92B1-E773-4C6F-0D8C31FC2AD9}"/>
          </ac:picMkLst>
        </pc:picChg>
        <pc:picChg chg="add mod">
          <ac:chgData name="Hans Bastiaan" userId="16c5300c-78ee-45f2-bb10-e216daae82d5" providerId="ADAL" clId="{2C151466-C4B4-4FB0-BE50-77030AF5D0FB}" dt="2022-07-07T07:31:35.758" v="862" actId="1076"/>
          <ac:picMkLst>
            <pc:docMk/>
            <pc:sldMk cId="1014529814" sldId="289"/>
            <ac:picMk id="12" creationId="{BCAE58CA-6C03-C23A-F4EA-0CD33460A226}"/>
          </ac:picMkLst>
        </pc:picChg>
        <pc:picChg chg="add mod">
          <ac:chgData name="Hans Bastiaan" userId="16c5300c-78ee-45f2-bb10-e216daae82d5" providerId="ADAL" clId="{2C151466-C4B4-4FB0-BE50-77030AF5D0FB}" dt="2022-07-07T07:33:17.200" v="869" actId="1076"/>
          <ac:picMkLst>
            <pc:docMk/>
            <pc:sldMk cId="1014529814" sldId="289"/>
            <ac:picMk id="14" creationId="{596BC6AF-CB04-6D90-1BDB-161A3D2133FA}"/>
          </ac:picMkLst>
        </pc:picChg>
        <pc:picChg chg="add mod">
          <ac:chgData name="Hans Bastiaan" userId="16c5300c-78ee-45f2-bb10-e216daae82d5" providerId="ADAL" clId="{2C151466-C4B4-4FB0-BE50-77030AF5D0FB}" dt="2022-07-07T07:33:56.375" v="871" actId="1076"/>
          <ac:picMkLst>
            <pc:docMk/>
            <pc:sldMk cId="1014529814" sldId="289"/>
            <ac:picMk id="18" creationId="{749306B2-F2F2-DDF4-0C5D-19ECDCE69DC1}"/>
          </ac:picMkLst>
        </pc:picChg>
      </pc:sldChg>
      <pc:sldChg chg="addSp delSp modSp add mod">
        <pc:chgData name="Hans Bastiaan" userId="16c5300c-78ee-45f2-bb10-e216daae82d5" providerId="ADAL" clId="{2C151466-C4B4-4FB0-BE50-77030AF5D0FB}" dt="2022-07-07T08:02:09.284" v="1020" actId="20577"/>
        <pc:sldMkLst>
          <pc:docMk/>
          <pc:sldMk cId="2006967934" sldId="290"/>
        </pc:sldMkLst>
        <pc:spChg chg="mod">
          <ac:chgData name="Hans Bastiaan" userId="16c5300c-78ee-45f2-bb10-e216daae82d5" providerId="ADAL" clId="{2C151466-C4B4-4FB0-BE50-77030AF5D0FB}" dt="2022-07-07T08:02:09.284" v="1020" actId="20577"/>
          <ac:spMkLst>
            <pc:docMk/>
            <pc:sldMk cId="2006967934" sldId="290"/>
            <ac:spMk id="16" creationId="{6721417E-F742-CEF0-CA1C-18645AD699B9}"/>
          </ac:spMkLst>
        </pc:spChg>
        <pc:spChg chg="mod">
          <ac:chgData name="Hans Bastiaan" userId="16c5300c-78ee-45f2-bb10-e216daae82d5" providerId="ADAL" clId="{2C151466-C4B4-4FB0-BE50-77030AF5D0FB}" dt="2022-07-07T07:55:31.686" v="977" actId="14100"/>
          <ac:spMkLst>
            <pc:docMk/>
            <pc:sldMk cId="2006967934" sldId="290"/>
            <ac:spMk id="17" creationId="{66A15FB2-7491-3748-872A-09139AC050C0}"/>
          </ac:spMkLst>
        </pc:spChg>
        <pc:spChg chg="add mod">
          <ac:chgData name="Hans Bastiaan" userId="16c5300c-78ee-45f2-bb10-e216daae82d5" providerId="ADAL" clId="{2C151466-C4B4-4FB0-BE50-77030AF5D0FB}" dt="2022-07-07T07:55:40.497" v="979" actId="113"/>
          <ac:spMkLst>
            <pc:docMk/>
            <pc:sldMk cId="2006967934" sldId="290"/>
            <ac:spMk id="19" creationId="{22162233-B0F9-F430-D833-D2E88B256EB4}"/>
          </ac:spMkLst>
        </pc:spChg>
        <pc:spChg chg="add del mod">
          <ac:chgData name="Hans Bastiaan" userId="16c5300c-78ee-45f2-bb10-e216daae82d5" providerId="ADAL" clId="{2C151466-C4B4-4FB0-BE50-77030AF5D0FB}" dt="2022-07-07T08:01:04.989" v="997"/>
          <ac:spMkLst>
            <pc:docMk/>
            <pc:sldMk cId="2006967934" sldId="290"/>
            <ac:spMk id="21" creationId="{82296EC4-C4B3-804D-D892-B929638F9F24}"/>
          </ac:spMkLst>
        </pc:spChg>
        <pc:spChg chg="mod">
          <ac:chgData name="Hans Bastiaan" userId="16c5300c-78ee-45f2-bb10-e216daae82d5" providerId="ADAL" clId="{2C151466-C4B4-4FB0-BE50-77030AF5D0FB}" dt="2022-07-07T07:50:41.695" v="937"/>
          <ac:spMkLst>
            <pc:docMk/>
            <pc:sldMk cId="2006967934" sldId="290"/>
            <ac:spMk id="22" creationId="{EAD675FD-AB2B-4CFF-8B80-23FF4378B2B2}"/>
          </ac:spMkLst>
        </pc:spChg>
        <pc:spChg chg="mod">
          <ac:chgData name="Hans Bastiaan" userId="16c5300c-78ee-45f2-bb10-e216daae82d5" providerId="ADAL" clId="{2C151466-C4B4-4FB0-BE50-77030AF5D0FB}" dt="2022-07-07T07:56:55.545" v="986" actId="1076"/>
          <ac:spMkLst>
            <pc:docMk/>
            <pc:sldMk cId="2006967934" sldId="290"/>
            <ac:spMk id="36" creationId="{7CFDF439-9FD5-A23A-28B4-1B98945D6644}"/>
          </ac:spMkLst>
        </pc:spChg>
        <pc:spChg chg="mod">
          <ac:chgData name="Hans Bastiaan" userId="16c5300c-78ee-45f2-bb10-e216daae82d5" providerId="ADAL" clId="{2C151466-C4B4-4FB0-BE50-77030AF5D0FB}" dt="2022-07-07T07:56:36.113" v="984" actId="1076"/>
          <ac:spMkLst>
            <pc:docMk/>
            <pc:sldMk cId="2006967934" sldId="290"/>
            <ac:spMk id="37" creationId="{4781DB9B-BDEC-1B2A-06B2-29A7E5404F52}"/>
          </ac:spMkLst>
        </pc:spChg>
        <pc:picChg chg="add mod">
          <ac:chgData name="Hans Bastiaan" userId="16c5300c-78ee-45f2-bb10-e216daae82d5" providerId="ADAL" clId="{2C151466-C4B4-4FB0-BE50-77030AF5D0FB}" dt="2022-07-07T07:55:50.472" v="980" actId="1076"/>
          <ac:picMkLst>
            <pc:docMk/>
            <pc:sldMk cId="2006967934" sldId="290"/>
            <ac:picMk id="3" creationId="{39A95C22-39F8-2AF3-57BC-6B2BB05685BB}"/>
          </ac:picMkLst>
        </pc:picChg>
        <pc:picChg chg="add mod">
          <ac:chgData name="Hans Bastiaan" userId="16c5300c-78ee-45f2-bb10-e216daae82d5" providerId="ADAL" clId="{2C151466-C4B4-4FB0-BE50-77030AF5D0FB}" dt="2022-07-07T07:55:35.113" v="978" actId="1076"/>
          <ac:picMkLst>
            <pc:docMk/>
            <pc:sldMk cId="2006967934" sldId="290"/>
            <ac:picMk id="5" creationId="{36632D71-7020-D51F-992E-0ADEB9688FF7}"/>
          </ac:picMkLst>
        </pc:picChg>
        <pc:picChg chg="del">
          <ac:chgData name="Hans Bastiaan" userId="16c5300c-78ee-45f2-bb10-e216daae82d5" providerId="ADAL" clId="{2C151466-C4B4-4FB0-BE50-77030AF5D0FB}" dt="2022-07-07T07:51:56.569" v="939" actId="478"/>
          <ac:picMkLst>
            <pc:docMk/>
            <pc:sldMk cId="2006967934" sldId="290"/>
            <ac:picMk id="7" creationId="{599FF861-18C2-F635-FB7D-0A2C400150D7}"/>
          </ac:picMkLst>
        </pc:picChg>
        <pc:picChg chg="add mod">
          <ac:chgData name="Hans Bastiaan" userId="16c5300c-78ee-45f2-bb10-e216daae82d5" providerId="ADAL" clId="{2C151466-C4B4-4FB0-BE50-77030AF5D0FB}" dt="2022-07-07T07:56:59.352" v="987" actId="1076"/>
          <ac:picMkLst>
            <pc:docMk/>
            <pc:sldMk cId="2006967934" sldId="290"/>
            <ac:picMk id="9" creationId="{E68187F0-4F97-B617-5DC0-A7E1BE2120FC}"/>
          </ac:picMkLst>
        </pc:picChg>
        <pc:picChg chg="del">
          <ac:chgData name="Hans Bastiaan" userId="16c5300c-78ee-45f2-bb10-e216daae82d5" providerId="ADAL" clId="{2C151466-C4B4-4FB0-BE50-77030AF5D0FB}" dt="2022-07-07T07:52:21.799" v="942" actId="478"/>
          <ac:picMkLst>
            <pc:docMk/>
            <pc:sldMk cId="2006967934" sldId="290"/>
            <ac:picMk id="10" creationId="{1B18A041-92B1-E773-4C6F-0D8C31FC2AD9}"/>
          </ac:picMkLst>
        </pc:picChg>
        <pc:picChg chg="del mod">
          <ac:chgData name="Hans Bastiaan" userId="16c5300c-78ee-45f2-bb10-e216daae82d5" providerId="ADAL" clId="{2C151466-C4B4-4FB0-BE50-77030AF5D0FB}" dt="2022-07-07T07:56:23.742" v="982" actId="478"/>
          <ac:picMkLst>
            <pc:docMk/>
            <pc:sldMk cId="2006967934" sldId="290"/>
            <ac:picMk id="12" creationId="{BCAE58CA-6C03-C23A-F4EA-0CD33460A226}"/>
          </ac:picMkLst>
        </pc:picChg>
        <pc:picChg chg="add mod">
          <ac:chgData name="Hans Bastiaan" userId="16c5300c-78ee-45f2-bb10-e216daae82d5" providerId="ADAL" clId="{2C151466-C4B4-4FB0-BE50-77030AF5D0FB}" dt="2022-07-07T08:00:00.261" v="994" actId="1076"/>
          <ac:picMkLst>
            <pc:docMk/>
            <pc:sldMk cId="2006967934" sldId="290"/>
            <ac:picMk id="13" creationId="{433D9E93-8ADE-2D8F-5A35-BBB7EAA817FC}"/>
          </ac:picMkLst>
        </pc:picChg>
        <pc:picChg chg="del">
          <ac:chgData name="Hans Bastiaan" userId="16c5300c-78ee-45f2-bb10-e216daae82d5" providerId="ADAL" clId="{2C151466-C4B4-4FB0-BE50-77030AF5D0FB}" dt="2022-07-07T07:52:51.488" v="945" actId="478"/>
          <ac:picMkLst>
            <pc:docMk/>
            <pc:sldMk cId="2006967934" sldId="290"/>
            <ac:picMk id="14" creationId="{596BC6AF-CB04-6D90-1BDB-161A3D2133FA}"/>
          </ac:picMkLst>
        </pc:picChg>
        <pc:picChg chg="del">
          <ac:chgData name="Hans Bastiaan" userId="16c5300c-78ee-45f2-bb10-e216daae82d5" providerId="ADAL" clId="{2C151466-C4B4-4FB0-BE50-77030AF5D0FB}" dt="2022-07-07T07:54:58.970" v="972" actId="478"/>
          <ac:picMkLst>
            <pc:docMk/>
            <pc:sldMk cId="2006967934" sldId="290"/>
            <ac:picMk id="18" creationId="{749306B2-F2F2-DDF4-0C5D-19ECDCE69DC1}"/>
          </ac:picMkLst>
        </pc:picChg>
        <pc:picChg chg="add mod">
          <ac:chgData name="Hans Bastiaan" userId="16c5300c-78ee-45f2-bb10-e216daae82d5" providerId="ADAL" clId="{2C151466-C4B4-4FB0-BE50-77030AF5D0FB}" dt="2022-07-07T07:59:54.052" v="993" actId="1076"/>
          <ac:picMkLst>
            <pc:docMk/>
            <pc:sldMk cId="2006967934" sldId="290"/>
            <ac:picMk id="20" creationId="{07F8CB80-67ED-C78C-DAAA-6FEE9A2B6274}"/>
          </ac:picMkLst>
        </pc:picChg>
      </pc:sldChg>
      <pc:sldChg chg="addSp delSp modSp add mod">
        <pc:chgData name="Hans Bastiaan" userId="16c5300c-78ee-45f2-bb10-e216daae82d5" providerId="ADAL" clId="{2C151466-C4B4-4FB0-BE50-77030AF5D0FB}" dt="2022-07-07T08:09:52.416" v="1082" actId="1076"/>
        <pc:sldMkLst>
          <pc:docMk/>
          <pc:sldMk cId="1165225752" sldId="291"/>
        </pc:sldMkLst>
        <pc:spChg chg="mod">
          <ac:chgData name="Hans Bastiaan" userId="16c5300c-78ee-45f2-bb10-e216daae82d5" providerId="ADAL" clId="{2C151466-C4B4-4FB0-BE50-77030AF5D0FB}" dt="2022-07-07T08:04:41.797" v="1066" actId="113"/>
          <ac:spMkLst>
            <pc:docMk/>
            <pc:sldMk cId="1165225752" sldId="291"/>
            <ac:spMk id="16" creationId="{6721417E-F742-CEF0-CA1C-18645AD699B9}"/>
          </ac:spMkLst>
        </pc:spChg>
        <pc:spChg chg="mod">
          <ac:chgData name="Hans Bastiaan" userId="16c5300c-78ee-45f2-bb10-e216daae82d5" providerId="ADAL" clId="{2C151466-C4B4-4FB0-BE50-77030AF5D0FB}" dt="2022-07-07T08:04:11.657" v="1062" actId="20577"/>
          <ac:spMkLst>
            <pc:docMk/>
            <pc:sldMk cId="1165225752" sldId="291"/>
            <ac:spMk id="19" creationId="{22162233-B0F9-F430-D833-D2E88B256EB4}"/>
          </ac:spMkLst>
        </pc:spChg>
        <pc:spChg chg="mod">
          <ac:chgData name="Hans Bastiaan" userId="16c5300c-78ee-45f2-bb10-e216daae82d5" providerId="ADAL" clId="{2C151466-C4B4-4FB0-BE50-77030AF5D0FB}" dt="2022-07-07T08:02:29.667" v="1026" actId="20577"/>
          <ac:spMkLst>
            <pc:docMk/>
            <pc:sldMk cId="1165225752" sldId="291"/>
            <ac:spMk id="22" creationId="{EAD675FD-AB2B-4CFF-8B80-23FF4378B2B2}"/>
          </ac:spMkLst>
        </pc:spChg>
        <pc:spChg chg="mod">
          <ac:chgData name="Hans Bastiaan" userId="16c5300c-78ee-45f2-bb10-e216daae82d5" providerId="ADAL" clId="{2C151466-C4B4-4FB0-BE50-77030AF5D0FB}" dt="2022-07-07T08:03:56.959" v="1060" actId="113"/>
          <ac:spMkLst>
            <pc:docMk/>
            <pc:sldMk cId="1165225752" sldId="291"/>
            <ac:spMk id="36" creationId="{7CFDF439-9FD5-A23A-28B4-1B98945D6644}"/>
          </ac:spMkLst>
        </pc:spChg>
        <pc:picChg chg="del">
          <ac:chgData name="Hans Bastiaan" userId="16c5300c-78ee-45f2-bb10-e216daae82d5" providerId="ADAL" clId="{2C151466-C4B4-4FB0-BE50-77030AF5D0FB}" dt="2022-07-07T08:07:37.857" v="1069" actId="478"/>
          <ac:picMkLst>
            <pc:docMk/>
            <pc:sldMk cId="1165225752" sldId="291"/>
            <ac:picMk id="3" creationId="{39A95C22-39F8-2AF3-57BC-6B2BB05685BB}"/>
          </ac:picMkLst>
        </pc:picChg>
        <pc:picChg chg="add del mod">
          <ac:chgData name="Hans Bastiaan" userId="16c5300c-78ee-45f2-bb10-e216daae82d5" providerId="ADAL" clId="{2C151466-C4B4-4FB0-BE50-77030AF5D0FB}" dt="2022-07-07T08:08:36.744" v="1073" actId="478"/>
          <ac:picMkLst>
            <pc:docMk/>
            <pc:sldMk cId="1165225752" sldId="291"/>
            <ac:picMk id="4" creationId="{D94BA778-826B-8B05-D4EB-B0CA9B07FEC8}"/>
          </ac:picMkLst>
        </pc:picChg>
        <pc:picChg chg="del">
          <ac:chgData name="Hans Bastiaan" userId="16c5300c-78ee-45f2-bb10-e216daae82d5" providerId="ADAL" clId="{2C151466-C4B4-4FB0-BE50-77030AF5D0FB}" dt="2022-07-07T08:04:54.208" v="1067" actId="478"/>
          <ac:picMkLst>
            <pc:docMk/>
            <pc:sldMk cId="1165225752" sldId="291"/>
            <ac:picMk id="5" creationId="{36632D71-7020-D51F-992E-0ADEB9688FF7}"/>
          </ac:picMkLst>
        </pc:picChg>
        <pc:picChg chg="add mod">
          <ac:chgData name="Hans Bastiaan" userId="16c5300c-78ee-45f2-bb10-e216daae82d5" providerId="ADAL" clId="{2C151466-C4B4-4FB0-BE50-77030AF5D0FB}" dt="2022-07-07T08:08:43.085" v="1075" actId="1076"/>
          <ac:picMkLst>
            <pc:docMk/>
            <pc:sldMk cId="1165225752" sldId="291"/>
            <ac:picMk id="7" creationId="{BBE313A2-25F7-0160-193D-FD997AA41D7A}"/>
          </ac:picMkLst>
        </pc:picChg>
        <pc:picChg chg="del">
          <ac:chgData name="Hans Bastiaan" userId="16c5300c-78ee-45f2-bb10-e216daae82d5" providerId="ADAL" clId="{2C151466-C4B4-4FB0-BE50-77030AF5D0FB}" dt="2022-07-07T08:09:48.094" v="1081" actId="478"/>
          <ac:picMkLst>
            <pc:docMk/>
            <pc:sldMk cId="1165225752" sldId="291"/>
            <ac:picMk id="9" creationId="{E68187F0-4F97-B617-5DC0-A7E1BE2120FC}"/>
          </ac:picMkLst>
        </pc:picChg>
        <pc:picChg chg="add mod">
          <ac:chgData name="Hans Bastiaan" userId="16c5300c-78ee-45f2-bb10-e216daae82d5" providerId="ADAL" clId="{2C151466-C4B4-4FB0-BE50-77030AF5D0FB}" dt="2022-07-07T08:09:13.901" v="1078" actId="1076"/>
          <ac:picMkLst>
            <pc:docMk/>
            <pc:sldMk cId="1165225752" sldId="291"/>
            <ac:picMk id="10" creationId="{1A8F27E7-EC3B-EBC4-4D1C-6F016768F773}"/>
          </ac:picMkLst>
        </pc:picChg>
        <pc:picChg chg="add mod">
          <ac:chgData name="Hans Bastiaan" userId="16c5300c-78ee-45f2-bb10-e216daae82d5" providerId="ADAL" clId="{2C151466-C4B4-4FB0-BE50-77030AF5D0FB}" dt="2022-07-07T08:09:52.416" v="1082" actId="1076"/>
          <ac:picMkLst>
            <pc:docMk/>
            <pc:sldMk cId="1165225752" sldId="291"/>
            <ac:picMk id="12" creationId="{1AFB241F-E19E-AEC5-65B3-73697AA19B73}"/>
          </ac:picMkLst>
        </pc:picChg>
        <pc:picChg chg="del mod">
          <ac:chgData name="Hans Bastiaan" userId="16c5300c-78ee-45f2-bb10-e216daae82d5" providerId="ADAL" clId="{2C151466-C4B4-4FB0-BE50-77030AF5D0FB}" dt="2022-07-07T08:08:48.967" v="1076" actId="478"/>
          <ac:picMkLst>
            <pc:docMk/>
            <pc:sldMk cId="1165225752" sldId="291"/>
            <ac:picMk id="13" creationId="{433D9E93-8ADE-2D8F-5A35-BBB7EAA817FC}"/>
          </ac:picMkLst>
        </pc:picChg>
        <pc:picChg chg="del">
          <ac:chgData name="Hans Bastiaan" userId="16c5300c-78ee-45f2-bb10-e216daae82d5" providerId="ADAL" clId="{2C151466-C4B4-4FB0-BE50-77030AF5D0FB}" dt="2022-07-07T08:09:21.306" v="1079" actId="478"/>
          <ac:picMkLst>
            <pc:docMk/>
            <pc:sldMk cId="1165225752" sldId="291"/>
            <ac:picMk id="20" creationId="{07F8CB80-67ED-C78C-DAAA-6FEE9A2B6274}"/>
          </ac:picMkLst>
        </pc:picChg>
      </pc:sldChg>
      <pc:sldChg chg="addSp delSp modSp add mod ord">
        <pc:chgData name="Hans Bastiaan" userId="16c5300c-78ee-45f2-bb10-e216daae82d5" providerId="ADAL" clId="{2C151466-C4B4-4FB0-BE50-77030AF5D0FB}" dt="2022-07-07T08:24:21.296" v="1206" actId="167"/>
        <pc:sldMkLst>
          <pc:docMk/>
          <pc:sldMk cId="626434372" sldId="292"/>
        </pc:sldMkLst>
        <pc:spChg chg="add mod">
          <ac:chgData name="Hans Bastiaan" userId="16c5300c-78ee-45f2-bb10-e216daae82d5" providerId="ADAL" clId="{2C151466-C4B4-4FB0-BE50-77030AF5D0FB}" dt="2022-07-07T08:16:24.542" v="1172"/>
          <ac:spMkLst>
            <pc:docMk/>
            <pc:sldMk cId="626434372" sldId="292"/>
            <ac:spMk id="13" creationId="{AD01B0E1-2739-7310-02E8-BE5D80B3375F}"/>
          </ac:spMkLst>
        </pc:spChg>
        <pc:spChg chg="mod">
          <ac:chgData name="Hans Bastiaan" userId="16c5300c-78ee-45f2-bb10-e216daae82d5" providerId="ADAL" clId="{2C151466-C4B4-4FB0-BE50-77030AF5D0FB}" dt="2022-07-07T08:17:37.803" v="1181" actId="1076"/>
          <ac:spMkLst>
            <pc:docMk/>
            <pc:sldMk cId="626434372" sldId="292"/>
            <ac:spMk id="16" creationId="{6721417E-F742-CEF0-CA1C-18645AD699B9}"/>
          </ac:spMkLst>
        </pc:spChg>
        <pc:spChg chg="mod">
          <ac:chgData name="Hans Bastiaan" userId="16c5300c-78ee-45f2-bb10-e216daae82d5" providerId="ADAL" clId="{2C151466-C4B4-4FB0-BE50-77030AF5D0FB}" dt="2022-07-07T08:17:41.568" v="1182" actId="1076"/>
          <ac:spMkLst>
            <pc:docMk/>
            <pc:sldMk cId="626434372" sldId="292"/>
            <ac:spMk id="17" creationId="{66A15FB2-7491-3748-872A-09139AC050C0}"/>
          </ac:spMkLst>
        </pc:spChg>
        <pc:spChg chg="add del mod">
          <ac:chgData name="Hans Bastiaan" userId="16c5300c-78ee-45f2-bb10-e216daae82d5" providerId="ADAL" clId="{2C151466-C4B4-4FB0-BE50-77030AF5D0FB}" dt="2022-07-07T08:24:00.539" v="1203"/>
          <ac:spMkLst>
            <pc:docMk/>
            <pc:sldMk cId="626434372" sldId="292"/>
            <ac:spMk id="20" creationId="{35D52F29-DE15-1E4D-8F52-4CC974F2BE07}"/>
          </ac:spMkLst>
        </pc:spChg>
        <pc:spChg chg="add ord">
          <ac:chgData name="Hans Bastiaan" userId="16c5300c-78ee-45f2-bb10-e216daae82d5" providerId="ADAL" clId="{2C151466-C4B4-4FB0-BE50-77030AF5D0FB}" dt="2022-07-07T08:24:21.296" v="1206" actId="167"/>
          <ac:spMkLst>
            <pc:docMk/>
            <pc:sldMk cId="626434372" sldId="292"/>
            <ac:spMk id="21" creationId="{AEA2620F-89BA-4D74-FADE-F93EF83607C2}"/>
          </ac:spMkLst>
        </pc:spChg>
        <pc:spChg chg="mod">
          <ac:chgData name="Hans Bastiaan" userId="16c5300c-78ee-45f2-bb10-e216daae82d5" providerId="ADAL" clId="{2C151466-C4B4-4FB0-BE50-77030AF5D0FB}" dt="2022-07-07T08:15:42.534" v="1157" actId="20577"/>
          <ac:spMkLst>
            <pc:docMk/>
            <pc:sldMk cId="626434372" sldId="292"/>
            <ac:spMk id="22" creationId="{EAD675FD-AB2B-4CFF-8B80-23FF4378B2B2}"/>
          </ac:spMkLst>
        </pc:spChg>
        <pc:spChg chg="mod">
          <ac:chgData name="Hans Bastiaan" userId="16c5300c-78ee-45f2-bb10-e216daae82d5" providerId="ADAL" clId="{2C151466-C4B4-4FB0-BE50-77030AF5D0FB}" dt="2022-07-07T08:20:44.385" v="1194" actId="1076"/>
          <ac:spMkLst>
            <pc:docMk/>
            <pc:sldMk cId="626434372" sldId="292"/>
            <ac:spMk id="36" creationId="{7CFDF439-9FD5-A23A-28B4-1B98945D6644}"/>
          </ac:spMkLst>
        </pc:spChg>
        <pc:spChg chg="mod">
          <ac:chgData name="Hans Bastiaan" userId="16c5300c-78ee-45f2-bb10-e216daae82d5" providerId="ADAL" clId="{2C151466-C4B4-4FB0-BE50-77030AF5D0FB}" dt="2022-07-07T08:17:59.821" v="1184" actId="1076"/>
          <ac:spMkLst>
            <pc:docMk/>
            <pc:sldMk cId="626434372" sldId="292"/>
            <ac:spMk id="37" creationId="{4781DB9B-BDEC-1B2A-06B2-29A7E5404F52}"/>
          </ac:spMkLst>
        </pc:spChg>
        <pc:picChg chg="add mod">
          <ac:chgData name="Hans Bastiaan" userId="16c5300c-78ee-45f2-bb10-e216daae82d5" providerId="ADAL" clId="{2C151466-C4B4-4FB0-BE50-77030AF5D0FB}" dt="2022-07-07T08:19:01.820" v="1187" actId="1076"/>
          <ac:picMkLst>
            <pc:docMk/>
            <pc:sldMk cId="626434372" sldId="292"/>
            <ac:picMk id="3" creationId="{3C4C7BE7-253F-339A-9C5E-35FC7F2F518E}"/>
          </ac:picMkLst>
        </pc:picChg>
        <pc:picChg chg="add mod">
          <ac:chgData name="Hans Bastiaan" userId="16c5300c-78ee-45f2-bb10-e216daae82d5" providerId="ADAL" clId="{2C151466-C4B4-4FB0-BE50-77030AF5D0FB}" dt="2022-07-07T08:19:46.753" v="1190" actId="1076"/>
          <ac:picMkLst>
            <pc:docMk/>
            <pc:sldMk cId="626434372" sldId="292"/>
            <ac:picMk id="5" creationId="{0AE855E5-B60C-E2E6-19FC-BD256D2BF3A4}"/>
          </ac:picMkLst>
        </pc:picChg>
        <pc:picChg chg="del">
          <ac:chgData name="Hans Bastiaan" userId="16c5300c-78ee-45f2-bb10-e216daae82d5" providerId="ADAL" clId="{2C151466-C4B4-4FB0-BE50-77030AF5D0FB}" dt="2022-07-07T08:16:15.440" v="1170" actId="478"/>
          <ac:picMkLst>
            <pc:docMk/>
            <pc:sldMk cId="626434372" sldId="292"/>
            <ac:picMk id="7" creationId="{599FF861-18C2-F635-FB7D-0A2C400150D7}"/>
          </ac:picMkLst>
        </pc:picChg>
        <pc:picChg chg="add mod">
          <ac:chgData name="Hans Bastiaan" userId="16c5300c-78ee-45f2-bb10-e216daae82d5" providerId="ADAL" clId="{2C151466-C4B4-4FB0-BE50-77030AF5D0FB}" dt="2022-07-07T08:20:49.323" v="1195" actId="1076"/>
          <ac:picMkLst>
            <pc:docMk/>
            <pc:sldMk cId="626434372" sldId="292"/>
            <ac:picMk id="8" creationId="{587C678B-D3F5-1207-BA3C-210D2FD22DFA}"/>
          </ac:picMkLst>
        </pc:picChg>
        <pc:picChg chg="del mod">
          <ac:chgData name="Hans Bastiaan" userId="16c5300c-78ee-45f2-bb10-e216daae82d5" providerId="ADAL" clId="{2C151466-C4B4-4FB0-BE50-77030AF5D0FB}" dt="2022-07-07T08:16:50.141" v="1175" actId="478"/>
          <ac:picMkLst>
            <pc:docMk/>
            <pc:sldMk cId="626434372" sldId="292"/>
            <ac:picMk id="10" creationId="{1B18A041-92B1-E773-4C6F-0D8C31FC2AD9}"/>
          </ac:picMkLst>
        </pc:picChg>
        <pc:picChg chg="add mod">
          <ac:chgData name="Hans Bastiaan" userId="16c5300c-78ee-45f2-bb10-e216daae82d5" providerId="ADAL" clId="{2C151466-C4B4-4FB0-BE50-77030AF5D0FB}" dt="2022-07-07T08:22:53.244" v="1197" actId="1076"/>
          <ac:picMkLst>
            <pc:docMk/>
            <pc:sldMk cId="626434372" sldId="292"/>
            <ac:picMk id="11" creationId="{31BE1561-75FF-FD8D-6380-DE50FD10A1CC}"/>
          </ac:picMkLst>
        </pc:picChg>
        <pc:picChg chg="del mod">
          <ac:chgData name="Hans Bastiaan" userId="16c5300c-78ee-45f2-bb10-e216daae82d5" providerId="ADAL" clId="{2C151466-C4B4-4FB0-BE50-77030AF5D0FB}" dt="2022-07-07T08:20:03.794" v="1191" actId="478"/>
          <ac:picMkLst>
            <pc:docMk/>
            <pc:sldMk cId="626434372" sldId="292"/>
            <ac:picMk id="12" creationId="{BCAE58CA-6C03-C23A-F4EA-0CD33460A226}"/>
          </ac:picMkLst>
        </pc:picChg>
        <pc:picChg chg="del mod">
          <ac:chgData name="Hans Bastiaan" userId="16c5300c-78ee-45f2-bb10-e216daae82d5" providerId="ADAL" clId="{2C151466-C4B4-4FB0-BE50-77030AF5D0FB}" dt="2022-07-07T08:16:52.162" v="1176" actId="478"/>
          <ac:picMkLst>
            <pc:docMk/>
            <pc:sldMk cId="626434372" sldId="292"/>
            <ac:picMk id="14" creationId="{596BC6AF-CB04-6D90-1BDB-161A3D2133FA}"/>
          </ac:picMkLst>
        </pc:picChg>
        <pc:picChg chg="del mod">
          <ac:chgData name="Hans Bastiaan" userId="16c5300c-78ee-45f2-bb10-e216daae82d5" providerId="ADAL" clId="{2C151466-C4B4-4FB0-BE50-77030AF5D0FB}" dt="2022-07-07T08:17:25.919" v="1179" actId="478"/>
          <ac:picMkLst>
            <pc:docMk/>
            <pc:sldMk cId="626434372" sldId="292"/>
            <ac:picMk id="18" creationId="{749306B2-F2F2-DDF4-0C5D-19ECDCE69DC1}"/>
          </ac:picMkLst>
        </pc:picChg>
        <pc:picChg chg="add mod">
          <ac:chgData name="Hans Bastiaan" userId="16c5300c-78ee-45f2-bb10-e216daae82d5" providerId="ADAL" clId="{2C151466-C4B4-4FB0-BE50-77030AF5D0FB}" dt="2022-07-07T08:24:01.712" v="1204" actId="1076"/>
          <ac:picMkLst>
            <pc:docMk/>
            <pc:sldMk cId="626434372" sldId="292"/>
            <ac:picMk id="19" creationId="{F82E7EE4-82A9-8E60-3EC0-19BB2809FC2C}"/>
          </ac:picMkLst>
        </pc:picChg>
      </pc:sldChg>
      <pc:sldChg chg="addSp delSp modSp add mod">
        <pc:chgData name="Hans Bastiaan" userId="16c5300c-78ee-45f2-bb10-e216daae82d5" providerId="ADAL" clId="{2C151466-C4B4-4FB0-BE50-77030AF5D0FB}" dt="2022-07-12T08:14:39.180" v="1949" actId="20577"/>
        <pc:sldMkLst>
          <pc:docMk/>
          <pc:sldMk cId="2504003689" sldId="293"/>
        </pc:sldMkLst>
        <pc:spChg chg="mod">
          <ac:chgData name="Hans Bastiaan" userId="16c5300c-78ee-45f2-bb10-e216daae82d5" providerId="ADAL" clId="{2C151466-C4B4-4FB0-BE50-77030AF5D0FB}" dt="2022-07-12T08:08:56.450" v="1877" actId="113"/>
          <ac:spMkLst>
            <pc:docMk/>
            <pc:sldMk cId="2504003689" sldId="293"/>
            <ac:spMk id="16" creationId="{6721417E-F742-CEF0-CA1C-18645AD699B9}"/>
          </ac:spMkLst>
        </pc:spChg>
        <pc:spChg chg="mod">
          <ac:chgData name="Hans Bastiaan" userId="16c5300c-78ee-45f2-bb10-e216daae82d5" providerId="ADAL" clId="{2C151466-C4B4-4FB0-BE50-77030AF5D0FB}" dt="2022-07-12T08:11:01.807" v="1937" actId="20577"/>
          <ac:spMkLst>
            <pc:docMk/>
            <pc:sldMk cId="2504003689" sldId="293"/>
            <ac:spMk id="19" creationId="{22162233-B0F9-F430-D833-D2E88B256EB4}"/>
          </ac:spMkLst>
        </pc:spChg>
        <pc:spChg chg="mod">
          <ac:chgData name="Hans Bastiaan" userId="16c5300c-78ee-45f2-bb10-e216daae82d5" providerId="ADAL" clId="{2C151466-C4B4-4FB0-BE50-77030AF5D0FB}" dt="2022-07-12T08:14:39.180" v="1949" actId="20577"/>
          <ac:spMkLst>
            <pc:docMk/>
            <pc:sldMk cId="2504003689" sldId="293"/>
            <ac:spMk id="22" creationId="{EAD675FD-AB2B-4CFF-8B80-23FF4378B2B2}"/>
          </ac:spMkLst>
        </pc:spChg>
        <pc:spChg chg="mod">
          <ac:chgData name="Hans Bastiaan" userId="16c5300c-78ee-45f2-bb10-e216daae82d5" providerId="ADAL" clId="{2C151466-C4B4-4FB0-BE50-77030AF5D0FB}" dt="2022-07-12T08:09:54.561" v="1906" actId="20577"/>
          <ac:spMkLst>
            <pc:docMk/>
            <pc:sldMk cId="2504003689" sldId="293"/>
            <ac:spMk id="36" creationId="{7CFDF439-9FD5-A23A-28B4-1B98945D6644}"/>
          </ac:spMkLst>
        </pc:spChg>
        <pc:spChg chg="mod">
          <ac:chgData name="Hans Bastiaan" userId="16c5300c-78ee-45f2-bb10-e216daae82d5" providerId="ADAL" clId="{2C151466-C4B4-4FB0-BE50-77030AF5D0FB}" dt="2022-07-12T08:12:04.955" v="1941" actId="1076"/>
          <ac:spMkLst>
            <pc:docMk/>
            <pc:sldMk cId="2504003689" sldId="293"/>
            <ac:spMk id="37" creationId="{4781DB9B-BDEC-1B2A-06B2-29A7E5404F52}"/>
          </ac:spMkLst>
        </pc:spChg>
        <pc:picChg chg="add mod">
          <ac:chgData name="Hans Bastiaan" userId="16c5300c-78ee-45f2-bb10-e216daae82d5" providerId="ADAL" clId="{2C151466-C4B4-4FB0-BE50-77030AF5D0FB}" dt="2022-07-12T08:09:38.351" v="1882" actId="1076"/>
          <ac:picMkLst>
            <pc:docMk/>
            <pc:sldMk cId="2504003689" sldId="293"/>
            <ac:picMk id="3" creationId="{9175D47F-18C0-D70C-159C-AEC455621102}"/>
          </ac:picMkLst>
        </pc:picChg>
        <pc:picChg chg="add mod">
          <ac:chgData name="Hans Bastiaan" userId="16c5300c-78ee-45f2-bb10-e216daae82d5" providerId="ADAL" clId="{2C151466-C4B4-4FB0-BE50-77030AF5D0FB}" dt="2022-07-12T08:10:18.334" v="1909" actId="1076"/>
          <ac:picMkLst>
            <pc:docMk/>
            <pc:sldMk cId="2504003689" sldId="293"/>
            <ac:picMk id="5" creationId="{E301E29C-CDAD-4F0A-D60E-90F3D18F244E}"/>
          </ac:picMkLst>
        </pc:picChg>
        <pc:picChg chg="del">
          <ac:chgData name="Hans Bastiaan" userId="16c5300c-78ee-45f2-bb10-e216daae82d5" providerId="ADAL" clId="{2C151466-C4B4-4FB0-BE50-77030AF5D0FB}" dt="2022-07-12T08:08:58.546" v="1878" actId="478"/>
          <ac:picMkLst>
            <pc:docMk/>
            <pc:sldMk cId="2504003689" sldId="293"/>
            <ac:picMk id="7" creationId="{BBE313A2-25F7-0160-193D-FD997AA41D7A}"/>
          </ac:picMkLst>
        </pc:picChg>
        <pc:picChg chg="add mod">
          <ac:chgData name="Hans Bastiaan" userId="16c5300c-78ee-45f2-bb10-e216daae82d5" providerId="ADAL" clId="{2C151466-C4B4-4FB0-BE50-77030AF5D0FB}" dt="2022-07-12T08:12:12.804" v="1943" actId="14100"/>
          <ac:picMkLst>
            <pc:docMk/>
            <pc:sldMk cId="2504003689" sldId="293"/>
            <ac:picMk id="8" creationId="{E72245A2-6D28-C994-9DB6-77E79796F675}"/>
          </ac:picMkLst>
        </pc:picChg>
        <pc:picChg chg="del">
          <ac:chgData name="Hans Bastiaan" userId="16c5300c-78ee-45f2-bb10-e216daae82d5" providerId="ADAL" clId="{2C151466-C4B4-4FB0-BE50-77030AF5D0FB}" dt="2022-07-12T08:09:57.733" v="1907" actId="478"/>
          <ac:picMkLst>
            <pc:docMk/>
            <pc:sldMk cId="2504003689" sldId="293"/>
            <ac:picMk id="10" creationId="{1A8F27E7-EC3B-EBC4-4D1C-6F016768F773}"/>
          </ac:picMkLst>
        </pc:picChg>
        <pc:picChg chg="del">
          <ac:chgData name="Hans Bastiaan" userId="16c5300c-78ee-45f2-bb10-e216daae82d5" providerId="ADAL" clId="{2C151466-C4B4-4FB0-BE50-77030AF5D0FB}" dt="2022-07-12T08:11:19.019" v="1938" actId="478"/>
          <ac:picMkLst>
            <pc:docMk/>
            <pc:sldMk cId="2504003689" sldId="293"/>
            <ac:picMk id="12" creationId="{1AFB241F-E19E-AEC5-65B3-73697AA19B73}"/>
          </ac:picMkLst>
        </pc:picChg>
      </pc:sldChg>
      <pc:sldChg chg="add del">
        <pc:chgData name="Hans Bastiaan" userId="16c5300c-78ee-45f2-bb10-e216daae82d5" providerId="ADAL" clId="{2C151466-C4B4-4FB0-BE50-77030AF5D0FB}" dt="2022-07-07T09:20:31.598" v="1645" actId="47"/>
        <pc:sldMkLst>
          <pc:docMk/>
          <pc:sldMk cId="3120583189" sldId="293"/>
        </pc:sldMkLst>
      </pc:sldChg>
      <pc:sldChg chg="addSp delSp modSp add mod delAnim modAnim">
        <pc:chgData name="Hans Bastiaan" userId="16c5300c-78ee-45f2-bb10-e216daae82d5" providerId="ADAL" clId="{2C151466-C4B4-4FB0-BE50-77030AF5D0FB}" dt="2022-07-12T08:25:57.743" v="2039"/>
        <pc:sldMkLst>
          <pc:docMk/>
          <pc:sldMk cId="979605418" sldId="294"/>
        </pc:sldMkLst>
        <pc:spChg chg="mod">
          <ac:chgData name="Hans Bastiaan" userId="16c5300c-78ee-45f2-bb10-e216daae82d5" providerId="ADAL" clId="{2C151466-C4B4-4FB0-BE50-77030AF5D0FB}" dt="2022-07-12T08:25:35.704" v="2038" actId="20577"/>
          <ac:spMkLst>
            <pc:docMk/>
            <pc:sldMk cId="979605418" sldId="294"/>
            <ac:spMk id="10" creationId="{C71F2ED4-6CFC-4731-B6D5-555465FD6F61}"/>
          </ac:spMkLst>
        </pc:spChg>
        <pc:spChg chg="mod">
          <ac:chgData name="Hans Bastiaan" userId="16c5300c-78ee-45f2-bb10-e216daae82d5" providerId="ADAL" clId="{2C151466-C4B4-4FB0-BE50-77030AF5D0FB}" dt="2022-07-12T08:19:48.191" v="1978" actId="20577"/>
          <ac:spMkLst>
            <pc:docMk/>
            <pc:sldMk cId="979605418" sldId="294"/>
            <ac:spMk id="14" creationId="{B22EE626-54A2-9DEF-A68D-BFA847FF1097}"/>
          </ac:spMkLst>
        </pc:spChg>
        <pc:spChg chg="add mod">
          <ac:chgData name="Hans Bastiaan" userId="16c5300c-78ee-45f2-bb10-e216daae82d5" providerId="ADAL" clId="{2C151466-C4B4-4FB0-BE50-77030AF5D0FB}" dt="2022-07-12T08:23:29.970" v="2034"/>
          <ac:spMkLst>
            <pc:docMk/>
            <pc:sldMk cId="979605418" sldId="294"/>
            <ac:spMk id="15" creationId="{EA5573C9-8EA3-290F-5909-44470B1C8F9A}"/>
          </ac:spMkLst>
        </pc:spChg>
        <pc:spChg chg="del">
          <ac:chgData name="Hans Bastiaan" userId="16c5300c-78ee-45f2-bb10-e216daae82d5" providerId="ADAL" clId="{2C151466-C4B4-4FB0-BE50-77030AF5D0FB}" dt="2022-07-12T08:20:03.374" v="1980" actId="478"/>
          <ac:spMkLst>
            <pc:docMk/>
            <pc:sldMk cId="979605418" sldId="294"/>
            <ac:spMk id="17" creationId="{4E62F1EF-AAF8-3EE5-D721-07C7ECC5F724}"/>
          </ac:spMkLst>
        </pc:spChg>
        <pc:spChg chg="del">
          <ac:chgData name="Hans Bastiaan" userId="16c5300c-78ee-45f2-bb10-e216daae82d5" providerId="ADAL" clId="{2C151466-C4B4-4FB0-BE50-77030AF5D0FB}" dt="2022-07-12T08:19:59.243" v="1979" actId="478"/>
          <ac:spMkLst>
            <pc:docMk/>
            <pc:sldMk cId="979605418" sldId="294"/>
            <ac:spMk id="18" creationId="{B2862B29-80BB-42AD-67D6-78588528886B}"/>
          </ac:spMkLst>
        </pc:spChg>
        <pc:picChg chg="add mod">
          <ac:chgData name="Hans Bastiaan" userId="16c5300c-78ee-45f2-bb10-e216daae82d5" providerId="ADAL" clId="{2C151466-C4B4-4FB0-BE50-77030AF5D0FB}" dt="2022-07-12T08:21:23.113" v="2031" actId="1076"/>
          <ac:picMkLst>
            <pc:docMk/>
            <pc:sldMk cId="979605418" sldId="294"/>
            <ac:picMk id="3" creationId="{1E90F53D-059F-6504-B914-8D295B6D22C4}"/>
          </ac:picMkLst>
        </pc:picChg>
        <pc:picChg chg="del">
          <ac:chgData name="Hans Bastiaan" userId="16c5300c-78ee-45f2-bb10-e216daae82d5" providerId="ADAL" clId="{2C151466-C4B4-4FB0-BE50-77030AF5D0FB}" dt="2022-07-12T08:20:03.374" v="1980" actId="478"/>
          <ac:picMkLst>
            <pc:docMk/>
            <pc:sldMk cId="979605418" sldId="294"/>
            <ac:picMk id="4" creationId="{ACA61775-8B20-4796-E3C0-E52392E05CA8}"/>
          </ac:picMkLst>
        </pc:picChg>
        <pc:picChg chg="add mod">
          <ac:chgData name="Hans Bastiaan" userId="16c5300c-78ee-45f2-bb10-e216daae82d5" providerId="ADAL" clId="{2C151466-C4B4-4FB0-BE50-77030AF5D0FB}" dt="2022-07-12T08:23:11.193" v="2033" actId="1076"/>
          <ac:picMkLst>
            <pc:docMk/>
            <pc:sldMk cId="979605418" sldId="294"/>
            <ac:picMk id="6" creationId="{585DCFE5-6010-7D28-72CD-AE0DE5474A47}"/>
          </ac:picMkLst>
        </pc:picChg>
        <pc:picChg chg="del">
          <ac:chgData name="Hans Bastiaan" userId="16c5300c-78ee-45f2-bb10-e216daae82d5" providerId="ADAL" clId="{2C151466-C4B4-4FB0-BE50-77030AF5D0FB}" dt="2022-07-12T08:20:03.374" v="1980" actId="478"/>
          <ac:picMkLst>
            <pc:docMk/>
            <pc:sldMk cId="979605418" sldId="294"/>
            <ac:picMk id="8" creationId="{5A51894B-506D-3905-DE27-3D29D96009AC}"/>
          </ac:picMkLst>
        </pc:picChg>
        <pc:picChg chg="add mod">
          <ac:chgData name="Hans Bastiaan" userId="16c5300c-78ee-45f2-bb10-e216daae82d5" providerId="ADAL" clId="{2C151466-C4B4-4FB0-BE50-77030AF5D0FB}" dt="2022-07-12T08:25:06.914" v="2036" actId="1076"/>
          <ac:picMkLst>
            <pc:docMk/>
            <pc:sldMk cId="979605418" sldId="294"/>
            <ac:picMk id="9" creationId="{36887EA5-9981-C9F1-DE01-4E419A4BD459}"/>
          </ac:picMkLst>
        </pc:picChg>
        <pc:picChg chg="del">
          <ac:chgData name="Hans Bastiaan" userId="16c5300c-78ee-45f2-bb10-e216daae82d5" providerId="ADAL" clId="{2C151466-C4B4-4FB0-BE50-77030AF5D0FB}" dt="2022-07-12T08:20:03.374" v="1980" actId="478"/>
          <ac:picMkLst>
            <pc:docMk/>
            <pc:sldMk cId="979605418" sldId="294"/>
            <ac:picMk id="11" creationId="{32BA8233-5DD1-E859-BF45-962B768D6A7E}"/>
          </ac:picMkLst>
        </pc:picChg>
        <pc:picChg chg="del">
          <ac:chgData name="Hans Bastiaan" userId="16c5300c-78ee-45f2-bb10-e216daae82d5" providerId="ADAL" clId="{2C151466-C4B4-4FB0-BE50-77030AF5D0FB}" dt="2022-07-12T08:20:06.191" v="1981" actId="478"/>
          <ac:picMkLst>
            <pc:docMk/>
            <pc:sldMk cId="979605418" sldId="294"/>
            <ac:picMk id="13" creationId="{F49BD922-2BA2-ED03-7DDF-892A231A9477}"/>
          </ac:picMkLst>
        </pc:picChg>
        <pc:picChg chg="del">
          <ac:chgData name="Hans Bastiaan" userId="16c5300c-78ee-45f2-bb10-e216daae82d5" providerId="ADAL" clId="{2C151466-C4B4-4FB0-BE50-77030AF5D0FB}" dt="2022-07-12T08:20:03.374" v="1980" actId="478"/>
          <ac:picMkLst>
            <pc:docMk/>
            <pc:sldMk cId="979605418" sldId="294"/>
            <ac:picMk id="19" creationId="{06F7D5BD-A6C4-5A23-A3DE-C569C916DB0A}"/>
          </ac:picMkLst>
        </pc:picChg>
      </pc:sldChg>
    </pc:docChg>
  </pc:docChgLst>
  <pc:docChgLst>
    <pc:chgData name="Hans Bastiaan" userId="16c5300c-78ee-45f2-bb10-e216daae82d5" providerId="ADAL" clId="{8BA64004-B4FC-4209-B356-854BFC15E58A}"/>
    <pc:docChg chg="undo custSel addSld delSld modSld sldOrd">
      <pc:chgData name="Hans Bastiaan" userId="16c5300c-78ee-45f2-bb10-e216daae82d5" providerId="ADAL" clId="{8BA64004-B4FC-4209-B356-854BFC15E58A}" dt="2022-12-07T09:00:59.743" v="875" actId="20577"/>
      <pc:docMkLst>
        <pc:docMk/>
      </pc:docMkLst>
      <pc:sldChg chg="modSp mod">
        <pc:chgData name="Hans Bastiaan" userId="16c5300c-78ee-45f2-bb10-e216daae82d5" providerId="ADAL" clId="{8BA64004-B4FC-4209-B356-854BFC15E58A}" dt="2022-12-07T08:35:01.002" v="22" actId="20577"/>
        <pc:sldMkLst>
          <pc:docMk/>
          <pc:sldMk cId="2293939640" sldId="256"/>
        </pc:sldMkLst>
        <pc:spChg chg="mod">
          <ac:chgData name="Hans Bastiaan" userId="16c5300c-78ee-45f2-bb10-e216daae82d5" providerId="ADAL" clId="{8BA64004-B4FC-4209-B356-854BFC15E58A}" dt="2022-12-07T08:35:01.002" v="22" actId="20577"/>
          <ac:spMkLst>
            <pc:docMk/>
            <pc:sldMk cId="2293939640" sldId="256"/>
            <ac:spMk id="16" creationId="{4EC9DF34-3260-4665-A255-C2C6C2324471}"/>
          </ac:spMkLst>
        </pc:spChg>
      </pc:sldChg>
      <pc:sldChg chg="addSp delSp modSp mod">
        <pc:chgData name="Hans Bastiaan" userId="16c5300c-78ee-45f2-bb10-e216daae82d5" providerId="ADAL" clId="{8BA64004-B4FC-4209-B356-854BFC15E58A}" dt="2022-12-07T08:50:45.940" v="625" actId="20577"/>
        <pc:sldMkLst>
          <pc:docMk/>
          <pc:sldMk cId="288339041" sldId="257"/>
        </pc:sldMkLst>
        <pc:spChg chg="add mod">
          <ac:chgData name="Hans Bastiaan" userId="16c5300c-78ee-45f2-bb10-e216daae82d5" providerId="ADAL" clId="{8BA64004-B4FC-4209-B356-854BFC15E58A}" dt="2022-12-07T08:47:54.892" v="524" actId="20577"/>
          <ac:spMkLst>
            <pc:docMk/>
            <pc:sldMk cId="288339041" sldId="257"/>
            <ac:spMk id="3" creationId="{EEEA915F-71E7-0C27-2392-812ECBD97D55}"/>
          </ac:spMkLst>
        </pc:spChg>
        <pc:spChg chg="add mod">
          <ac:chgData name="Hans Bastiaan" userId="16c5300c-78ee-45f2-bb10-e216daae82d5" providerId="ADAL" clId="{8BA64004-B4FC-4209-B356-854BFC15E58A}" dt="2022-12-07T08:50:30.890" v="622" actId="20577"/>
          <ac:spMkLst>
            <pc:docMk/>
            <pc:sldMk cId="288339041" sldId="257"/>
            <ac:spMk id="4" creationId="{E4A0CAA8-3BBF-8656-1A07-707AD0691064}"/>
          </ac:spMkLst>
        </pc:spChg>
        <pc:spChg chg="add mod">
          <ac:chgData name="Hans Bastiaan" userId="16c5300c-78ee-45f2-bb10-e216daae82d5" providerId="ADAL" clId="{8BA64004-B4FC-4209-B356-854BFC15E58A}" dt="2022-12-07T08:50:45.940" v="625" actId="20577"/>
          <ac:spMkLst>
            <pc:docMk/>
            <pc:sldMk cId="288339041" sldId="257"/>
            <ac:spMk id="5" creationId="{25B12E85-A826-BFE0-D9CA-F16BD984D362}"/>
          </ac:spMkLst>
        </pc:spChg>
        <pc:spChg chg="mod">
          <ac:chgData name="Hans Bastiaan" userId="16c5300c-78ee-45f2-bb10-e216daae82d5" providerId="ADAL" clId="{8BA64004-B4FC-4209-B356-854BFC15E58A}" dt="2022-12-07T08:35:28.941" v="25" actId="1076"/>
          <ac:spMkLst>
            <pc:docMk/>
            <pc:sldMk cId="288339041" sldId="257"/>
            <ac:spMk id="6" creationId="{B27163E0-A849-43F1-A6B2-0F7ECE885C92}"/>
          </ac:spMkLst>
        </pc:spChg>
        <pc:spChg chg="del mod">
          <ac:chgData name="Hans Bastiaan" userId="16c5300c-78ee-45f2-bb10-e216daae82d5" providerId="ADAL" clId="{8BA64004-B4FC-4209-B356-854BFC15E58A}" dt="2022-12-07T08:38:07.137" v="131"/>
          <ac:spMkLst>
            <pc:docMk/>
            <pc:sldMk cId="288339041" sldId="257"/>
            <ac:spMk id="7" creationId="{6B3CDAFD-C748-470C-B7E0-28EAF70189FF}"/>
          </ac:spMkLst>
        </pc:spChg>
        <pc:spChg chg="add mod">
          <ac:chgData name="Hans Bastiaan" userId="16c5300c-78ee-45f2-bb10-e216daae82d5" providerId="ADAL" clId="{8BA64004-B4FC-4209-B356-854BFC15E58A}" dt="2022-12-07T08:48:03.888" v="530" actId="14100"/>
          <ac:spMkLst>
            <pc:docMk/>
            <pc:sldMk cId="288339041" sldId="257"/>
            <ac:spMk id="9" creationId="{ECFB05BD-C4CA-3A2C-0216-C599DF10D414}"/>
          </ac:spMkLst>
        </pc:spChg>
        <pc:graphicFrameChg chg="add del mod">
          <ac:chgData name="Hans Bastiaan" userId="16c5300c-78ee-45f2-bb10-e216daae82d5" providerId="ADAL" clId="{8BA64004-B4FC-4209-B356-854BFC15E58A}" dt="2022-12-07T08:35:51.037" v="28"/>
          <ac:graphicFrameMkLst>
            <pc:docMk/>
            <pc:sldMk cId="288339041" sldId="257"/>
            <ac:graphicFrameMk id="2" creationId="{9423CB06-562C-5348-5506-726D73328E83}"/>
          </ac:graphicFrameMkLst>
        </pc:graphicFrameChg>
      </pc:sldChg>
      <pc:sldChg chg="addSp delSp modSp mod addAnim delAnim">
        <pc:chgData name="Hans Bastiaan" userId="16c5300c-78ee-45f2-bb10-e216daae82d5" providerId="ADAL" clId="{8BA64004-B4FC-4209-B356-854BFC15E58A}" dt="2022-12-07T08:58:29.652" v="769" actId="1076"/>
        <pc:sldMkLst>
          <pc:docMk/>
          <pc:sldMk cId="2489296928" sldId="272"/>
        </pc:sldMkLst>
        <pc:spChg chg="mod">
          <ac:chgData name="Hans Bastiaan" userId="16c5300c-78ee-45f2-bb10-e216daae82d5" providerId="ADAL" clId="{8BA64004-B4FC-4209-B356-854BFC15E58A}" dt="2022-12-07T08:57:27.405" v="754" actId="20577"/>
          <ac:spMkLst>
            <pc:docMk/>
            <pc:sldMk cId="2489296928" sldId="272"/>
            <ac:spMk id="22" creationId="{EAD675FD-AB2B-4CFF-8B80-23FF4378B2B2}"/>
          </ac:spMkLst>
        </pc:spChg>
        <pc:spChg chg="del">
          <ac:chgData name="Hans Bastiaan" userId="16c5300c-78ee-45f2-bb10-e216daae82d5" providerId="ADAL" clId="{8BA64004-B4FC-4209-B356-854BFC15E58A}" dt="2022-12-07T08:51:01.419" v="626" actId="478"/>
          <ac:spMkLst>
            <pc:docMk/>
            <pc:sldMk cId="2489296928" sldId="272"/>
            <ac:spMk id="24" creationId="{6D66B6AB-A2A2-4FDE-88AA-4120ABA477EB}"/>
          </ac:spMkLst>
        </pc:spChg>
        <pc:spChg chg="del">
          <ac:chgData name="Hans Bastiaan" userId="16c5300c-78ee-45f2-bb10-e216daae82d5" providerId="ADAL" clId="{8BA64004-B4FC-4209-B356-854BFC15E58A}" dt="2022-12-07T08:51:01.419" v="626" actId="478"/>
          <ac:spMkLst>
            <pc:docMk/>
            <pc:sldMk cId="2489296928" sldId="272"/>
            <ac:spMk id="36" creationId="{9A7C84A9-2B22-5F5F-5B00-DCAB01BE5D1D}"/>
          </ac:spMkLst>
        </pc:spChg>
        <pc:spChg chg="del">
          <ac:chgData name="Hans Bastiaan" userId="16c5300c-78ee-45f2-bb10-e216daae82d5" providerId="ADAL" clId="{8BA64004-B4FC-4209-B356-854BFC15E58A}" dt="2022-12-07T08:51:01.419" v="626" actId="478"/>
          <ac:spMkLst>
            <pc:docMk/>
            <pc:sldMk cId="2489296928" sldId="272"/>
            <ac:spMk id="37" creationId="{5679E084-D91B-85BA-C687-4EEF8A6097A2}"/>
          </ac:spMkLst>
        </pc:spChg>
        <pc:spChg chg="mod">
          <ac:chgData name="Hans Bastiaan" userId="16c5300c-78ee-45f2-bb10-e216daae82d5" providerId="ADAL" clId="{8BA64004-B4FC-4209-B356-854BFC15E58A}" dt="2022-12-07T08:53:45.149" v="639" actId="1076"/>
          <ac:spMkLst>
            <pc:docMk/>
            <pc:sldMk cId="2489296928" sldId="272"/>
            <ac:spMk id="38" creationId="{5328EC94-986F-FF4D-C778-AA8501096EB0}"/>
          </ac:spMkLst>
        </pc:spChg>
        <pc:spChg chg="del">
          <ac:chgData name="Hans Bastiaan" userId="16c5300c-78ee-45f2-bb10-e216daae82d5" providerId="ADAL" clId="{8BA64004-B4FC-4209-B356-854BFC15E58A}" dt="2022-12-07T08:51:01.419" v="626" actId="478"/>
          <ac:spMkLst>
            <pc:docMk/>
            <pc:sldMk cId="2489296928" sldId="272"/>
            <ac:spMk id="39" creationId="{E7B19B43-6836-B11B-DE10-4DE968E458A9}"/>
          </ac:spMkLst>
        </pc:spChg>
        <pc:graphicFrameChg chg="mod modGraphic">
          <ac:chgData name="Hans Bastiaan" userId="16c5300c-78ee-45f2-bb10-e216daae82d5" providerId="ADAL" clId="{8BA64004-B4FC-4209-B356-854BFC15E58A}" dt="2022-12-07T08:58:21.368" v="768" actId="1076"/>
          <ac:graphicFrameMkLst>
            <pc:docMk/>
            <pc:sldMk cId="2489296928" sldId="272"/>
            <ac:graphicFrameMk id="3" creationId="{2379A0D2-57BB-1667-D9B5-BF2FD2C806B6}"/>
          </ac:graphicFrameMkLst>
        </pc:graphicFrameChg>
        <pc:picChg chg="add del mod">
          <ac:chgData name="Hans Bastiaan" userId="16c5300c-78ee-45f2-bb10-e216daae82d5" providerId="ADAL" clId="{8BA64004-B4FC-4209-B356-854BFC15E58A}" dt="2022-12-07T08:53:14.559" v="632" actId="478"/>
          <ac:picMkLst>
            <pc:docMk/>
            <pc:sldMk cId="2489296928" sldId="272"/>
            <ac:picMk id="4" creationId="{28EEFBF1-77AF-BF0F-A3AB-C0E1257F9156}"/>
          </ac:picMkLst>
        </pc:picChg>
        <pc:picChg chg="add mod">
          <ac:chgData name="Hans Bastiaan" userId="16c5300c-78ee-45f2-bb10-e216daae82d5" providerId="ADAL" clId="{8BA64004-B4FC-4209-B356-854BFC15E58A}" dt="2022-12-07T08:58:29.652" v="769" actId="1076"/>
          <ac:picMkLst>
            <pc:docMk/>
            <pc:sldMk cId="2489296928" sldId="272"/>
            <ac:picMk id="1026" creationId="{EF0A3B32-76A6-07B6-A80C-2F55FF52C256}"/>
          </ac:picMkLst>
        </pc:picChg>
      </pc:sldChg>
      <pc:sldChg chg="del">
        <pc:chgData name="Hans Bastiaan" userId="16c5300c-78ee-45f2-bb10-e216daae82d5" providerId="ADAL" clId="{8BA64004-B4FC-4209-B356-854BFC15E58A}" dt="2022-12-07T08:34:18.142" v="13" actId="47"/>
        <pc:sldMkLst>
          <pc:docMk/>
          <pc:sldMk cId="3028577991" sldId="275"/>
        </pc:sldMkLst>
      </pc:sldChg>
      <pc:sldChg chg="del">
        <pc:chgData name="Hans Bastiaan" userId="16c5300c-78ee-45f2-bb10-e216daae82d5" providerId="ADAL" clId="{8BA64004-B4FC-4209-B356-854BFC15E58A}" dt="2022-12-07T08:34:21.930" v="14" actId="47"/>
        <pc:sldMkLst>
          <pc:docMk/>
          <pc:sldMk cId="4202868521" sldId="276"/>
        </pc:sldMkLst>
      </pc:sldChg>
      <pc:sldChg chg="del">
        <pc:chgData name="Hans Bastiaan" userId="16c5300c-78ee-45f2-bb10-e216daae82d5" providerId="ADAL" clId="{8BA64004-B4FC-4209-B356-854BFC15E58A}" dt="2022-12-07T08:34:47.552" v="18" actId="47"/>
        <pc:sldMkLst>
          <pc:docMk/>
          <pc:sldMk cId="3664313244" sldId="277"/>
        </pc:sldMkLst>
      </pc:sldChg>
      <pc:sldChg chg="del">
        <pc:chgData name="Hans Bastiaan" userId="16c5300c-78ee-45f2-bb10-e216daae82d5" providerId="ADAL" clId="{8BA64004-B4FC-4209-B356-854BFC15E58A}" dt="2022-12-07T08:34:33.520" v="16" actId="47"/>
        <pc:sldMkLst>
          <pc:docMk/>
          <pc:sldMk cId="1374264782" sldId="281"/>
        </pc:sldMkLst>
      </pc:sldChg>
      <pc:sldChg chg="del">
        <pc:chgData name="Hans Bastiaan" userId="16c5300c-78ee-45f2-bb10-e216daae82d5" providerId="ADAL" clId="{8BA64004-B4FC-4209-B356-854BFC15E58A}" dt="2022-12-07T08:34:26.537" v="15" actId="47"/>
        <pc:sldMkLst>
          <pc:docMk/>
          <pc:sldMk cId="1271923716" sldId="284"/>
        </pc:sldMkLst>
      </pc:sldChg>
      <pc:sldChg chg="del">
        <pc:chgData name="Hans Bastiaan" userId="16c5300c-78ee-45f2-bb10-e216daae82d5" providerId="ADAL" clId="{8BA64004-B4FC-4209-B356-854BFC15E58A}" dt="2022-12-07T08:34:52.058" v="20" actId="47"/>
        <pc:sldMkLst>
          <pc:docMk/>
          <pc:sldMk cId="82416230" sldId="285"/>
        </pc:sldMkLst>
      </pc:sldChg>
      <pc:sldChg chg="modSp mod">
        <pc:chgData name="Hans Bastiaan" userId="16c5300c-78ee-45f2-bb10-e216daae82d5" providerId="ADAL" clId="{8BA64004-B4FC-4209-B356-854BFC15E58A}" dt="2022-12-07T08:44:26.377" v="460" actId="20577"/>
        <pc:sldMkLst>
          <pc:docMk/>
          <pc:sldMk cId="3769593920" sldId="286"/>
        </pc:sldMkLst>
        <pc:spChg chg="mod">
          <ac:chgData name="Hans Bastiaan" userId="16c5300c-78ee-45f2-bb10-e216daae82d5" providerId="ADAL" clId="{8BA64004-B4FC-4209-B356-854BFC15E58A}" dt="2022-12-07T08:44:26.377" v="460" actId="20577"/>
          <ac:spMkLst>
            <pc:docMk/>
            <pc:sldMk cId="3769593920" sldId="286"/>
            <ac:spMk id="22" creationId="{EAD675FD-AB2B-4CFF-8B80-23FF4378B2B2}"/>
          </ac:spMkLst>
        </pc:spChg>
      </pc:sldChg>
      <pc:sldChg chg="mod ord modShow">
        <pc:chgData name="Hans Bastiaan" userId="16c5300c-78ee-45f2-bb10-e216daae82d5" providerId="ADAL" clId="{8BA64004-B4FC-4209-B356-854BFC15E58A}" dt="2022-12-07T08:44:38.889" v="463" actId="20578"/>
        <pc:sldMkLst>
          <pc:docMk/>
          <pc:sldMk cId="1014529814" sldId="289"/>
        </pc:sldMkLst>
      </pc:sldChg>
      <pc:sldChg chg="modSp mod">
        <pc:chgData name="Hans Bastiaan" userId="16c5300c-78ee-45f2-bb10-e216daae82d5" providerId="ADAL" clId="{8BA64004-B4FC-4209-B356-854BFC15E58A}" dt="2022-12-07T08:41:22.269" v="325" actId="20577"/>
        <pc:sldMkLst>
          <pc:docMk/>
          <pc:sldMk cId="2006967934" sldId="290"/>
        </pc:sldMkLst>
        <pc:spChg chg="mod">
          <ac:chgData name="Hans Bastiaan" userId="16c5300c-78ee-45f2-bb10-e216daae82d5" providerId="ADAL" clId="{8BA64004-B4FC-4209-B356-854BFC15E58A}" dt="2022-12-07T08:41:16.841" v="315" actId="20577"/>
          <ac:spMkLst>
            <pc:docMk/>
            <pc:sldMk cId="2006967934" sldId="290"/>
            <ac:spMk id="19" creationId="{22162233-B0F9-F430-D833-D2E88B256EB4}"/>
          </ac:spMkLst>
        </pc:spChg>
        <pc:spChg chg="mod">
          <ac:chgData name="Hans Bastiaan" userId="16c5300c-78ee-45f2-bb10-e216daae82d5" providerId="ADAL" clId="{8BA64004-B4FC-4209-B356-854BFC15E58A}" dt="2022-12-07T08:41:22.269" v="325" actId="20577"/>
          <ac:spMkLst>
            <pc:docMk/>
            <pc:sldMk cId="2006967934" sldId="290"/>
            <ac:spMk id="22" creationId="{EAD675FD-AB2B-4CFF-8B80-23FF4378B2B2}"/>
          </ac:spMkLst>
        </pc:spChg>
      </pc:sldChg>
      <pc:sldChg chg="modSp mod modShow">
        <pc:chgData name="Hans Bastiaan" userId="16c5300c-78ee-45f2-bb10-e216daae82d5" providerId="ADAL" clId="{8BA64004-B4FC-4209-B356-854BFC15E58A}" dt="2022-12-07T08:42:10.102" v="346" actId="20577"/>
        <pc:sldMkLst>
          <pc:docMk/>
          <pc:sldMk cId="1165225752" sldId="291"/>
        </pc:sldMkLst>
        <pc:spChg chg="mod">
          <ac:chgData name="Hans Bastiaan" userId="16c5300c-78ee-45f2-bb10-e216daae82d5" providerId="ADAL" clId="{8BA64004-B4FC-4209-B356-854BFC15E58A}" dt="2022-12-07T08:42:02.813" v="335" actId="20577"/>
          <ac:spMkLst>
            <pc:docMk/>
            <pc:sldMk cId="1165225752" sldId="291"/>
            <ac:spMk id="19" creationId="{22162233-B0F9-F430-D833-D2E88B256EB4}"/>
          </ac:spMkLst>
        </pc:spChg>
        <pc:spChg chg="mod">
          <ac:chgData name="Hans Bastiaan" userId="16c5300c-78ee-45f2-bb10-e216daae82d5" providerId="ADAL" clId="{8BA64004-B4FC-4209-B356-854BFC15E58A}" dt="2022-12-07T08:42:10.102" v="346" actId="20577"/>
          <ac:spMkLst>
            <pc:docMk/>
            <pc:sldMk cId="1165225752" sldId="291"/>
            <ac:spMk id="22" creationId="{EAD675FD-AB2B-4CFF-8B80-23FF4378B2B2}"/>
          </ac:spMkLst>
        </pc:spChg>
      </pc:sldChg>
      <pc:sldChg chg="mod modShow">
        <pc:chgData name="Hans Bastiaan" userId="16c5300c-78ee-45f2-bb10-e216daae82d5" providerId="ADAL" clId="{8BA64004-B4FC-4209-B356-854BFC15E58A}" dt="2022-12-07T08:34:13.520" v="12" actId="729"/>
        <pc:sldMkLst>
          <pc:docMk/>
          <pc:sldMk cId="2504003689" sldId="293"/>
        </pc:sldMkLst>
      </pc:sldChg>
      <pc:sldChg chg="del">
        <pc:chgData name="Hans Bastiaan" userId="16c5300c-78ee-45f2-bb10-e216daae82d5" providerId="ADAL" clId="{8BA64004-B4FC-4209-B356-854BFC15E58A}" dt="2022-12-07T08:34:50.155" v="19" actId="47"/>
        <pc:sldMkLst>
          <pc:docMk/>
          <pc:sldMk cId="979605418" sldId="294"/>
        </pc:sldMkLst>
      </pc:sldChg>
      <pc:sldChg chg="addSp delSp modSp add mod delAnim">
        <pc:chgData name="Hans Bastiaan" userId="16c5300c-78ee-45f2-bb10-e216daae82d5" providerId="ADAL" clId="{8BA64004-B4FC-4209-B356-854BFC15E58A}" dt="2022-12-07T09:00:59.743" v="875" actId="20577"/>
        <pc:sldMkLst>
          <pc:docMk/>
          <pc:sldMk cId="2454706804" sldId="294"/>
        </pc:sldMkLst>
        <pc:spChg chg="add mod">
          <ac:chgData name="Hans Bastiaan" userId="16c5300c-78ee-45f2-bb10-e216daae82d5" providerId="ADAL" clId="{8BA64004-B4FC-4209-B356-854BFC15E58A}" dt="2022-12-07T09:00:02.784" v="826" actId="1076"/>
          <ac:spMkLst>
            <pc:docMk/>
            <pc:sldMk cId="2454706804" sldId="294"/>
            <ac:spMk id="2" creationId="{475EC1A0-3F51-DDEC-0255-163902BA233B}"/>
          </ac:spMkLst>
        </pc:spChg>
        <pc:spChg chg="add mod">
          <ac:chgData name="Hans Bastiaan" userId="16c5300c-78ee-45f2-bb10-e216daae82d5" providerId="ADAL" clId="{8BA64004-B4FC-4209-B356-854BFC15E58A}" dt="2022-12-07T09:00:23.294" v="838" actId="20577"/>
          <ac:spMkLst>
            <pc:docMk/>
            <pc:sldMk cId="2454706804" sldId="294"/>
            <ac:spMk id="4" creationId="{F889B53D-D328-1AE3-D705-2B8827F1D746}"/>
          </ac:spMkLst>
        </pc:spChg>
        <pc:spChg chg="mod">
          <ac:chgData name="Hans Bastiaan" userId="16c5300c-78ee-45f2-bb10-e216daae82d5" providerId="ADAL" clId="{8BA64004-B4FC-4209-B356-854BFC15E58A}" dt="2022-12-07T08:58:44.033" v="786" actId="20577"/>
          <ac:spMkLst>
            <pc:docMk/>
            <pc:sldMk cId="2454706804" sldId="294"/>
            <ac:spMk id="22" creationId="{EAD675FD-AB2B-4CFF-8B80-23FF4378B2B2}"/>
          </ac:spMkLst>
        </pc:spChg>
        <pc:spChg chg="del">
          <ac:chgData name="Hans Bastiaan" userId="16c5300c-78ee-45f2-bb10-e216daae82d5" providerId="ADAL" clId="{8BA64004-B4FC-4209-B356-854BFC15E58A}" dt="2022-12-07T08:58:59.393" v="788" actId="478"/>
          <ac:spMkLst>
            <pc:docMk/>
            <pc:sldMk cId="2454706804" sldId="294"/>
            <ac:spMk id="24" creationId="{6D66B6AB-A2A2-4FDE-88AA-4120ABA477EB}"/>
          </ac:spMkLst>
        </pc:spChg>
        <pc:spChg chg="mod">
          <ac:chgData name="Hans Bastiaan" userId="16c5300c-78ee-45f2-bb10-e216daae82d5" providerId="ADAL" clId="{8BA64004-B4FC-4209-B356-854BFC15E58A}" dt="2022-12-07T09:00:06.760" v="828" actId="1076"/>
          <ac:spMkLst>
            <pc:docMk/>
            <pc:sldMk cId="2454706804" sldId="294"/>
            <ac:spMk id="36" creationId="{9A7C84A9-2B22-5F5F-5B00-DCAB01BE5D1D}"/>
          </ac:spMkLst>
        </pc:spChg>
        <pc:spChg chg="del mod">
          <ac:chgData name="Hans Bastiaan" userId="16c5300c-78ee-45f2-bb10-e216daae82d5" providerId="ADAL" clId="{8BA64004-B4FC-4209-B356-854BFC15E58A}" dt="2022-12-07T08:59:59.025" v="825" actId="478"/>
          <ac:spMkLst>
            <pc:docMk/>
            <pc:sldMk cId="2454706804" sldId="294"/>
            <ac:spMk id="37" creationId="{5679E084-D91B-85BA-C687-4EEF8A6097A2}"/>
          </ac:spMkLst>
        </pc:spChg>
        <pc:spChg chg="mod">
          <ac:chgData name="Hans Bastiaan" userId="16c5300c-78ee-45f2-bb10-e216daae82d5" providerId="ADAL" clId="{8BA64004-B4FC-4209-B356-854BFC15E58A}" dt="2022-12-07T08:59:38.339" v="802" actId="20577"/>
          <ac:spMkLst>
            <pc:docMk/>
            <pc:sldMk cId="2454706804" sldId="294"/>
            <ac:spMk id="38" creationId="{5328EC94-986F-FF4D-C778-AA8501096EB0}"/>
          </ac:spMkLst>
        </pc:spChg>
        <pc:spChg chg="mod">
          <ac:chgData name="Hans Bastiaan" userId="16c5300c-78ee-45f2-bb10-e216daae82d5" providerId="ADAL" clId="{8BA64004-B4FC-4209-B356-854BFC15E58A}" dt="2022-12-07T09:00:59.743" v="875" actId="20577"/>
          <ac:spMkLst>
            <pc:docMk/>
            <pc:sldMk cId="2454706804" sldId="294"/>
            <ac:spMk id="39" creationId="{E7B19B43-6836-B11B-DE10-4DE968E458A9}"/>
          </ac:spMkLst>
        </pc:spChg>
        <pc:graphicFrameChg chg="del">
          <ac:chgData name="Hans Bastiaan" userId="16c5300c-78ee-45f2-bb10-e216daae82d5" providerId="ADAL" clId="{8BA64004-B4FC-4209-B356-854BFC15E58A}" dt="2022-12-07T08:58:52.946" v="787" actId="478"/>
          <ac:graphicFrameMkLst>
            <pc:docMk/>
            <pc:sldMk cId="2454706804" sldId="294"/>
            <ac:graphicFrameMk id="3" creationId="{2379A0D2-57BB-1667-D9B5-BF2FD2C806B6}"/>
          </ac:graphicFrameMkLst>
        </pc:graphicFrameChg>
      </pc:sldChg>
      <pc:sldChg chg="del">
        <pc:chgData name="Hans Bastiaan" userId="16c5300c-78ee-45f2-bb10-e216daae82d5" providerId="ADAL" clId="{8BA64004-B4FC-4209-B356-854BFC15E58A}" dt="2022-12-07T08:34:54.594" v="21" actId="47"/>
        <pc:sldMkLst>
          <pc:docMk/>
          <pc:sldMk cId="2995850565" sldId="295"/>
        </pc:sldMkLst>
      </pc:sldChg>
      <pc:sldChg chg="del">
        <pc:chgData name="Hans Bastiaan" userId="16c5300c-78ee-45f2-bb10-e216daae82d5" providerId="ADAL" clId="{8BA64004-B4FC-4209-B356-854BFC15E58A}" dt="2022-12-07T08:34:38.141" v="17" actId="47"/>
        <pc:sldMkLst>
          <pc:docMk/>
          <pc:sldMk cId="4122334590" sldId="296"/>
        </pc:sldMkLst>
      </pc:sldChg>
    </pc:docChg>
  </pc:docChgLst>
  <pc:docChgLst>
    <pc:chgData name="Hans Bastiaan" userId="16c5300c-78ee-45f2-bb10-e216daae82d5" providerId="ADAL" clId="{38B0F0ED-51E0-42DD-8597-0E3E75C4CE3B}"/>
    <pc:docChg chg="custSel delSld modSld">
      <pc:chgData name="Hans Bastiaan" userId="16c5300c-78ee-45f2-bb10-e216daae82d5" providerId="ADAL" clId="{38B0F0ED-51E0-42DD-8597-0E3E75C4CE3B}" dt="2022-12-09T07:36:36.285" v="19"/>
      <pc:docMkLst>
        <pc:docMk/>
      </pc:docMkLst>
      <pc:sldChg chg="delSp mod delAnim">
        <pc:chgData name="Hans Bastiaan" userId="16c5300c-78ee-45f2-bb10-e216daae82d5" providerId="ADAL" clId="{38B0F0ED-51E0-42DD-8597-0E3E75C4CE3B}" dt="2022-12-07T11:52:58.354" v="0" actId="478"/>
        <pc:sldMkLst>
          <pc:docMk/>
          <pc:sldMk cId="288339041" sldId="257"/>
        </pc:sldMkLst>
        <pc:spChg chg="del">
          <ac:chgData name="Hans Bastiaan" userId="16c5300c-78ee-45f2-bb10-e216daae82d5" providerId="ADAL" clId="{38B0F0ED-51E0-42DD-8597-0E3E75C4CE3B}" dt="2022-12-07T11:52:58.354" v="0" actId="478"/>
          <ac:spMkLst>
            <pc:docMk/>
            <pc:sldMk cId="288339041" sldId="257"/>
            <ac:spMk id="7" creationId="{6FC3D544-E09C-A18F-18AB-9DB7B2EAB4A8}"/>
          </ac:spMkLst>
        </pc:spChg>
        <pc:spChg chg="del">
          <ac:chgData name="Hans Bastiaan" userId="16c5300c-78ee-45f2-bb10-e216daae82d5" providerId="ADAL" clId="{38B0F0ED-51E0-42DD-8597-0E3E75C4CE3B}" dt="2022-12-07T11:52:58.354" v="0" actId="478"/>
          <ac:spMkLst>
            <pc:docMk/>
            <pc:sldMk cId="288339041" sldId="257"/>
            <ac:spMk id="8" creationId="{8FFFE61B-DFA1-F69E-51C0-A7EA2170BBF1}"/>
          </ac:spMkLst>
        </pc:spChg>
        <pc:spChg chg="del">
          <ac:chgData name="Hans Bastiaan" userId="16c5300c-78ee-45f2-bb10-e216daae82d5" providerId="ADAL" clId="{38B0F0ED-51E0-42DD-8597-0E3E75C4CE3B}" dt="2022-12-07T11:52:58.354" v="0" actId="478"/>
          <ac:spMkLst>
            <pc:docMk/>
            <pc:sldMk cId="288339041" sldId="257"/>
            <ac:spMk id="10" creationId="{EB863107-1B48-A172-4577-C79BDFB47D88}"/>
          </ac:spMkLst>
        </pc:spChg>
      </pc:sldChg>
      <pc:sldChg chg="delSp mod delAnim">
        <pc:chgData name="Hans Bastiaan" userId="16c5300c-78ee-45f2-bb10-e216daae82d5" providerId="ADAL" clId="{38B0F0ED-51E0-42DD-8597-0E3E75C4CE3B}" dt="2022-12-07T11:53:05.099" v="1" actId="478"/>
        <pc:sldMkLst>
          <pc:docMk/>
          <pc:sldMk cId="3911561752" sldId="295"/>
        </pc:sldMkLst>
        <pc:spChg chg="del">
          <ac:chgData name="Hans Bastiaan" userId="16c5300c-78ee-45f2-bb10-e216daae82d5" providerId="ADAL" clId="{38B0F0ED-51E0-42DD-8597-0E3E75C4CE3B}" dt="2022-12-07T11:53:05.099" v="1" actId="478"/>
          <ac:spMkLst>
            <pc:docMk/>
            <pc:sldMk cId="3911561752" sldId="295"/>
            <ac:spMk id="2" creationId="{9D4414ED-B157-EDF4-DDA0-8BBAF790E7A7}"/>
          </ac:spMkLst>
        </pc:spChg>
        <pc:spChg chg="del">
          <ac:chgData name="Hans Bastiaan" userId="16c5300c-78ee-45f2-bb10-e216daae82d5" providerId="ADAL" clId="{38B0F0ED-51E0-42DD-8597-0E3E75C4CE3B}" dt="2022-12-07T11:53:05.099" v="1" actId="478"/>
          <ac:spMkLst>
            <pc:docMk/>
            <pc:sldMk cId="3911561752" sldId="295"/>
            <ac:spMk id="4" creationId="{15800C91-E8ED-FB83-D0F6-5BCE79DCB527}"/>
          </ac:spMkLst>
        </pc:spChg>
        <pc:spChg chg="del">
          <ac:chgData name="Hans Bastiaan" userId="16c5300c-78ee-45f2-bb10-e216daae82d5" providerId="ADAL" clId="{38B0F0ED-51E0-42DD-8597-0E3E75C4CE3B}" dt="2022-12-07T11:53:05.099" v="1" actId="478"/>
          <ac:spMkLst>
            <pc:docMk/>
            <pc:sldMk cId="3911561752" sldId="295"/>
            <ac:spMk id="7" creationId="{6FC3D544-E09C-A18F-18AB-9DB7B2EAB4A8}"/>
          </ac:spMkLst>
        </pc:spChg>
        <pc:spChg chg="del">
          <ac:chgData name="Hans Bastiaan" userId="16c5300c-78ee-45f2-bb10-e216daae82d5" providerId="ADAL" clId="{38B0F0ED-51E0-42DD-8597-0E3E75C4CE3B}" dt="2022-12-07T11:53:05.099" v="1" actId="478"/>
          <ac:spMkLst>
            <pc:docMk/>
            <pc:sldMk cId="3911561752" sldId="295"/>
            <ac:spMk id="10" creationId="{EB863107-1B48-A172-4577-C79BDFB47D88}"/>
          </ac:spMkLst>
        </pc:spChg>
      </pc:sldChg>
      <pc:sldChg chg="delSp mod delAnim">
        <pc:chgData name="Hans Bastiaan" userId="16c5300c-78ee-45f2-bb10-e216daae82d5" providerId="ADAL" clId="{38B0F0ED-51E0-42DD-8597-0E3E75C4CE3B}" dt="2022-12-07T11:53:12.716" v="2" actId="478"/>
        <pc:sldMkLst>
          <pc:docMk/>
          <pc:sldMk cId="3880786988" sldId="296"/>
        </pc:sldMkLst>
        <pc:spChg chg="del">
          <ac:chgData name="Hans Bastiaan" userId="16c5300c-78ee-45f2-bb10-e216daae82d5" providerId="ADAL" clId="{38B0F0ED-51E0-42DD-8597-0E3E75C4CE3B}" dt="2022-12-07T11:53:12.716" v="2" actId="478"/>
          <ac:spMkLst>
            <pc:docMk/>
            <pc:sldMk cId="3880786988" sldId="296"/>
            <ac:spMk id="2" creationId="{9D4414ED-B157-EDF4-DDA0-8BBAF790E7A7}"/>
          </ac:spMkLst>
        </pc:spChg>
        <pc:spChg chg="del">
          <ac:chgData name="Hans Bastiaan" userId="16c5300c-78ee-45f2-bb10-e216daae82d5" providerId="ADAL" clId="{38B0F0ED-51E0-42DD-8597-0E3E75C4CE3B}" dt="2022-12-07T11:53:12.716" v="2" actId="478"/>
          <ac:spMkLst>
            <pc:docMk/>
            <pc:sldMk cId="3880786988" sldId="296"/>
            <ac:spMk id="7" creationId="{6FC3D544-E09C-A18F-18AB-9DB7B2EAB4A8}"/>
          </ac:spMkLst>
        </pc:spChg>
        <pc:spChg chg="del">
          <ac:chgData name="Hans Bastiaan" userId="16c5300c-78ee-45f2-bb10-e216daae82d5" providerId="ADAL" clId="{38B0F0ED-51E0-42DD-8597-0E3E75C4CE3B}" dt="2022-12-07T11:53:12.716" v="2" actId="478"/>
          <ac:spMkLst>
            <pc:docMk/>
            <pc:sldMk cId="3880786988" sldId="296"/>
            <ac:spMk id="10" creationId="{EB863107-1B48-A172-4577-C79BDFB47D88}"/>
          </ac:spMkLst>
        </pc:spChg>
      </pc:sldChg>
      <pc:sldChg chg="delSp mod delAnim">
        <pc:chgData name="Hans Bastiaan" userId="16c5300c-78ee-45f2-bb10-e216daae82d5" providerId="ADAL" clId="{38B0F0ED-51E0-42DD-8597-0E3E75C4CE3B}" dt="2022-12-07T11:53:21.068" v="3" actId="478"/>
        <pc:sldMkLst>
          <pc:docMk/>
          <pc:sldMk cId="1592012692" sldId="297"/>
        </pc:sldMkLst>
        <pc:spChg chg="del">
          <ac:chgData name="Hans Bastiaan" userId="16c5300c-78ee-45f2-bb10-e216daae82d5" providerId="ADAL" clId="{38B0F0ED-51E0-42DD-8597-0E3E75C4CE3B}" dt="2022-12-07T11:53:21.068" v="3" actId="478"/>
          <ac:spMkLst>
            <pc:docMk/>
            <pc:sldMk cId="1592012692" sldId="297"/>
            <ac:spMk id="2" creationId="{9D4414ED-B157-EDF4-DDA0-8BBAF790E7A7}"/>
          </ac:spMkLst>
        </pc:spChg>
        <pc:spChg chg="del">
          <ac:chgData name="Hans Bastiaan" userId="16c5300c-78ee-45f2-bb10-e216daae82d5" providerId="ADAL" clId="{38B0F0ED-51E0-42DD-8597-0E3E75C4CE3B}" dt="2022-12-07T11:53:21.068" v="3" actId="478"/>
          <ac:spMkLst>
            <pc:docMk/>
            <pc:sldMk cId="1592012692" sldId="297"/>
            <ac:spMk id="5" creationId="{E96E903F-9A3C-42EA-FB0B-C6613A908FCA}"/>
          </ac:spMkLst>
        </pc:spChg>
        <pc:spChg chg="del">
          <ac:chgData name="Hans Bastiaan" userId="16c5300c-78ee-45f2-bb10-e216daae82d5" providerId="ADAL" clId="{38B0F0ED-51E0-42DD-8597-0E3E75C4CE3B}" dt="2022-12-07T11:53:21.068" v="3" actId="478"/>
          <ac:spMkLst>
            <pc:docMk/>
            <pc:sldMk cId="1592012692" sldId="297"/>
            <ac:spMk id="10" creationId="{EB863107-1B48-A172-4577-C79BDFB47D88}"/>
          </ac:spMkLst>
        </pc:spChg>
      </pc:sldChg>
      <pc:sldChg chg="modSp mod">
        <pc:chgData name="Hans Bastiaan" userId="16c5300c-78ee-45f2-bb10-e216daae82d5" providerId="ADAL" clId="{38B0F0ED-51E0-42DD-8597-0E3E75C4CE3B}" dt="2022-12-09T07:36:36.285" v="19"/>
        <pc:sldMkLst>
          <pc:docMk/>
          <pc:sldMk cId="2616141573" sldId="298"/>
        </pc:sldMkLst>
        <pc:spChg chg="mod">
          <ac:chgData name="Hans Bastiaan" userId="16c5300c-78ee-45f2-bb10-e216daae82d5" providerId="ADAL" clId="{38B0F0ED-51E0-42DD-8597-0E3E75C4CE3B}" dt="2022-12-09T07:36:36.285" v="19"/>
          <ac:spMkLst>
            <pc:docMk/>
            <pc:sldMk cId="2616141573" sldId="298"/>
            <ac:spMk id="3" creationId="{EEEA915F-71E7-0C27-2392-812ECBD97D55}"/>
          </ac:spMkLst>
        </pc:spChg>
      </pc:sldChg>
      <pc:sldChg chg="del">
        <pc:chgData name="Hans Bastiaan" userId="16c5300c-78ee-45f2-bb10-e216daae82d5" providerId="ADAL" clId="{38B0F0ED-51E0-42DD-8597-0E3E75C4CE3B}" dt="2022-12-07T11:53:29.880" v="4" actId="47"/>
        <pc:sldMkLst>
          <pc:docMk/>
          <pc:sldMk cId="1123726110" sldId="299"/>
        </pc:sldMkLst>
      </pc:sldChg>
      <pc:sldChg chg="del">
        <pc:chgData name="Hans Bastiaan" userId="16c5300c-78ee-45f2-bb10-e216daae82d5" providerId="ADAL" clId="{38B0F0ED-51E0-42DD-8597-0E3E75C4CE3B}" dt="2022-12-07T11:53:33.276" v="5" actId="47"/>
        <pc:sldMkLst>
          <pc:docMk/>
          <pc:sldMk cId="678101229" sldId="301"/>
        </pc:sldMkLst>
      </pc:sldChg>
      <pc:sldChg chg="del">
        <pc:chgData name="Hans Bastiaan" userId="16c5300c-78ee-45f2-bb10-e216daae82d5" providerId="ADAL" clId="{38B0F0ED-51E0-42DD-8597-0E3E75C4CE3B}" dt="2022-12-07T11:53:39.376" v="7" actId="47"/>
        <pc:sldMkLst>
          <pc:docMk/>
          <pc:sldMk cId="1230113603" sldId="303"/>
        </pc:sldMkLst>
      </pc:sldChg>
      <pc:sldChg chg="del">
        <pc:chgData name="Hans Bastiaan" userId="16c5300c-78ee-45f2-bb10-e216daae82d5" providerId="ADAL" clId="{38B0F0ED-51E0-42DD-8597-0E3E75C4CE3B}" dt="2022-12-07T11:53:35.634" v="6" actId="47"/>
        <pc:sldMkLst>
          <pc:docMk/>
          <pc:sldMk cId="3818528218" sldId="304"/>
        </pc:sldMkLst>
      </pc:sldChg>
    </pc:docChg>
  </pc:docChgLst>
  <pc:docChgLst>
    <pc:chgData name="Hans Bastiaan" userId="16c5300c-78ee-45f2-bb10-e216daae82d5" providerId="ADAL" clId="{DEEB9701-6CD3-40E9-B658-B1340DECF487}"/>
    <pc:docChg chg="undo custSel addSld delSld modSld sldOrd">
      <pc:chgData name="Hans Bastiaan" userId="16c5300c-78ee-45f2-bb10-e216daae82d5" providerId="ADAL" clId="{DEEB9701-6CD3-40E9-B658-B1340DECF487}" dt="2022-12-07T10:04:46.253" v="655" actId="313"/>
      <pc:docMkLst>
        <pc:docMk/>
      </pc:docMkLst>
      <pc:sldChg chg="modSp mod">
        <pc:chgData name="Hans Bastiaan" userId="16c5300c-78ee-45f2-bb10-e216daae82d5" providerId="ADAL" clId="{DEEB9701-6CD3-40E9-B658-B1340DECF487}" dt="2022-12-07T09:03:59.880" v="13" actId="20577"/>
        <pc:sldMkLst>
          <pc:docMk/>
          <pc:sldMk cId="2293939640" sldId="256"/>
        </pc:sldMkLst>
        <pc:spChg chg="mod">
          <ac:chgData name="Hans Bastiaan" userId="16c5300c-78ee-45f2-bb10-e216daae82d5" providerId="ADAL" clId="{DEEB9701-6CD3-40E9-B658-B1340DECF487}" dt="2022-12-07T09:03:59.880" v="13" actId="20577"/>
          <ac:spMkLst>
            <pc:docMk/>
            <pc:sldMk cId="2293939640" sldId="256"/>
            <ac:spMk id="16" creationId="{4EC9DF34-3260-4665-A255-C2C6C2324471}"/>
          </ac:spMkLst>
        </pc:spChg>
      </pc:sldChg>
      <pc:sldChg chg="addSp delSp modSp mod modAnim">
        <pc:chgData name="Hans Bastiaan" userId="16c5300c-78ee-45f2-bb10-e216daae82d5" providerId="ADAL" clId="{DEEB9701-6CD3-40E9-B658-B1340DECF487}" dt="2022-12-07T09:45:10.720" v="582" actId="113"/>
        <pc:sldMkLst>
          <pc:docMk/>
          <pc:sldMk cId="288339041" sldId="257"/>
        </pc:sldMkLst>
        <pc:spChg chg="mod">
          <ac:chgData name="Hans Bastiaan" userId="16c5300c-78ee-45f2-bb10-e216daae82d5" providerId="ADAL" clId="{DEEB9701-6CD3-40E9-B658-B1340DECF487}" dt="2022-12-07T09:45:10.720" v="582" actId="113"/>
          <ac:spMkLst>
            <pc:docMk/>
            <pc:sldMk cId="288339041" sldId="257"/>
            <ac:spMk id="3" creationId="{EEEA915F-71E7-0C27-2392-812ECBD97D55}"/>
          </ac:spMkLst>
        </pc:spChg>
        <pc:spChg chg="del">
          <ac:chgData name="Hans Bastiaan" userId="16c5300c-78ee-45f2-bb10-e216daae82d5" providerId="ADAL" clId="{DEEB9701-6CD3-40E9-B658-B1340DECF487}" dt="2022-12-07T09:04:34.282" v="25" actId="478"/>
          <ac:spMkLst>
            <pc:docMk/>
            <pc:sldMk cId="288339041" sldId="257"/>
            <ac:spMk id="4" creationId="{E4A0CAA8-3BBF-8656-1A07-707AD0691064}"/>
          </ac:spMkLst>
        </pc:spChg>
        <pc:spChg chg="del">
          <ac:chgData name="Hans Bastiaan" userId="16c5300c-78ee-45f2-bb10-e216daae82d5" providerId="ADAL" clId="{DEEB9701-6CD3-40E9-B658-B1340DECF487}" dt="2022-12-07T09:04:34.282" v="25" actId="478"/>
          <ac:spMkLst>
            <pc:docMk/>
            <pc:sldMk cId="288339041" sldId="257"/>
            <ac:spMk id="5" creationId="{25B12E85-A826-BFE0-D9CA-F16BD984D362}"/>
          </ac:spMkLst>
        </pc:spChg>
        <pc:spChg chg="mod">
          <ac:chgData name="Hans Bastiaan" userId="16c5300c-78ee-45f2-bb10-e216daae82d5" providerId="ADAL" clId="{DEEB9701-6CD3-40E9-B658-B1340DECF487}" dt="2022-12-07T09:04:25.098" v="23" actId="20577"/>
          <ac:spMkLst>
            <pc:docMk/>
            <pc:sldMk cId="288339041" sldId="257"/>
            <ac:spMk id="6" creationId="{B27163E0-A849-43F1-A6B2-0F7ECE885C92}"/>
          </ac:spMkLst>
        </pc:spChg>
        <pc:spChg chg="add mod">
          <ac:chgData name="Hans Bastiaan" userId="16c5300c-78ee-45f2-bb10-e216daae82d5" providerId="ADAL" clId="{DEEB9701-6CD3-40E9-B658-B1340DECF487}" dt="2022-12-07T09:13:19.966" v="159" actId="20577"/>
          <ac:spMkLst>
            <pc:docMk/>
            <pc:sldMk cId="288339041" sldId="257"/>
            <ac:spMk id="7" creationId="{6FC3D544-E09C-A18F-18AB-9DB7B2EAB4A8}"/>
          </ac:spMkLst>
        </pc:spChg>
        <pc:spChg chg="add mod">
          <ac:chgData name="Hans Bastiaan" userId="16c5300c-78ee-45f2-bb10-e216daae82d5" providerId="ADAL" clId="{DEEB9701-6CD3-40E9-B658-B1340DECF487}" dt="2022-12-07T09:07:26.553" v="136" actId="1076"/>
          <ac:spMkLst>
            <pc:docMk/>
            <pc:sldMk cId="288339041" sldId="257"/>
            <ac:spMk id="8" creationId="{8FFFE61B-DFA1-F69E-51C0-A7EA2170BBF1}"/>
          </ac:spMkLst>
        </pc:spChg>
        <pc:spChg chg="del">
          <ac:chgData name="Hans Bastiaan" userId="16c5300c-78ee-45f2-bb10-e216daae82d5" providerId="ADAL" clId="{DEEB9701-6CD3-40E9-B658-B1340DECF487}" dt="2022-12-07T09:04:30.456" v="24" actId="478"/>
          <ac:spMkLst>
            <pc:docMk/>
            <pc:sldMk cId="288339041" sldId="257"/>
            <ac:spMk id="9" creationId="{ECFB05BD-C4CA-3A2C-0216-C599DF10D414}"/>
          </ac:spMkLst>
        </pc:spChg>
        <pc:spChg chg="add mod">
          <ac:chgData name="Hans Bastiaan" userId="16c5300c-78ee-45f2-bb10-e216daae82d5" providerId="ADAL" clId="{DEEB9701-6CD3-40E9-B658-B1340DECF487}" dt="2022-12-07T09:13:16.433" v="158" actId="404"/>
          <ac:spMkLst>
            <pc:docMk/>
            <pc:sldMk cId="288339041" sldId="257"/>
            <ac:spMk id="10" creationId="{EB863107-1B48-A172-4577-C79BDFB47D88}"/>
          </ac:spMkLst>
        </pc:spChg>
      </pc:sldChg>
      <pc:sldChg chg="del">
        <pc:chgData name="Hans Bastiaan" userId="16c5300c-78ee-45f2-bb10-e216daae82d5" providerId="ADAL" clId="{DEEB9701-6CD3-40E9-B658-B1340DECF487}" dt="2022-12-07T09:18:09.303" v="242" actId="47"/>
        <pc:sldMkLst>
          <pc:docMk/>
          <pc:sldMk cId="2489296928" sldId="272"/>
        </pc:sldMkLst>
      </pc:sldChg>
      <pc:sldChg chg="del">
        <pc:chgData name="Hans Bastiaan" userId="16c5300c-78ee-45f2-bb10-e216daae82d5" providerId="ADAL" clId="{DEEB9701-6CD3-40E9-B658-B1340DECF487}" dt="2022-12-07T09:18:09.303" v="242" actId="47"/>
        <pc:sldMkLst>
          <pc:docMk/>
          <pc:sldMk cId="3769593920" sldId="286"/>
        </pc:sldMkLst>
      </pc:sldChg>
      <pc:sldChg chg="del">
        <pc:chgData name="Hans Bastiaan" userId="16c5300c-78ee-45f2-bb10-e216daae82d5" providerId="ADAL" clId="{DEEB9701-6CD3-40E9-B658-B1340DECF487}" dt="2022-12-07T09:18:09.303" v="242" actId="47"/>
        <pc:sldMkLst>
          <pc:docMk/>
          <pc:sldMk cId="2671474704" sldId="287"/>
        </pc:sldMkLst>
      </pc:sldChg>
      <pc:sldChg chg="del">
        <pc:chgData name="Hans Bastiaan" userId="16c5300c-78ee-45f2-bb10-e216daae82d5" providerId="ADAL" clId="{DEEB9701-6CD3-40E9-B658-B1340DECF487}" dt="2022-12-07T09:18:09.303" v="242" actId="47"/>
        <pc:sldMkLst>
          <pc:docMk/>
          <pc:sldMk cId="1966412656" sldId="288"/>
        </pc:sldMkLst>
      </pc:sldChg>
      <pc:sldChg chg="del">
        <pc:chgData name="Hans Bastiaan" userId="16c5300c-78ee-45f2-bb10-e216daae82d5" providerId="ADAL" clId="{DEEB9701-6CD3-40E9-B658-B1340DECF487}" dt="2022-12-07T09:18:09.303" v="242" actId="47"/>
        <pc:sldMkLst>
          <pc:docMk/>
          <pc:sldMk cId="1014529814" sldId="289"/>
        </pc:sldMkLst>
      </pc:sldChg>
      <pc:sldChg chg="del">
        <pc:chgData name="Hans Bastiaan" userId="16c5300c-78ee-45f2-bb10-e216daae82d5" providerId="ADAL" clId="{DEEB9701-6CD3-40E9-B658-B1340DECF487}" dt="2022-12-07T09:18:09.303" v="242" actId="47"/>
        <pc:sldMkLst>
          <pc:docMk/>
          <pc:sldMk cId="2006967934" sldId="290"/>
        </pc:sldMkLst>
      </pc:sldChg>
      <pc:sldChg chg="del">
        <pc:chgData name="Hans Bastiaan" userId="16c5300c-78ee-45f2-bb10-e216daae82d5" providerId="ADAL" clId="{DEEB9701-6CD3-40E9-B658-B1340DECF487}" dt="2022-12-07T09:18:09.303" v="242" actId="47"/>
        <pc:sldMkLst>
          <pc:docMk/>
          <pc:sldMk cId="1165225752" sldId="291"/>
        </pc:sldMkLst>
      </pc:sldChg>
      <pc:sldChg chg="del">
        <pc:chgData name="Hans Bastiaan" userId="16c5300c-78ee-45f2-bb10-e216daae82d5" providerId="ADAL" clId="{DEEB9701-6CD3-40E9-B658-B1340DECF487}" dt="2022-12-07T09:18:09.303" v="242" actId="47"/>
        <pc:sldMkLst>
          <pc:docMk/>
          <pc:sldMk cId="626434372" sldId="292"/>
        </pc:sldMkLst>
      </pc:sldChg>
      <pc:sldChg chg="del">
        <pc:chgData name="Hans Bastiaan" userId="16c5300c-78ee-45f2-bb10-e216daae82d5" providerId="ADAL" clId="{DEEB9701-6CD3-40E9-B658-B1340DECF487}" dt="2022-12-07T09:18:09.303" v="242" actId="47"/>
        <pc:sldMkLst>
          <pc:docMk/>
          <pc:sldMk cId="2504003689" sldId="293"/>
        </pc:sldMkLst>
      </pc:sldChg>
      <pc:sldChg chg="del">
        <pc:chgData name="Hans Bastiaan" userId="16c5300c-78ee-45f2-bb10-e216daae82d5" providerId="ADAL" clId="{DEEB9701-6CD3-40E9-B658-B1340DECF487}" dt="2022-12-07T09:18:09.303" v="242" actId="47"/>
        <pc:sldMkLst>
          <pc:docMk/>
          <pc:sldMk cId="2454706804" sldId="294"/>
        </pc:sldMkLst>
      </pc:sldChg>
      <pc:sldChg chg="addSp delSp modSp add mod addAnim delAnim modAnim">
        <pc:chgData name="Hans Bastiaan" userId="16c5300c-78ee-45f2-bb10-e216daae82d5" providerId="ADAL" clId="{DEEB9701-6CD3-40E9-B658-B1340DECF487}" dt="2022-12-07T09:45:05.887" v="581" actId="113"/>
        <pc:sldMkLst>
          <pc:docMk/>
          <pc:sldMk cId="3911561752" sldId="295"/>
        </pc:sldMkLst>
        <pc:spChg chg="add del mod">
          <ac:chgData name="Hans Bastiaan" userId="16c5300c-78ee-45f2-bb10-e216daae82d5" providerId="ADAL" clId="{DEEB9701-6CD3-40E9-B658-B1340DECF487}" dt="2022-12-07T09:17:31.358" v="235" actId="478"/>
          <ac:spMkLst>
            <pc:docMk/>
            <pc:sldMk cId="3911561752" sldId="295"/>
            <ac:spMk id="2" creationId="{9D4414ED-B157-EDF4-DDA0-8BBAF790E7A7}"/>
          </ac:spMkLst>
        </pc:spChg>
        <pc:spChg chg="add del mod">
          <ac:chgData name="Hans Bastiaan" userId="16c5300c-78ee-45f2-bb10-e216daae82d5" providerId="ADAL" clId="{DEEB9701-6CD3-40E9-B658-B1340DECF487}" dt="2022-12-07T09:45:05.887" v="581" actId="113"/>
          <ac:spMkLst>
            <pc:docMk/>
            <pc:sldMk cId="3911561752" sldId="295"/>
            <ac:spMk id="3" creationId="{EEEA915F-71E7-0C27-2392-812ECBD97D55}"/>
          </ac:spMkLst>
        </pc:spChg>
        <pc:spChg chg="add del mod">
          <ac:chgData name="Hans Bastiaan" userId="16c5300c-78ee-45f2-bb10-e216daae82d5" providerId="ADAL" clId="{DEEB9701-6CD3-40E9-B658-B1340DECF487}" dt="2022-12-07T09:17:31.358" v="235" actId="478"/>
          <ac:spMkLst>
            <pc:docMk/>
            <pc:sldMk cId="3911561752" sldId="295"/>
            <ac:spMk id="4" creationId="{15800C91-E8ED-FB83-D0F6-5BCE79DCB527}"/>
          </ac:spMkLst>
        </pc:spChg>
        <pc:spChg chg="add del mod">
          <ac:chgData name="Hans Bastiaan" userId="16c5300c-78ee-45f2-bb10-e216daae82d5" providerId="ADAL" clId="{DEEB9701-6CD3-40E9-B658-B1340DECF487}" dt="2022-12-07T09:17:31.358" v="235" actId="478"/>
          <ac:spMkLst>
            <pc:docMk/>
            <pc:sldMk cId="3911561752" sldId="295"/>
            <ac:spMk id="6" creationId="{B27163E0-A849-43F1-A6B2-0F7ECE885C92}"/>
          </ac:spMkLst>
        </pc:spChg>
        <pc:spChg chg="add del mod">
          <ac:chgData name="Hans Bastiaan" userId="16c5300c-78ee-45f2-bb10-e216daae82d5" providerId="ADAL" clId="{DEEB9701-6CD3-40E9-B658-B1340DECF487}" dt="2022-12-07T09:17:31.358" v="235" actId="478"/>
          <ac:spMkLst>
            <pc:docMk/>
            <pc:sldMk cId="3911561752" sldId="295"/>
            <ac:spMk id="7" creationId="{6FC3D544-E09C-A18F-18AB-9DB7B2EAB4A8}"/>
          </ac:spMkLst>
        </pc:spChg>
        <pc:spChg chg="del mod">
          <ac:chgData name="Hans Bastiaan" userId="16c5300c-78ee-45f2-bb10-e216daae82d5" providerId="ADAL" clId="{DEEB9701-6CD3-40E9-B658-B1340DECF487}" dt="2022-12-07T09:14:34.062" v="187" actId="478"/>
          <ac:spMkLst>
            <pc:docMk/>
            <pc:sldMk cId="3911561752" sldId="295"/>
            <ac:spMk id="8" creationId="{8FFFE61B-DFA1-F69E-51C0-A7EA2170BBF1}"/>
          </ac:spMkLst>
        </pc:spChg>
        <pc:spChg chg="add del mod">
          <ac:chgData name="Hans Bastiaan" userId="16c5300c-78ee-45f2-bb10-e216daae82d5" providerId="ADAL" clId="{DEEB9701-6CD3-40E9-B658-B1340DECF487}" dt="2022-12-07T09:17:31.358" v="235" actId="478"/>
          <ac:spMkLst>
            <pc:docMk/>
            <pc:sldMk cId="3911561752" sldId="295"/>
            <ac:spMk id="10" creationId="{EB863107-1B48-A172-4577-C79BDFB47D88}"/>
          </ac:spMkLst>
        </pc:spChg>
      </pc:sldChg>
      <pc:sldChg chg="delSp modSp add mod delAnim">
        <pc:chgData name="Hans Bastiaan" userId="16c5300c-78ee-45f2-bb10-e216daae82d5" providerId="ADAL" clId="{DEEB9701-6CD3-40E9-B658-B1340DECF487}" dt="2022-12-07T09:45:01.790" v="580" actId="113"/>
        <pc:sldMkLst>
          <pc:docMk/>
          <pc:sldMk cId="3880786988" sldId="296"/>
        </pc:sldMkLst>
        <pc:spChg chg="mod">
          <ac:chgData name="Hans Bastiaan" userId="16c5300c-78ee-45f2-bb10-e216daae82d5" providerId="ADAL" clId="{DEEB9701-6CD3-40E9-B658-B1340DECF487}" dt="2022-12-07T09:45:01.790" v="580" actId="113"/>
          <ac:spMkLst>
            <pc:docMk/>
            <pc:sldMk cId="3880786988" sldId="296"/>
            <ac:spMk id="3" creationId="{EEEA915F-71E7-0C27-2392-812ECBD97D55}"/>
          </ac:spMkLst>
        </pc:spChg>
        <pc:spChg chg="del">
          <ac:chgData name="Hans Bastiaan" userId="16c5300c-78ee-45f2-bb10-e216daae82d5" providerId="ADAL" clId="{DEEB9701-6CD3-40E9-B658-B1340DECF487}" dt="2022-12-07T09:19:34.983" v="254" actId="478"/>
          <ac:spMkLst>
            <pc:docMk/>
            <pc:sldMk cId="3880786988" sldId="296"/>
            <ac:spMk id="4" creationId="{15800C91-E8ED-FB83-D0F6-5BCE79DCB527}"/>
          </ac:spMkLst>
        </pc:spChg>
        <pc:spChg chg="mod">
          <ac:chgData name="Hans Bastiaan" userId="16c5300c-78ee-45f2-bb10-e216daae82d5" providerId="ADAL" clId="{DEEB9701-6CD3-40E9-B658-B1340DECF487}" dt="2022-12-07T09:18:18.477" v="245" actId="20577"/>
          <ac:spMkLst>
            <pc:docMk/>
            <pc:sldMk cId="3880786988" sldId="296"/>
            <ac:spMk id="6" creationId="{B27163E0-A849-43F1-A6B2-0F7ECE885C92}"/>
          </ac:spMkLst>
        </pc:spChg>
        <pc:spChg chg="mod">
          <ac:chgData name="Hans Bastiaan" userId="16c5300c-78ee-45f2-bb10-e216daae82d5" providerId="ADAL" clId="{DEEB9701-6CD3-40E9-B658-B1340DECF487}" dt="2022-12-07T09:20:32.923" v="270" actId="14100"/>
          <ac:spMkLst>
            <pc:docMk/>
            <pc:sldMk cId="3880786988" sldId="296"/>
            <ac:spMk id="7" creationId="{6FC3D544-E09C-A18F-18AB-9DB7B2EAB4A8}"/>
          </ac:spMkLst>
        </pc:spChg>
        <pc:spChg chg="mod">
          <ac:chgData name="Hans Bastiaan" userId="16c5300c-78ee-45f2-bb10-e216daae82d5" providerId="ADAL" clId="{DEEB9701-6CD3-40E9-B658-B1340DECF487}" dt="2022-12-07T09:20:14.372" v="268"/>
          <ac:spMkLst>
            <pc:docMk/>
            <pc:sldMk cId="3880786988" sldId="296"/>
            <ac:spMk id="10" creationId="{EB863107-1B48-A172-4577-C79BDFB47D88}"/>
          </ac:spMkLst>
        </pc:spChg>
      </pc:sldChg>
      <pc:sldChg chg="addSp delSp modSp add mod delAnim modAnim">
        <pc:chgData name="Hans Bastiaan" userId="16c5300c-78ee-45f2-bb10-e216daae82d5" providerId="ADAL" clId="{DEEB9701-6CD3-40E9-B658-B1340DECF487}" dt="2022-12-07T09:44:57.998" v="579" actId="113"/>
        <pc:sldMkLst>
          <pc:docMk/>
          <pc:sldMk cId="1592012692" sldId="297"/>
        </pc:sldMkLst>
        <pc:spChg chg="mod">
          <ac:chgData name="Hans Bastiaan" userId="16c5300c-78ee-45f2-bb10-e216daae82d5" providerId="ADAL" clId="{DEEB9701-6CD3-40E9-B658-B1340DECF487}" dt="2022-12-07T09:44:57.998" v="579" actId="113"/>
          <ac:spMkLst>
            <pc:docMk/>
            <pc:sldMk cId="1592012692" sldId="297"/>
            <ac:spMk id="3" creationId="{EEEA915F-71E7-0C27-2392-812ECBD97D55}"/>
          </ac:spMkLst>
        </pc:spChg>
        <pc:spChg chg="add mod">
          <ac:chgData name="Hans Bastiaan" userId="16c5300c-78ee-45f2-bb10-e216daae82d5" providerId="ADAL" clId="{DEEB9701-6CD3-40E9-B658-B1340DECF487}" dt="2022-12-07T09:27:47.080" v="340" actId="1076"/>
          <ac:spMkLst>
            <pc:docMk/>
            <pc:sldMk cId="1592012692" sldId="297"/>
            <ac:spMk id="5" creationId="{E96E903F-9A3C-42EA-FB0B-C6613A908FCA}"/>
          </ac:spMkLst>
        </pc:spChg>
        <pc:spChg chg="mod">
          <ac:chgData name="Hans Bastiaan" userId="16c5300c-78ee-45f2-bb10-e216daae82d5" providerId="ADAL" clId="{DEEB9701-6CD3-40E9-B658-B1340DECF487}" dt="2022-12-07T09:22:26.438" v="273" actId="20577"/>
          <ac:spMkLst>
            <pc:docMk/>
            <pc:sldMk cId="1592012692" sldId="297"/>
            <ac:spMk id="6" creationId="{B27163E0-A849-43F1-A6B2-0F7ECE885C92}"/>
          </ac:spMkLst>
        </pc:spChg>
        <pc:spChg chg="del mod">
          <ac:chgData name="Hans Bastiaan" userId="16c5300c-78ee-45f2-bb10-e216daae82d5" providerId="ADAL" clId="{DEEB9701-6CD3-40E9-B658-B1340DECF487}" dt="2022-12-07T09:25:12.420" v="312" actId="478"/>
          <ac:spMkLst>
            <pc:docMk/>
            <pc:sldMk cId="1592012692" sldId="297"/>
            <ac:spMk id="7" creationId="{6FC3D544-E09C-A18F-18AB-9DB7B2EAB4A8}"/>
          </ac:spMkLst>
        </pc:spChg>
        <pc:spChg chg="mod">
          <ac:chgData name="Hans Bastiaan" userId="16c5300c-78ee-45f2-bb10-e216daae82d5" providerId="ADAL" clId="{DEEB9701-6CD3-40E9-B658-B1340DECF487}" dt="2022-12-07T09:27:41.875" v="339" actId="1076"/>
          <ac:spMkLst>
            <pc:docMk/>
            <pc:sldMk cId="1592012692" sldId="297"/>
            <ac:spMk id="10" creationId="{EB863107-1B48-A172-4577-C79BDFB47D88}"/>
          </ac:spMkLst>
        </pc:spChg>
      </pc:sldChg>
      <pc:sldChg chg="delSp modSp add mod delAnim">
        <pc:chgData name="Hans Bastiaan" userId="16c5300c-78ee-45f2-bb10-e216daae82d5" providerId="ADAL" clId="{DEEB9701-6CD3-40E9-B658-B1340DECF487}" dt="2022-12-07T09:44:47.554" v="578" actId="20577"/>
        <pc:sldMkLst>
          <pc:docMk/>
          <pc:sldMk cId="2616141573" sldId="298"/>
        </pc:sldMkLst>
        <pc:spChg chg="del mod">
          <ac:chgData name="Hans Bastiaan" userId="16c5300c-78ee-45f2-bb10-e216daae82d5" providerId="ADAL" clId="{DEEB9701-6CD3-40E9-B658-B1340DECF487}" dt="2022-12-07T09:32:52.281" v="451" actId="478"/>
          <ac:spMkLst>
            <pc:docMk/>
            <pc:sldMk cId="2616141573" sldId="298"/>
            <ac:spMk id="2" creationId="{9D4414ED-B157-EDF4-DDA0-8BBAF790E7A7}"/>
          </ac:spMkLst>
        </pc:spChg>
        <pc:spChg chg="mod">
          <ac:chgData name="Hans Bastiaan" userId="16c5300c-78ee-45f2-bb10-e216daae82d5" providerId="ADAL" clId="{DEEB9701-6CD3-40E9-B658-B1340DECF487}" dt="2022-12-07T09:44:47.554" v="578" actId="20577"/>
          <ac:spMkLst>
            <pc:docMk/>
            <pc:sldMk cId="2616141573" sldId="298"/>
            <ac:spMk id="3" creationId="{EEEA915F-71E7-0C27-2392-812ECBD97D55}"/>
          </ac:spMkLst>
        </pc:spChg>
        <pc:spChg chg="del mod">
          <ac:chgData name="Hans Bastiaan" userId="16c5300c-78ee-45f2-bb10-e216daae82d5" providerId="ADAL" clId="{DEEB9701-6CD3-40E9-B658-B1340DECF487}" dt="2022-12-07T09:32:54.989" v="452" actId="478"/>
          <ac:spMkLst>
            <pc:docMk/>
            <pc:sldMk cId="2616141573" sldId="298"/>
            <ac:spMk id="5" creationId="{E96E903F-9A3C-42EA-FB0B-C6613A908FCA}"/>
          </ac:spMkLst>
        </pc:spChg>
        <pc:spChg chg="mod">
          <ac:chgData name="Hans Bastiaan" userId="16c5300c-78ee-45f2-bb10-e216daae82d5" providerId="ADAL" clId="{DEEB9701-6CD3-40E9-B658-B1340DECF487}" dt="2022-12-07T09:28:12.676" v="345" actId="20577"/>
          <ac:spMkLst>
            <pc:docMk/>
            <pc:sldMk cId="2616141573" sldId="298"/>
            <ac:spMk id="6" creationId="{B27163E0-A849-43F1-A6B2-0F7ECE885C92}"/>
          </ac:spMkLst>
        </pc:spChg>
        <pc:spChg chg="del">
          <ac:chgData name="Hans Bastiaan" userId="16c5300c-78ee-45f2-bb10-e216daae82d5" providerId="ADAL" clId="{DEEB9701-6CD3-40E9-B658-B1340DECF487}" dt="2022-12-07T09:32:57.794" v="453" actId="478"/>
          <ac:spMkLst>
            <pc:docMk/>
            <pc:sldMk cId="2616141573" sldId="298"/>
            <ac:spMk id="10" creationId="{EB863107-1B48-A172-4577-C79BDFB47D88}"/>
          </ac:spMkLst>
        </pc:spChg>
      </pc:sldChg>
      <pc:sldChg chg="addSp delSp modSp add mod delAnim modAnim">
        <pc:chgData name="Hans Bastiaan" userId="16c5300c-78ee-45f2-bb10-e216daae82d5" providerId="ADAL" clId="{DEEB9701-6CD3-40E9-B658-B1340DECF487}" dt="2022-12-07T09:32:48.213" v="450" actId="1076"/>
        <pc:sldMkLst>
          <pc:docMk/>
          <pc:sldMk cId="1123726110" sldId="299"/>
        </pc:sldMkLst>
        <pc:spChg chg="del">
          <ac:chgData name="Hans Bastiaan" userId="16c5300c-78ee-45f2-bb10-e216daae82d5" providerId="ADAL" clId="{DEEB9701-6CD3-40E9-B658-B1340DECF487}" dt="2022-12-07T09:31:47.843" v="438" actId="478"/>
          <ac:spMkLst>
            <pc:docMk/>
            <pc:sldMk cId="1123726110" sldId="299"/>
            <ac:spMk id="2" creationId="{9D4414ED-B157-EDF4-DDA0-8BBAF790E7A7}"/>
          </ac:spMkLst>
        </pc:spChg>
        <pc:spChg chg="del">
          <ac:chgData name="Hans Bastiaan" userId="16c5300c-78ee-45f2-bb10-e216daae82d5" providerId="ADAL" clId="{DEEB9701-6CD3-40E9-B658-B1340DECF487}" dt="2022-12-07T09:31:27.182" v="433" actId="478"/>
          <ac:spMkLst>
            <pc:docMk/>
            <pc:sldMk cId="1123726110" sldId="299"/>
            <ac:spMk id="3" creationId="{EEEA915F-71E7-0C27-2392-812ECBD97D55}"/>
          </ac:spMkLst>
        </pc:spChg>
        <pc:spChg chg="del">
          <ac:chgData name="Hans Bastiaan" userId="16c5300c-78ee-45f2-bb10-e216daae82d5" providerId="ADAL" clId="{DEEB9701-6CD3-40E9-B658-B1340DECF487}" dt="2022-12-07T09:31:50.581" v="439" actId="478"/>
          <ac:spMkLst>
            <pc:docMk/>
            <pc:sldMk cId="1123726110" sldId="299"/>
            <ac:spMk id="5" creationId="{E96E903F-9A3C-42EA-FB0B-C6613A908FCA}"/>
          </ac:spMkLst>
        </pc:spChg>
        <pc:spChg chg="mod">
          <ac:chgData name="Hans Bastiaan" userId="16c5300c-78ee-45f2-bb10-e216daae82d5" providerId="ADAL" clId="{DEEB9701-6CD3-40E9-B658-B1340DECF487}" dt="2022-12-07T09:32:26.194" v="449" actId="20577"/>
          <ac:spMkLst>
            <pc:docMk/>
            <pc:sldMk cId="1123726110" sldId="299"/>
            <ac:spMk id="6" creationId="{B27163E0-A849-43F1-A6B2-0F7ECE885C92}"/>
          </ac:spMkLst>
        </pc:spChg>
        <pc:spChg chg="add mod">
          <ac:chgData name="Hans Bastiaan" userId="16c5300c-78ee-45f2-bb10-e216daae82d5" providerId="ADAL" clId="{DEEB9701-6CD3-40E9-B658-B1340DECF487}" dt="2022-12-07T09:32:24.518" v="448" actId="1076"/>
          <ac:spMkLst>
            <pc:docMk/>
            <pc:sldMk cId="1123726110" sldId="299"/>
            <ac:spMk id="7" creationId="{EFF72E1B-C2B3-3CDA-B141-963C230A2118}"/>
          </ac:spMkLst>
        </pc:spChg>
        <pc:spChg chg="mod">
          <ac:chgData name="Hans Bastiaan" userId="16c5300c-78ee-45f2-bb10-e216daae82d5" providerId="ADAL" clId="{DEEB9701-6CD3-40E9-B658-B1340DECF487}" dt="2022-12-07T09:32:48.213" v="450" actId="1076"/>
          <ac:spMkLst>
            <pc:docMk/>
            <pc:sldMk cId="1123726110" sldId="299"/>
            <ac:spMk id="10" creationId="{EB863107-1B48-A172-4577-C79BDFB47D88}"/>
          </ac:spMkLst>
        </pc:spChg>
      </pc:sldChg>
      <pc:sldChg chg="addSp delSp modSp add mod ord setBg delAnim">
        <pc:chgData name="Hans Bastiaan" userId="16c5300c-78ee-45f2-bb10-e216daae82d5" providerId="ADAL" clId="{DEEB9701-6CD3-40E9-B658-B1340DECF487}" dt="2022-12-07T09:38:02.126" v="530" actId="20577"/>
        <pc:sldMkLst>
          <pc:docMk/>
          <pc:sldMk cId="4152053995" sldId="300"/>
        </pc:sldMkLst>
        <pc:spChg chg="del">
          <ac:chgData name="Hans Bastiaan" userId="16c5300c-78ee-45f2-bb10-e216daae82d5" providerId="ADAL" clId="{DEEB9701-6CD3-40E9-B658-B1340DECF487}" dt="2022-12-07T09:35:05.881" v="474" actId="478"/>
          <ac:spMkLst>
            <pc:docMk/>
            <pc:sldMk cId="4152053995" sldId="300"/>
            <ac:spMk id="2" creationId="{9D4414ED-B157-EDF4-DDA0-8BBAF790E7A7}"/>
          </ac:spMkLst>
        </pc:spChg>
        <pc:spChg chg="del">
          <ac:chgData name="Hans Bastiaan" userId="16c5300c-78ee-45f2-bb10-e216daae82d5" providerId="ADAL" clId="{DEEB9701-6CD3-40E9-B658-B1340DECF487}" dt="2022-12-07T09:35:36.360" v="482" actId="478"/>
          <ac:spMkLst>
            <pc:docMk/>
            <pc:sldMk cId="4152053995" sldId="300"/>
            <ac:spMk id="3" creationId="{EEEA915F-71E7-0C27-2392-812ECBD97D55}"/>
          </ac:spMkLst>
        </pc:spChg>
        <pc:spChg chg="del mod">
          <ac:chgData name="Hans Bastiaan" userId="16c5300c-78ee-45f2-bb10-e216daae82d5" providerId="ADAL" clId="{DEEB9701-6CD3-40E9-B658-B1340DECF487}" dt="2022-12-07T09:35:11.435" v="475" actId="478"/>
          <ac:spMkLst>
            <pc:docMk/>
            <pc:sldMk cId="4152053995" sldId="300"/>
            <ac:spMk id="5" creationId="{E96E903F-9A3C-42EA-FB0B-C6613A908FCA}"/>
          </ac:spMkLst>
        </pc:spChg>
        <pc:spChg chg="mod">
          <ac:chgData name="Hans Bastiaan" userId="16c5300c-78ee-45f2-bb10-e216daae82d5" providerId="ADAL" clId="{DEEB9701-6CD3-40E9-B658-B1340DECF487}" dt="2022-12-07T09:37:39.160" v="526" actId="26606"/>
          <ac:spMkLst>
            <pc:docMk/>
            <pc:sldMk cId="4152053995" sldId="300"/>
            <ac:spMk id="6" creationId="{B27163E0-A849-43F1-A6B2-0F7ECE885C92}"/>
          </ac:spMkLst>
        </pc:spChg>
        <pc:spChg chg="add mod">
          <ac:chgData name="Hans Bastiaan" userId="16c5300c-78ee-45f2-bb10-e216daae82d5" providerId="ADAL" clId="{DEEB9701-6CD3-40E9-B658-B1340DECF487}" dt="2022-12-07T09:38:02.126" v="530" actId="20577"/>
          <ac:spMkLst>
            <pc:docMk/>
            <pc:sldMk cId="4152053995" sldId="300"/>
            <ac:spMk id="7" creationId="{5F0BFA70-90C1-98F6-CDEC-12A3C75ECCF7}"/>
          </ac:spMkLst>
        </pc:spChg>
        <pc:spChg chg="del mod">
          <ac:chgData name="Hans Bastiaan" userId="16c5300c-78ee-45f2-bb10-e216daae82d5" providerId="ADAL" clId="{DEEB9701-6CD3-40E9-B658-B1340DECF487}" dt="2022-12-07T09:35:13.656" v="476" actId="478"/>
          <ac:spMkLst>
            <pc:docMk/>
            <pc:sldMk cId="4152053995" sldId="300"/>
            <ac:spMk id="10" creationId="{EB863107-1B48-A172-4577-C79BDFB47D88}"/>
          </ac:spMkLst>
        </pc:spChg>
        <pc:spChg chg="add del">
          <ac:chgData name="Hans Bastiaan" userId="16c5300c-78ee-45f2-bb10-e216daae82d5" providerId="ADAL" clId="{DEEB9701-6CD3-40E9-B658-B1340DECF487}" dt="2022-12-07T09:37:39.160" v="526" actId="26606"/>
          <ac:spMkLst>
            <pc:docMk/>
            <pc:sldMk cId="4152053995" sldId="300"/>
            <ac:spMk id="14" creationId="{81AEB8A9-B768-4E30-BA55-D919E6687343}"/>
          </ac:spMkLst>
        </pc:spChg>
        <pc:picChg chg="add mod">
          <ac:chgData name="Hans Bastiaan" userId="16c5300c-78ee-45f2-bb10-e216daae82d5" providerId="ADAL" clId="{DEEB9701-6CD3-40E9-B658-B1340DECF487}" dt="2022-12-07T09:37:50.601" v="528" actId="1076"/>
          <ac:picMkLst>
            <pc:docMk/>
            <pc:sldMk cId="4152053995" sldId="300"/>
            <ac:picMk id="9" creationId="{F6C21420-E1F9-7587-5439-77BD42C06F72}"/>
          </ac:picMkLst>
        </pc:picChg>
      </pc:sldChg>
      <pc:sldChg chg="addSp delSp modSp add mod modAnim">
        <pc:chgData name="Hans Bastiaan" userId="16c5300c-78ee-45f2-bb10-e216daae82d5" providerId="ADAL" clId="{DEEB9701-6CD3-40E9-B658-B1340DECF487}" dt="2022-12-07T10:00:34.466" v="645" actId="20577"/>
        <pc:sldMkLst>
          <pc:docMk/>
          <pc:sldMk cId="678101229" sldId="301"/>
        </pc:sldMkLst>
        <pc:spChg chg="del mod">
          <ac:chgData name="Hans Bastiaan" userId="16c5300c-78ee-45f2-bb10-e216daae82d5" providerId="ADAL" clId="{DEEB9701-6CD3-40E9-B658-B1340DECF487}" dt="2022-12-07T10:00:27.802" v="643" actId="478"/>
          <ac:spMkLst>
            <pc:docMk/>
            <pc:sldMk cId="678101229" sldId="301"/>
            <ac:spMk id="2" creationId="{9D4414ED-B157-EDF4-DDA0-8BBAF790E7A7}"/>
          </ac:spMkLst>
        </pc:spChg>
        <pc:spChg chg="del">
          <ac:chgData name="Hans Bastiaan" userId="16c5300c-78ee-45f2-bb10-e216daae82d5" providerId="ADAL" clId="{DEEB9701-6CD3-40E9-B658-B1340DECF487}" dt="2022-12-07T09:38:14.434" v="531" actId="478"/>
          <ac:spMkLst>
            <pc:docMk/>
            <pc:sldMk cId="678101229" sldId="301"/>
            <ac:spMk id="3" creationId="{EEEA915F-71E7-0C27-2392-812ECBD97D55}"/>
          </ac:spMkLst>
        </pc:spChg>
        <pc:spChg chg="add mod">
          <ac:chgData name="Hans Bastiaan" userId="16c5300c-78ee-45f2-bb10-e216daae82d5" providerId="ADAL" clId="{DEEB9701-6CD3-40E9-B658-B1340DECF487}" dt="2022-12-07T10:00:34.466" v="645" actId="20577"/>
          <ac:spMkLst>
            <pc:docMk/>
            <pc:sldMk cId="678101229" sldId="301"/>
            <ac:spMk id="4" creationId="{72198664-49E7-14A2-B022-72A3505F7A83}"/>
          </ac:spMkLst>
        </pc:spChg>
        <pc:spChg chg="mod">
          <ac:chgData name="Hans Bastiaan" userId="16c5300c-78ee-45f2-bb10-e216daae82d5" providerId="ADAL" clId="{DEEB9701-6CD3-40E9-B658-B1340DECF487}" dt="2022-12-07T09:48:05.353" v="633" actId="14100"/>
          <ac:spMkLst>
            <pc:docMk/>
            <pc:sldMk cId="678101229" sldId="301"/>
            <ac:spMk id="5" creationId="{E96E903F-9A3C-42EA-FB0B-C6613A908FCA}"/>
          </ac:spMkLst>
        </pc:spChg>
        <pc:spChg chg="mod">
          <ac:chgData name="Hans Bastiaan" userId="16c5300c-78ee-45f2-bb10-e216daae82d5" providerId="ADAL" clId="{DEEB9701-6CD3-40E9-B658-B1340DECF487}" dt="2022-12-07T09:38:27.731" v="534" actId="1076"/>
          <ac:spMkLst>
            <pc:docMk/>
            <pc:sldMk cId="678101229" sldId="301"/>
            <ac:spMk id="10" creationId="{EB863107-1B48-A172-4577-C79BDFB47D88}"/>
          </ac:spMkLst>
        </pc:spChg>
      </pc:sldChg>
      <pc:sldChg chg="delSp modSp add mod ord">
        <pc:chgData name="Hans Bastiaan" userId="16c5300c-78ee-45f2-bb10-e216daae82d5" providerId="ADAL" clId="{DEEB9701-6CD3-40E9-B658-B1340DECF487}" dt="2022-12-07T09:41:01.597" v="563" actId="20577"/>
        <pc:sldMkLst>
          <pc:docMk/>
          <pc:sldMk cId="8243441" sldId="302"/>
        </pc:sldMkLst>
        <pc:spChg chg="mod">
          <ac:chgData name="Hans Bastiaan" userId="16c5300c-78ee-45f2-bb10-e216daae82d5" providerId="ADAL" clId="{DEEB9701-6CD3-40E9-B658-B1340DECF487}" dt="2022-12-07T09:38:56.791" v="539" actId="20577"/>
          <ac:spMkLst>
            <pc:docMk/>
            <pc:sldMk cId="8243441" sldId="302"/>
            <ac:spMk id="6" creationId="{B27163E0-A849-43F1-A6B2-0F7ECE885C92}"/>
          </ac:spMkLst>
        </pc:spChg>
        <pc:spChg chg="mod">
          <ac:chgData name="Hans Bastiaan" userId="16c5300c-78ee-45f2-bb10-e216daae82d5" providerId="ADAL" clId="{DEEB9701-6CD3-40E9-B658-B1340DECF487}" dt="2022-12-07T09:41:01.597" v="563" actId="20577"/>
          <ac:spMkLst>
            <pc:docMk/>
            <pc:sldMk cId="8243441" sldId="302"/>
            <ac:spMk id="7" creationId="{5F0BFA70-90C1-98F6-CDEC-12A3C75ECCF7}"/>
          </ac:spMkLst>
        </pc:spChg>
        <pc:picChg chg="del">
          <ac:chgData name="Hans Bastiaan" userId="16c5300c-78ee-45f2-bb10-e216daae82d5" providerId="ADAL" clId="{DEEB9701-6CD3-40E9-B658-B1340DECF487}" dt="2022-12-07T09:39:04.572" v="541" actId="478"/>
          <ac:picMkLst>
            <pc:docMk/>
            <pc:sldMk cId="8243441" sldId="302"/>
            <ac:picMk id="9" creationId="{F6C21420-E1F9-7587-5439-77BD42C06F72}"/>
          </ac:picMkLst>
        </pc:picChg>
      </pc:sldChg>
      <pc:sldChg chg="delSp modSp add mod ord modAnim">
        <pc:chgData name="Hans Bastiaan" userId="16c5300c-78ee-45f2-bb10-e216daae82d5" providerId="ADAL" clId="{DEEB9701-6CD3-40E9-B658-B1340DECF487}" dt="2022-12-07T10:04:46.253" v="655" actId="313"/>
        <pc:sldMkLst>
          <pc:docMk/>
          <pc:sldMk cId="1230113603" sldId="303"/>
        </pc:sldMkLst>
        <pc:spChg chg="mod">
          <ac:chgData name="Hans Bastiaan" userId="16c5300c-78ee-45f2-bb10-e216daae82d5" providerId="ADAL" clId="{DEEB9701-6CD3-40E9-B658-B1340DECF487}" dt="2022-12-07T09:46:29.013" v="585" actId="1076"/>
          <ac:spMkLst>
            <pc:docMk/>
            <pc:sldMk cId="1230113603" sldId="303"/>
            <ac:spMk id="2" creationId="{9D4414ED-B157-EDF4-DDA0-8BBAF790E7A7}"/>
          </ac:spMkLst>
        </pc:spChg>
        <pc:spChg chg="mod">
          <ac:chgData name="Hans Bastiaan" userId="16c5300c-78ee-45f2-bb10-e216daae82d5" providerId="ADAL" clId="{DEEB9701-6CD3-40E9-B658-B1340DECF487}" dt="2022-12-07T10:04:46.253" v="655" actId="313"/>
          <ac:spMkLst>
            <pc:docMk/>
            <pc:sldMk cId="1230113603" sldId="303"/>
            <ac:spMk id="5" creationId="{E96E903F-9A3C-42EA-FB0B-C6613A908FCA}"/>
          </ac:spMkLst>
        </pc:spChg>
        <pc:spChg chg="mod">
          <ac:chgData name="Hans Bastiaan" userId="16c5300c-78ee-45f2-bb10-e216daae82d5" providerId="ADAL" clId="{DEEB9701-6CD3-40E9-B658-B1340DECF487}" dt="2022-12-07T09:46:35.729" v="587" actId="14100"/>
          <ac:spMkLst>
            <pc:docMk/>
            <pc:sldMk cId="1230113603" sldId="303"/>
            <ac:spMk id="6" creationId="{B27163E0-A849-43F1-A6B2-0F7ECE885C92}"/>
          </ac:spMkLst>
        </pc:spChg>
        <pc:spChg chg="del">
          <ac:chgData name="Hans Bastiaan" userId="16c5300c-78ee-45f2-bb10-e216daae82d5" providerId="ADAL" clId="{DEEB9701-6CD3-40E9-B658-B1340DECF487}" dt="2022-12-07T09:42:15.439" v="573" actId="478"/>
          <ac:spMkLst>
            <pc:docMk/>
            <pc:sldMk cId="1230113603" sldId="303"/>
            <ac:spMk id="10" creationId="{EB863107-1B48-A172-4577-C79BDFB47D88}"/>
          </ac:spMkLst>
        </pc:spChg>
      </pc:sldChg>
      <pc:sldChg chg="delSp modSp add mod">
        <pc:chgData name="Hans Bastiaan" userId="16c5300c-78ee-45f2-bb10-e216daae82d5" providerId="ADAL" clId="{DEEB9701-6CD3-40E9-B658-B1340DECF487}" dt="2022-12-07T10:00:39.485" v="647" actId="20577"/>
        <pc:sldMkLst>
          <pc:docMk/>
          <pc:sldMk cId="3818528218" sldId="304"/>
        </pc:sldMkLst>
        <pc:spChg chg="mod">
          <ac:chgData name="Hans Bastiaan" userId="16c5300c-78ee-45f2-bb10-e216daae82d5" providerId="ADAL" clId="{DEEB9701-6CD3-40E9-B658-B1340DECF487}" dt="2022-12-07T10:00:39.485" v="647" actId="20577"/>
          <ac:spMkLst>
            <pc:docMk/>
            <pc:sldMk cId="3818528218" sldId="304"/>
            <ac:spMk id="2" creationId="{9D4414ED-B157-EDF4-DDA0-8BBAF790E7A7}"/>
          </ac:spMkLst>
        </pc:spChg>
        <pc:spChg chg="mod">
          <ac:chgData name="Hans Bastiaan" userId="16c5300c-78ee-45f2-bb10-e216daae82d5" providerId="ADAL" clId="{DEEB9701-6CD3-40E9-B658-B1340DECF487}" dt="2022-12-07T10:00:19.053" v="641" actId="1076"/>
          <ac:spMkLst>
            <pc:docMk/>
            <pc:sldMk cId="3818528218" sldId="304"/>
            <ac:spMk id="5" creationId="{E96E903F-9A3C-42EA-FB0B-C6613A908FCA}"/>
          </ac:spMkLst>
        </pc:spChg>
        <pc:spChg chg="del">
          <ac:chgData name="Hans Bastiaan" userId="16c5300c-78ee-45f2-bb10-e216daae82d5" providerId="ADAL" clId="{DEEB9701-6CD3-40E9-B658-B1340DECF487}" dt="2022-12-07T10:00:12.588" v="640" actId="478"/>
          <ac:spMkLst>
            <pc:docMk/>
            <pc:sldMk cId="3818528218" sldId="304"/>
            <ac:spMk id="10" creationId="{EB863107-1B48-A172-4577-C79BDFB47D8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D5CE9D-4050-423A-98E5-10A9EC3FEE4F}"/>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F4696A2F-48CF-4885-9F9B-2267E4A6D6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26B4853E-9F44-4A61-9C26-CD8A69EA0650}"/>
              </a:ext>
            </a:extLst>
          </p:cNvPr>
          <p:cNvSpPr>
            <a:spLocks noGrp="1"/>
          </p:cNvSpPr>
          <p:nvPr>
            <p:ph type="dt" sz="half" idx="10"/>
          </p:nvPr>
        </p:nvSpPr>
        <p:spPr/>
        <p:txBody>
          <a:bodyPr/>
          <a:lstStyle/>
          <a:p>
            <a:fld id="{83BF682E-0CE1-464B-85DB-D9CD2E53FDC1}" type="datetimeFigureOut">
              <a:rPr lang="nl-NL" smtClean="0"/>
              <a:t>07-12-2023</a:t>
            </a:fld>
            <a:endParaRPr lang="nl-NL"/>
          </a:p>
        </p:txBody>
      </p:sp>
      <p:sp>
        <p:nvSpPr>
          <p:cNvPr id="5" name="Tijdelijke aanduiding voor voettekst 4">
            <a:extLst>
              <a:ext uri="{FF2B5EF4-FFF2-40B4-BE49-F238E27FC236}">
                <a16:creationId xmlns:a16="http://schemas.microsoft.com/office/drawing/2014/main" id="{3FB0EAC4-8F69-40B3-95E6-D82CAE03C0D3}"/>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53460B1D-9B39-48FB-AF34-1E5DE94592B1}"/>
              </a:ext>
            </a:extLst>
          </p:cNvPr>
          <p:cNvSpPr>
            <a:spLocks noGrp="1"/>
          </p:cNvSpPr>
          <p:nvPr>
            <p:ph type="sldNum" sz="quarter" idx="12"/>
          </p:nvPr>
        </p:nvSpPr>
        <p:spPr/>
        <p:txBody>
          <a:bodyPr/>
          <a:lstStyle/>
          <a:p>
            <a:fld id="{A1DAC951-5A1A-4A8D-A348-3FC318B98A4B}" type="slidenum">
              <a:rPr lang="nl-NL" smtClean="0"/>
              <a:t>‹#›</a:t>
            </a:fld>
            <a:endParaRPr lang="nl-NL"/>
          </a:p>
        </p:txBody>
      </p:sp>
    </p:spTree>
    <p:extLst>
      <p:ext uri="{BB962C8B-B14F-4D97-AF65-F5344CB8AC3E}">
        <p14:creationId xmlns:p14="http://schemas.microsoft.com/office/powerpoint/2010/main" val="416526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969FF0-2778-4556-899D-B87EAE8D2C19}"/>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D52E0629-C48F-4C27-B8C6-41A5A2F84618}"/>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E39A586F-082A-4501-8782-445665FF581E}"/>
              </a:ext>
            </a:extLst>
          </p:cNvPr>
          <p:cNvSpPr>
            <a:spLocks noGrp="1"/>
          </p:cNvSpPr>
          <p:nvPr>
            <p:ph type="dt" sz="half" idx="10"/>
          </p:nvPr>
        </p:nvSpPr>
        <p:spPr/>
        <p:txBody>
          <a:bodyPr/>
          <a:lstStyle/>
          <a:p>
            <a:fld id="{83BF682E-0CE1-464B-85DB-D9CD2E53FDC1}" type="datetimeFigureOut">
              <a:rPr lang="nl-NL" smtClean="0"/>
              <a:t>07-12-2023</a:t>
            </a:fld>
            <a:endParaRPr lang="nl-NL"/>
          </a:p>
        </p:txBody>
      </p:sp>
      <p:sp>
        <p:nvSpPr>
          <p:cNvPr id="5" name="Tijdelijke aanduiding voor voettekst 4">
            <a:extLst>
              <a:ext uri="{FF2B5EF4-FFF2-40B4-BE49-F238E27FC236}">
                <a16:creationId xmlns:a16="http://schemas.microsoft.com/office/drawing/2014/main" id="{730FDC77-7D9D-42C0-BDDD-15A9991F4D17}"/>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56E7AE0-E89C-4EBB-AFA7-ED2935CC2715}"/>
              </a:ext>
            </a:extLst>
          </p:cNvPr>
          <p:cNvSpPr>
            <a:spLocks noGrp="1"/>
          </p:cNvSpPr>
          <p:nvPr>
            <p:ph type="sldNum" sz="quarter" idx="12"/>
          </p:nvPr>
        </p:nvSpPr>
        <p:spPr/>
        <p:txBody>
          <a:bodyPr/>
          <a:lstStyle/>
          <a:p>
            <a:fld id="{A1DAC951-5A1A-4A8D-A348-3FC318B98A4B}" type="slidenum">
              <a:rPr lang="nl-NL" smtClean="0"/>
              <a:t>‹#›</a:t>
            </a:fld>
            <a:endParaRPr lang="nl-NL"/>
          </a:p>
        </p:txBody>
      </p:sp>
    </p:spTree>
    <p:extLst>
      <p:ext uri="{BB962C8B-B14F-4D97-AF65-F5344CB8AC3E}">
        <p14:creationId xmlns:p14="http://schemas.microsoft.com/office/powerpoint/2010/main" val="2241749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AF6C3705-D14F-47F8-B948-714C1152C9CB}"/>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197EC752-316A-48E8-9B80-8557F89EE06F}"/>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0AA20280-0849-4CEE-B2F0-14F7BF34F6B5}"/>
              </a:ext>
            </a:extLst>
          </p:cNvPr>
          <p:cNvSpPr>
            <a:spLocks noGrp="1"/>
          </p:cNvSpPr>
          <p:nvPr>
            <p:ph type="dt" sz="half" idx="10"/>
          </p:nvPr>
        </p:nvSpPr>
        <p:spPr/>
        <p:txBody>
          <a:bodyPr/>
          <a:lstStyle/>
          <a:p>
            <a:fld id="{83BF682E-0CE1-464B-85DB-D9CD2E53FDC1}" type="datetimeFigureOut">
              <a:rPr lang="nl-NL" smtClean="0"/>
              <a:t>07-12-2023</a:t>
            </a:fld>
            <a:endParaRPr lang="nl-NL"/>
          </a:p>
        </p:txBody>
      </p:sp>
      <p:sp>
        <p:nvSpPr>
          <p:cNvPr id="5" name="Tijdelijke aanduiding voor voettekst 4">
            <a:extLst>
              <a:ext uri="{FF2B5EF4-FFF2-40B4-BE49-F238E27FC236}">
                <a16:creationId xmlns:a16="http://schemas.microsoft.com/office/drawing/2014/main" id="{BBB8D04D-AD06-405D-8A84-2C809DA2F257}"/>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78551506-4CCE-4F50-92DF-23793EE44517}"/>
              </a:ext>
            </a:extLst>
          </p:cNvPr>
          <p:cNvSpPr>
            <a:spLocks noGrp="1"/>
          </p:cNvSpPr>
          <p:nvPr>
            <p:ph type="sldNum" sz="quarter" idx="12"/>
          </p:nvPr>
        </p:nvSpPr>
        <p:spPr/>
        <p:txBody>
          <a:bodyPr/>
          <a:lstStyle/>
          <a:p>
            <a:fld id="{A1DAC951-5A1A-4A8D-A348-3FC318B98A4B}" type="slidenum">
              <a:rPr lang="nl-NL" smtClean="0"/>
              <a:t>‹#›</a:t>
            </a:fld>
            <a:endParaRPr lang="nl-NL"/>
          </a:p>
        </p:txBody>
      </p:sp>
    </p:spTree>
    <p:extLst>
      <p:ext uri="{BB962C8B-B14F-4D97-AF65-F5344CB8AC3E}">
        <p14:creationId xmlns:p14="http://schemas.microsoft.com/office/powerpoint/2010/main" val="913217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D5CE9D-4050-423A-98E5-10A9EC3FEE4F}"/>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F4696A2F-48CF-4885-9F9B-2267E4A6D6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26B4853E-9F44-4A61-9C26-CD8A69EA0650}"/>
              </a:ext>
            </a:extLst>
          </p:cNvPr>
          <p:cNvSpPr>
            <a:spLocks noGrp="1"/>
          </p:cNvSpPr>
          <p:nvPr>
            <p:ph type="dt" sz="half" idx="10"/>
          </p:nvPr>
        </p:nvSpPr>
        <p:spPr/>
        <p:txBody>
          <a:bodyPr/>
          <a:lstStyle/>
          <a:p>
            <a:fld id="{83BF682E-0CE1-464B-85DB-D9CD2E53FDC1}" type="datetimeFigureOut">
              <a:rPr lang="nl-NL" smtClean="0"/>
              <a:t>07-12-2023</a:t>
            </a:fld>
            <a:endParaRPr lang="nl-NL"/>
          </a:p>
        </p:txBody>
      </p:sp>
      <p:sp>
        <p:nvSpPr>
          <p:cNvPr id="5" name="Tijdelijke aanduiding voor voettekst 4">
            <a:extLst>
              <a:ext uri="{FF2B5EF4-FFF2-40B4-BE49-F238E27FC236}">
                <a16:creationId xmlns:a16="http://schemas.microsoft.com/office/drawing/2014/main" id="{3FB0EAC4-8F69-40B3-95E6-D82CAE03C0D3}"/>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53460B1D-9B39-48FB-AF34-1E5DE94592B1}"/>
              </a:ext>
            </a:extLst>
          </p:cNvPr>
          <p:cNvSpPr>
            <a:spLocks noGrp="1"/>
          </p:cNvSpPr>
          <p:nvPr>
            <p:ph type="sldNum" sz="quarter" idx="12"/>
          </p:nvPr>
        </p:nvSpPr>
        <p:spPr/>
        <p:txBody>
          <a:bodyPr/>
          <a:lstStyle/>
          <a:p>
            <a:fld id="{A1DAC951-5A1A-4A8D-A348-3FC318B98A4B}" type="slidenum">
              <a:rPr lang="nl-NL" smtClean="0"/>
              <a:t>‹#›</a:t>
            </a:fld>
            <a:endParaRPr lang="nl-NL"/>
          </a:p>
        </p:txBody>
      </p:sp>
    </p:spTree>
    <p:extLst>
      <p:ext uri="{BB962C8B-B14F-4D97-AF65-F5344CB8AC3E}">
        <p14:creationId xmlns:p14="http://schemas.microsoft.com/office/powerpoint/2010/main" val="1107120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00762E-76BC-4D43-8F6B-46A5F857338A}"/>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E387D5E3-8EB6-4E0F-912E-87A35CBF8B3E}"/>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94F19BDA-7F97-4288-94AC-52E037E6E8A9}"/>
              </a:ext>
            </a:extLst>
          </p:cNvPr>
          <p:cNvSpPr>
            <a:spLocks noGrp="1"/>
          </p:cNvSpPr>
          <p:nvPr>
            <p:ph type="dt" sz="half" idx="10"/>
          </p:nvPr>
        </p:nvSpPr>
        <p:spPr/>
        <p:txBody>
          <a:bodyPr/>
          <a:lstStyle/>
          <a:p>
            <a:fld id="{83BF682E-0CE1-464B-85DB-D9CD2E53FDC1}" type="datetimeFigureOut">
              <a:rPr lang="nl-NL" smtClean="0"/>
              <a:t>07-12-2023</a:t>
            </a:fld>
            <a:endParaRPr lang="nl-NL"/>
          </a:p>
        </p:txBody>
      </p:sp>
      <p:sp>
        <p:nvSpPr>
          <p:cNvPr id="5" name="Tijdelijke aanduiding voor voettekst 4">
            <a:extLst>
              <a:ext uri="{FF2B5EF4-FFF2-40B4-BE49-F238E27FC236}">
                <a16:creationId xmlns:a16="http://schemas.microsoft.com/office/drawing/2014/main" id="{1B06697D-ED10-4889-9D0B-30048883B7E3}"/>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9722C81-81A1-4675-8229-033E2AD7D992}"/>
              </a:ext>
            </a:extLst>
          </p:cNvPr>
          <p:cNvSpPr>
            <a:spLocks noGrp="1"/>
          </p:cNvSpPr>
          <p:nvPr>
            <p:ph type="sldNum" sz="quarter" idx="12"/>
          </p:nvPr>
        </p:nvSpPr>
        <p:spPr/>
        <p:txBody>
          <a:bodyPr/>
          <a:lstStyle/>
          <a:p>
            <a:fld id="{A1DAC951-5A1A-4A8D-A348-3FC318B98A4B}" type="slidenum">
              <a:rPr lang="nl-NL" smtClean="0"/>
              <a:t>‹#›</a:t>
            </a:fld>
            <a:endParaRPr lang="nl-NL"/>
          </a:p>
        </p:txBody>
      </p:sp>
    </p:spTree>
    <p:extLst>
      <p:ext uri="{BB962C8B-B14F-4D97-AF65-F5344CB8AC3E}">
        <p14:creationId xmlns:p14="http://schemas.microsoft.com/office/powerpoint/2010/main" val="3585729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134079-0CA6-486F-B22E-E7C806A324BD}"/>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CFCCCB21-4E84-47D2-AF5A-616F4A1969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492362E3-40F5-477B-A0AE-DA70F8908AD7}"/>
              </a:ext>
            </a:extLst>
          </p:cNvPr>
          <p:cNvSpPr>
            <a:spLocks noGrp="1"/>
          </p:cNvSpPr>
          <p:nvPr>
            <p:ph type="dt" sz="half" idx="10"/>
          </p:nvPr>
        </p:nvSpPr>
        <p:spPr/>
        <p:txBody>
          <a:bodyPr/>
          <a:lstStyle/>
          <a:p>
            <a:fld id="{83BF682E-0CE1-464B-85DB-D9CD2E53FDC1}" type="datetimeFigureOut">
              <a:rPr lang="nl-NL" smtClean="0"/>
              <a:t>07-12-2023</a:t>
            </a:fld>
            <a:endParaRPr lang="nl-NL"/>
          </a:p>
        </p:txBody>
      </p:sp>
      <p:sp>
        <p:nvSpPr>
          <p:cNvPr id="5" name="Tijdelijke aanduiding voor voettekst 4">
            <a:extLst>
              <a:ext uri="{FF2B5EF4-FFF2-40B4-BE49-F238E27FC236}">
                <a16:creationId xmlns:a16="http://schemas.microsoft.com/office/drawing/2014/main" id="{FFD262FA-ADD3-454F-8DE1-29AD2A8EEA08}"/>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2E7276B4-B267-42D6-B13C-6CF4465F4E14}"/>
              </a:ext>
            </a:extLst>
          </p:cNvPr>
          <p:cNvSpPr>
            <a:spLocks noGrp="1"/>
          </p:cNvSpPr>
          <p:nvPr>
            <p:ph type="sldNum" sz="quarter" idx="12"/>
          </p:nvPr>
        </p:nvSpPr>
        <p:spPr/>
        <p:txBody>
          <a:bodyPr/>
          <a:lstStyle/>
          <a:p>
            <a:fld id="{A1DAC951-5A1A-4A8D-A348-3FC318B98A4B}" type="slidenum">
              <a:rPr lang="nl-NL" smtClean="0"/>
              <a:t>‹#›</a:t>
            </a:fld>
            <a:endParaRPr lang="nl-NL"/>
          </a:p>
        </p:txBody>
      </p:sp>
    </p:spTree>
    <p:extLst>
      <p:ext uri="{BB962C8B-B14F-4D97-AF65-F5344CB8AC3E}">
        <p14:creationId xmlns:p14="http://schemas.microsoft.com/office/powerpoint/2010/main" val="1857167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29CED4-7512-4C2E-8C35-4128ADA0B476}"/>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63922D83-D01C-45D2-A741-48004D64558D}"/>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CA106C45-2A93-4F21-86F5-0F3BF1AAEC9D}"/>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F03CAAD4-45D9-4F0F-A314-71674B0BCB75}"/>
              </a:ext>
            </a:extLst>
          </p:cNvPr>
          <p:cNvSpPr>
            <a:spLocks noGrp="1"/>
          </p:cNvSpPr>
          <p:nvPr>
            <p:ph type="dt" sz="half" idx="10"/>
          </p:nvPr>
        </p:nvSpPr>
        <p:spPr/>
        <p:txBody>
          <a:bodyPr/>
          <a:lstStyle/>
          <a:p>
            <a:fld id="{83BF682E-0CE1-464B-85DB-D9CD2E53FDC1}" type="datetimeFigureOut">
              <a:rPr lang="nl-NL" smtClean="0"/>
              <a:t>07-12-2023</a:t>
            </a:fld>
            <a:endParaRPr lang="nl-NL"/>
          </a:p>
        </p:txBody>
      </p:sp>
      <p:sp>
        <p:nvSpPr>
          <p:cNvPr id="6" name="Tijdelijke aanduiding voor voettekst 5">
            <a:extLst>
              <a:ext uri="{FF2B5EF4-FFF2-40B4-BE49-F238E27FC236}">
                <a16:creationId xmlns:a16="http://schemas.microsoft.com/office/drawing/2014/main" id="{5693EC56-9C5E-4357-A7BB-3C6FBCAE9475}"/>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9388828B-FDA9-45C2-9C3E-285032457249}"/>
              </a:ext>
            </a:extLst>
          </p:cNvPr>
          <p:cNvSpPr>
            <a:spLocks noGrp="1"/>
          </p:cNvSpPr>
          <p:nvPr>
            <p:ph type="sldNum" sz="quarter" idx="12"/>
          </p:nvPr>
        </p:nvSpPr>
        <p:spPr/>
        <p:txBody>
          <a:bodyPr/>
          <a:lstStyle/>
          <a:p>
            <a:fld id="{A1DAC951-5A1A-4A8D-A348-3FC318B98A4B}" type="slidenum">
              <a:rPr lang="nl-NL" smtClean="0"/>
              <a:t>‹#›</a:t>
            </a:fld>
            <a:endParaRPr lang="nl-NL"/>
          </a:p>
        </p:txBody>
      </p:sp>
    </p:spTree>
    <p:extLst>
      <p:ext uri="{BB962C8B-B14F-4D97-AF65-F5344CB8AC3E}">
        <p14:creationId xmlns:p14="http://schemas.microsoft.com/office/powerpoint/2010/main" val="35407235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C36B79-32F3-4C8A-B375-01BBBD47BE81}"/>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6F842707-C72C-4C90-B148-DE8E0CDB70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1E849F3C-67BA-4D5C-843C-8DE0C8C052E0}"/>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117E2C9F-C5C2-40F3-B475-E7BC9506AA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61BB13F6-112C-476E-A1A7-FBB96EC767B2}"/>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916C0BBB-89BD-4771-A824-30C0D8AD3DC9}"/>
              </a:ext>
            </a:extLst>
          </p:cNvPr>
          <p:cNvSpPr>
            <a:spLocks noGrp="1"/>
          </p:cNvSpPr>
          <p:nvPr>
            <p:ph type="dt" sz="half" idx="10"/>
          </p:nvPr>
        </p:nvSpPr>
        <p:spPr/>
        <p:txBody>
          <a:bodyPr/>
          <a:lstStyle/>
          <a:p>
            <a:fld id="{83BF682E-0CE1-464B-85DB-D9CD2E53FDC1}" type="datetimeFigureOut">
              <a:rPr lang="nl-NL" smtClean="0"/>
              <a:t>07-12-2023</a:t>
            </a:fld>
            <a:endParaRPr lang="nl-NL"/>
          </a:p>
        </p:txBody>
      </p:sp>
      <p:sp>
        <p:nvSpPr>
          <p:cNvPr id="8" name="Tijdelijke aanduiding voor voettekst 7">
            <a:extLst>
              <a:ext uri="{FF2B5EF4-FFF2-40B4-BE49-F238E27FC236}">
                <a16:creationId xmlns:a16="http://schemas.microsoft.com/office/drawing/2014/main" id="{540CF236-F141-4F0B-8CC7-9FF7DC4946CE}"/>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E7A9C86D-6DC2-4E18-9718-B3A6D58C1A6B}"/>
              </a:ext>
            </a:extLst>
          </p:cNvPr>
          <p:cNvSpPr>
            <a:spLocks noGrp="1"/>
          </p:cNvSpPr>
          <p:nvPr>
            <p:ph type="sldNum" sz="quarter" idx="12"/>
          </p:nvPr>
        </p:nvSpPr>
        <p:spPr/>
        <p:txBody>
          <a:bodyPr/>
          <a:lstStyle/>
          <a:p>
            <a:fld id="{A1DAC951-5A1A-4A8D-A348-3FC318B98A4B}" type="slidenum">
              <a:rPr lang="nl-NL" smtClean="0"/>
              <a:t>‹#›</a:t>
            </a:fld>
            <a:endParaRPr lang="nl-NL"/>
          </a:p>
        </p:txBody>
      </p:sp>
    </p:spTree>
    <p:extLst>
      <p:ext uri="{BB962C8B-B14F-4D97-AF65-F5344CB8AC3E}">
        <p14:creationId xmlns:p14="http://schemas.microsoft.com/office/powerpoint/2010/main" val="9385600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33EDB9-5087-4D54-B70B-2BD43DC64708}"/>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07D41F71-96FD-4699-ABC0-23A5E878F677}"/>
              </a:ext>
            </a:extLst>
          </p:cNvPr>
          <p:cNvSpPr>
            <a:spLocks noGrp="1"/>
          </p:cNvSpPr>
          <p:nvPr>
            <p:ph type="dt" sz="half" idx="10"/>
          </p:nvPr>
        </p:nvSpPr>
        <p:spPr/>
        <p:txBody>
          <a:bodyPr/>
          <a:lstStyle/>
          <a:p>
            <a:fld id="{83BF682E-0CE1-464B-85DB-D9CD2E53FDC1}" type="datetimeFigureOut">
              <a:rPr lang="nl-NL" smtClean="0"/>
              <a:t>07-12-2023</a:t>
            </a:fld>
            <a:endParaRPr lang="nl-NL"/>
          </a:p>
        </p:txBody>
      </p:sp>
      <p:sp>
        <p:nvSpPr>
          <p:cNvPr id="4" name="Tijdelijke aanduiding voor voettekst 3">
            <a:extLst>
              <a:ext uri="{FF2B5EF4-FFF2-40B4-BE49-F238E27FC236}">
                <a16:creationId xmlns:a16="http://schemas.microsoft.com/office/drawing/2014/main" id="{7194D54D-EDB6-42B1-A84B-2F9134F866E8}"/>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62D379CE-9AC6-4A22-9BEC-83A7A8AE82B4}"/>
              </a:ext>
            </a:extLst>
          </p:cNvPr>
          <p:cNvSpPr>
            <a:spLocks noGrp="1"/>
          </p:cNvSpPr>
          <p:nvPr>
            <p:ph type="sldNum" sz="quarter" idx="12"/>
          </p:nvPr>
        </p:nvSpPr>
        <p:spPr/>
        <p:txBody>
          <a:bodyPr/>
          <a:lstStyle/>
          <a:p>
            <a:fld id="{A1DAC951-5A1A-4A8D-A348-3FC318B98A4B}" type="slidenum">
              <a:rPr lang="nl-NL" smtClean="0"/>
              <a:t>‹#›</a:t>
            </a:fld>
            <a:endParaRPr lang="nl-NL"/>
          </a:p>
        </p:txBody>
      </p:sp>
    </p:spTree>
    <p:extLst>
      <p:ext uri="{BB962C8B-B14F-4D97-AF65-F5344CB8AC3E}">
        <p14:creationId xmlns:p14="http://schemas.microsoft.com/office/powerpoint/2010/main" val="26072341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C93564AC-6D35-4B88-93DD-756472E74A88}"/>
              </a:ext>
            </a:extLst>
          </p:cNvPr>
          <p:cNvSpPr>
            <a:spLocks noGrp="1"/>
          </p:cNvSpPr>
          <p:nvPr>
            <p:ph type="dt" sz="half" idx="10"/>
          </p:nvPr>
        </p:nvSpPr>
        <p:spPr/>
        <p:txBody>
          <a:bodyPr/>
          <a:lstStyle/>
          <a:p>
            <a:fld id="{83BF682E-0CE1-464B-85DB-D9CD2E53FDC1}" type="datetimeFigureOut">
              <a:rPr lang="nl-NL" smtClean="0"/>
              <a:t>07-12-2023</a:t>
            </a:fld>
            <a:endParaRPr lang="nl-NL"/>
          </a:p>
        </p:txBody>
      </p:sp>
      <p:sp>
        <p:nvSpPr>
          <p:cNvPr id="3" name="Tijdelijke aanduiding voor voettekst 2">
            <a:extLst>
              <a:ext uri="{FF2B5EF4-FFF2-40B4-BE49-F238E27FC236}">
                <a16:creationId xmlns:a16="http://schemas.microsoft.com/office/drawing/2014/main" id="{07271FBE-900E-4F49-82E8-6DFB518D954C}"/>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D4011CC3-18AC-4CE8-AA61-BF68EC620370}"/>
              </a:ext>
            </a:extLst>
          </p:cNvPr>
          <p:cNvSpPr>
            <a:spLocks noGrp="1"/>
          </p:cNvSpPr>
          <p:nvPr>
            <p:ph type="sldNum" sz="quarter" idx="12"/>
          </p:nvPr>
        </p:nvSpPr>
        <p:spPr/>
        <p:txBody>
          <a:bodyPr/>
          <a:lstStyle/>
          <a:p>
            <a:fld id="{A1DAC951-5A1A-4A8D-A348-3FC318B98A4B}" type="slidenum">
              <a:rPr lang="nl-NL" smtClean="0"/>
              <a:t>‹#›</a:t>
            </a:fld>
            <a:endParaRPr lang="nl-NL"/>
          </a:p>
        </p:txBody>
      </p:sp>
    </p:spTree>
    <p:extLst>
      <p:ext uri="{BB962C8B-B14F-4D97-AF65-F5344CB8AC3E}">
        <p14:creationId xmlns:p14="http://schemas.microsoft.com/office/powerpoint/2010/main" val="20321963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8453E5-7075-45D2-916D-9E69A7B94992}"/>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553950A4-329F-4483-BD17-6AFCE5BB1D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8DD6E32E-B0B6-4426-84A3-C56B7233A4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84B00175-8635-45A6-9E64-162C4FB7C748}"/>
              </a:ext>
            </a:extLst>
          </p:cNvPr>
          <p:cNvSpPr>
            <a:spLocks noGrp="1"/>
          </p:cNvSpPr>
          <p:nvPr>
            <p:ph type="dt" sz="half" idx="10"/>
          </p:nvPr>
        </p:nvSpPr>
        <p:spPr/>
        <p:txBody>
          <a:bodyPr/>
          <a:lstStyle/>
          <a:p>
            <a:fld id="{83BF682E-0CE1-464B-85DB-D9CD2E53FDC1}" type="datetimeFigureOut">
              <a:rPr lang="nl-NL" smtClean="0"/>
              <a:t>07-12-2023</a:t>
            </a:fld>
            <a:endParaRPr lang="nl-NL"/>
          </a:p>
        </p:txBody>
      </p:sp>
      <p:sp>
        <p:nvSpPr>
          <p:cNvPr id="6" name="Tijdelijke aanduiding voor voettekst 5">
            <a:extLst>
              <a:ext uri="{FF2B5EF4-FFF2-40B4-BE49-F238E27FC236}">
                <a16:creationId xmlns:a16="http://schemas.microsoft.com/office/drawing/2014/main" id="{8F2E64C3-DF0D-4C80-B1F8-1EA1B395A011}"/>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D851CF97-7EA6-4663-946D-1C1811C56568}"/>
              </a:ext>
            </a:extLst>
          </p:cNvPr>
          <p:cNvSpPr>
            <a:spLocks noGrp="1"/>
          </p:cNvSpPr>
          <p:nvPr>
            <p:ph type="sldNum" sz="quarter" idx="12"/>
          </p:nvPr>
        </p:nvSpPr>
        <p:spPr/>
        <p:txBody>
          <a:bodyPr/>
          <a:lstStyle/>
          <a:p>
            <a:fld id="{A1DAC951-5A1A-4A8D-A348-3FC318B98A4B}" type="slidenum">
              <a:rPr lang="nl-NL" smtClean="0"/>
              <a:t>‹#›</a:t>
            </a:fld>
            <a:endParaRPr lang="nl-NL"/>
          </a:p>
        </p:txBody>
      </p:sp>
    </p:spTree>
    <p:extLst>
      <p:ext uri="{BB962C8B-B14F-4D97-AF65-F5344CB8AC3E}">
        <p14:creationId xmlns:p14="http://schemas.microsoft.com/office/powerpoint/2010/main" val="3289102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00762E-76BC-4D43-8F6B-46A5F857338A}"/>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E387D5E3-8EB6-4E0F-912E-87A35CBF8B3E}"/>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94F19BDA-7F97-4288-94AC-52E037E6E8A9}"/>
              </a:ext>
            </a:extLst>
          </p:cNvPr>
          <p:cNvSpPr>
            <a:spLocks noGrp="1"/>
          </p:cNvSpPr>
          <p:nvPr>
            <p:ph type="dt" sz="half" idx="10"/>
          </p:nvPr>
        </p:nvSpPr>
        <p:spPr/>
        <p:txBody>
          <a:bodyPr/>
          <a:lstStyle/>
          <a:p>
            <a:fld id="{83BF682E-0CE1-464B-85DB-D9CD2E53FDC1}" type="datetimeFigureOut">
              <a:rPr lang="nl-NL" smtClean="0"/>
              <a:t>07-12-2023</a:t>
            </a:fld>
            <a:endParaRPr lang="nl-NL"/>
          </a:p>
        </p:txBody>
      </p:sp>
      <p:sp>
        <p:nvSpPr>
          <p:cNvPr id="5" name="Tijdelijke aanduiding voor voettekst 4">
            <a:extLst>
              <a:ext uri="{FF2B5EF4-FFF2-40B4-BE49-F238E27FC236}">
                <a16:creationId xmlns:a16="http://schemas.microsoft.com/office/drawing/2014/main" id="{1B06697D-ED10-4889-9D0B-30048883B7E3}"/>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9722C81-81A1-4675-8229-033E2AD7D992}"/>
              </a:ext>
            </a:extLst>
          </p:cNvPr>
          <p:cNvSpPr>
            <a:spLocks noGrp="1"/>
          </p:cNvSpPr>
          <p:nvPr>
            <p:ph type="sldNum" sz="quarter" idx="12"/>
          </p:nvPr>
        </p:nvSpPr>
        <p:spPr/>
        <p:txBody>
          <a:bodyPr/>
          <a:lstStyle/>
          <a:p>
            <a:fld id="{A1DAC951-5A1A-4A8D-A348-3FC318B98A4B}" type="slidenum">
              <a:rPr lang="nl-NL" smtClean="0"/>
              <a:t>‹#›</a:t>
            </a:fld>
            <a:endParaRPr lang="nl-NL"/>
          </a:p>
        </p:txBody>
      </p:sp>
    </p:spTree>
    <p:extLst>
      <p:ext uri="{BB962C8B-B14F-4D97-AF65-F5344CB8AC3E}">
        <p14:creationId xmlns:p14="http://schemas.microsoft.com/office/powerpoint/2010/main" val="30938505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E63BA9-3123-4BA0-B4D7-DDEDD79C5EAD}"/>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E20004D9-F3D5-4401-9053-53C66CF435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63190378-57C6-4745-9C5C-22D79EA576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2ADD3A3A-4542-446A-B145-B56295BFF115}"/>
              </a:ext>
            </a:extLst>
          </p:cNvPr>
          <p:cNvSpPr>
            <a:spLocks noGrp="1"/>
          </p:cNvSpPr>
          <p:nvPr>
            <p:ph type="dt" sz="half" idx="10"/>
          </p:nvPr>
        </p:nvSpPr>
        <p:spPr/>
        <p:txBody>
          <a:bodyPr/>
          <a:lstStyle/>
          <a:p>
            <a:fld id="{83BF682E-0CE1-464B-85DB-D9CD2E53FDC1}" type="datetimeFigureOut">
              <a:rPr lang="nl-NL" smtClean="0"/>
              <a:t>07-12-2023</a:t>
            </a:fld>
            <a:endParaRPr lang="nl-NL"/>
          </a:p>
        </p:txBody>
      </p:sp>
      <p:sp>
        <p:nvSpPr>
          <p:cNvPr id="6" name="Tijdelijke aanduiding voor voettekst 5">
            <a:extLst>
              <a:ext uri="{FF2B5EF4-FFF2-40B4-BE49-F238E27FC236}">
                <a16:creationId xmlns:a16="http://schemas.microsoft.com/office/drawing/2014/main" id="{53FE5005-ED99-4AA2-B062-1623C7CDC6DB}"/>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39C24A11-2C4C-415D-894D-7FCDFAE3EA24}"/>
              </a:ext>
            </a:extLst>
          </p:cNvPr>
          <p:cNvSpPr>
            <a:spLocks noGrp="1"/>
          </p:cNvSpPr>
          <p:nvPr>
            <p:ph type="sldNum" sz="quarter" idx="12"/>
          </p:nvPr>
        </p:nvSpPr>
        <p:spPr/>
        <p:txBody>
          <a:bodyPr/>
          <a:lstStyle/>
          <a:p>
            <a:fld id="{A1DAC951-5A1A-4A8D-A348-3FC318B98A4B}" type="slidenum">
              <a:rPr lang="nl-NL" smtClean="0"/>
              <a:t>‹#›</a:t>
            </a:fld>
            <a:endParaRPr lang="nl-NL"/>
          </a:p>
        </p:txBody>
      </p:sp>
    </p:spTree>
    <p:extLst>
      <p:ext uri="{BB962C8B-B14F-4D97-AF65-F5344CB8AC3E}">
        <p14:creationId xmlns:p14="http://schemas.microsoft.com/office/powerpoint/2010/main" val="32617863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969FF0-2778-4556-899D-B87EAE8D2C19}"/>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D52E0629-C48F-4C27-B8C6-41A5A2F84618}"/>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E39A586F-082A-4501-8782-445665FF581E}"/>
              </a:ext>
            </a:extLst>
          </p:cNvPr>
          <p:cNvSpPr>
            <a:spLocks noGrp="1"/>
          </p:cNvSpPr>
          <p:nvPr>
            <p:ph type="dt" sz="half" idx="10"/>
          </p:nvPr>
        </p:nvSpPr>
        <p:spPr/>
        <p:txBody>
          <a:bodyPr/>
          <a:lstStyle/>
          <a:p>
            <a:fld id="{83BF682E-0CE1-464B-85DB-D9CD2E53FDC1}" type="datetimeFigureOut">
              <a:rPr lang="nl-NL" smtClean="0"/>
              <a:t>07-12-2023</a:t>
            </a:fld>
            <a:endParaRPr lang="nl-NL"/>
          </a:p>
        </p:txBody>
      </p:sp>
      <p:sp>
        <p:nvSpPr>
          <p:cNvPr id="5" name="Tijdelijke aanduiding voor voettekst 4">
            <a:extLst>
              <a:ext uri="{FF2B5EF4-FFF2-40B4-BE49-F238E27FC236}">
                <a16:creationId xmlns:a16="http://schemas.microsoft.com/office/drawing/2014/main" id="{730FDC77-7D9D-42C0-BDDD-15A9991F4D17}"/>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56E7AE0-E89C-4EBB-AFA7-ED2935CC2715}"/>
              </a:ext>
            </a:extLst>
          </p:cNvPr>
          <p:cNvSpPr>
            <a:spLocks noGrp="1"/>
          </p:cNvSpPr>
          <p:nvPr>
            <p:ph type="sldNum" sz="quarter" idx="12"/>
          </p:nvPr>
        </p:nvSpPr>
        <p:spPr/>
        <p:txBody>
          <a:bodyPr/>
          <a:lstStyle/>
          <a:p>
            <a:fld id="{A1DAC951-5A1A-4A8D-A348-3FC318B98A4B}" type="slidenum">
              <a:rPr lang="nl-NL" smtClean="0"/>
              <a:t>‹#›</a:t>
            </a:fld>
            <a:endParaRPr lang="nl-NL"/>
          </a:p>
        </p:txBody>
      </p:sp>
    </p:spTree>
    <p:extLst>
      <p:ext uri="{BB962C8B-B14F-4D97-AF65-F5344CB8AC3E}">
        <p14:creationId xmlns:p14="http://schemas.microsoft.com/office/powerpoint/2010/main" val="26470829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AF6C3705-D14F-47F8-B948-714C1152C9CB}"/>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197EC752-316A-48E8-9B80-8557F89EE06F}"/>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0AA20280-0849-4CEE-B2F0-14F7BF34F6B5}"/>
              </a:ext>
            </a:extLst>
          </p:cNvPr>
          <p:cNvSpPr>
            <a:spLocks noGrp="1"/>
          </p:cNvSpPr>
          <p:nvPr>
            <p:ph type="dt" sz="half" idx="10"/>
          </p:nvPr>
        </p:nvSpPr>
        <p:spPr/>
        <p:txBody>
          <a:bodyPr/>
          <a:lstStyle/>
          <a:p>
            <a:fld id="{83BF682E-0CE1-464B-85DB-D9CD2E53FDC1}" type="datetimeFigureOut">
              <a:rPr lang="nl-NL" smtClean="0"/>
              <a:t>07-12-2023</a:t>
            </a:fld>
            <a:endParaRPr lang="nl-NL"/>
          </a:p>
        </p:txBody>
      </p:sp>
      <p:sp>
        <p:nvSpPr>
          <p:cNvPr id="5" name="Tijdelijke aanduiding voor voettekst 4">
            <a:extLst>
              <a:ext uri="{FF2B5EF4-FFF2-40B4-BE49-F238E27FC236}">
                <a16:creationId xmlns:a16="http://schemas.microsoft.com/office/drawing/2014/main" id="{BBB8D04D-AD06-405D-8A84-2C809DA2F257}"/>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78551506-4CCE-4F50-92DF-23793EE44517}"/>
              </a:ext>
            </a:extLst>
          </p:cNvPr>
          <p:cNvSpPr>
            <a:spLocks noGrp="1"/>
          </p:cNvSpPr>
          <p:nvPr>
            <p:ph type="sldNum" sz="quarter" idx="12"/>
          </p:nvPr>
        </p:nvSpPr>
        <p:spPr/>
        <p:txBody>
          <a:bodyPr/>
          <a:lstStyle/>
          <a:p>
            <a:fld id="{A1DAC951-5A1A-4A8D-A348-3FC318B98A4B}" type="slidenum">
              <a:rPr lang="nl-NL" smtClean="0"/>
              <a:t>‹#›</a:t>
            </a:fld>
            <a:endParaRPr lang="nl-NL"/>
          </a:p>
        </p:txBody>
      </p:sp>
    </p:spTree>
    <p:extLst>
      <p:ext uri="{BB962C8B-B14F-4D97-AF65-F5344CB8AC3E}">
        <p14:creationId xmlns:p14="http://schemas.microsoft.com/office/powerpoint/2010/main" val="3678085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134079-0CA6-486F-B22E-E7C806A324BD}"/>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CFCCCB21-4E84-47D2-AF5A-616F4A1969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492362E3-40F5-477B-A0AE-DA70F8908AD7}"/>
              </a:ext>
            </a:extLst>
          </p:cNvPr>
          <p:cNvSpPr>
            <a:spLocks noGrp="1"/>
          </p:cNvSpPr>
          <p:nvPr>
            <p:ph type="dt" sz="half" idx="10"/>
          </p:nvPr>
        </p:nvSpPr>
        <p:spPr/>
        <p:txBody>
          <a:bodyPr/>
          <a:lstStyle/>
          <a:p>
            <a:fld id="{83BF682E-0CE1-464B-85DB-D9CD2E53FDC1}" type="datetimeFigureOut">
              <a:rPr lang="nl-NL" smtClean="0"/>
              <a:t>07-12-2023</a:t>
            </a:fld>
            <a:endParaRPr lang="nl-NL"/>
          </a:p>
        </p:txBody>
      </p:sp>
      <p:sp>
        <p:nvSpPr>
          <p:cNvPr id="5" name="Tijdelijke aanduiding voor voettekst 4">
            <a:extLst>
              <a:ext uri="{FF2B5EF4-FFF2-40B4-BE49-F238E27FC236}">
                <a16:creationId xmlns:a16="http://schemas.microsoft.com/office/drawing/2014/main" id="{FFD262FA-ADD3-454F-8DE1-29AD2A8EEA08}"/>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2E7276B4-B267-42D6-B13C-6CF4465F4E14}"/>
              </a:ext>
            </a:extLst>
          </p:cNvPr>
          <p:cNvSpPr>
            <a:spLocks noGrp="1"/>
          </p:cNvSpPr>
          <p:nvPr>
            <p:ph type="sldNum" sz="quarter" idx="12"/>
          </p:nvPr>
        </p:nvSpPr>
        <p:spPr/>
        <p:txBody>
          <a:bodyPr/>
          <a:lstStyle/>
          <a:p>
            <a:fld id="{A1DAC951-5A1A-4A8D-A348-3FC318B98A4B}" type="slidenum">
              <a:rPr lang="nl-NL" smtClean="0"/>
              <a:t>‹#›</a:t>
            </a:fld>
            <a:endParaRPr lang="nl-NL"/>
          </a:p>
        </p:txBody>
      </p:sp>
    </p:spTree>
    <p:extLst>
      <p:ext uri="{BB962C8B-B14F-4D97-AF65-F5344CB8AC3E}">
        <p14:creationId xmlns:p14="http://schemas.microsoft.com/office/powerpoint/2010/main" val="1788405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29CED4-7512-4C2E-8C35-4128ADA0B476}"/>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63922D83-D01C-45D2-A741-48004D64558D}"/>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CA106C45-2A93-4F21-86F5-0F3BF1AAEC9D}"/>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F03CAAD4-45D9-4F0F-A314-71674B0BCB75}"/>
              </a:ext>
            </a:extLst>
          </p:cNvPr>
          <p:cNvSpPr>
            <a:spLocks noGrp="1"/>
          </p:cNvSpPr>
          <p:nvPr>
            <p:ph type="dt" sz="half" idx="10"/>
          </p:nvPr>
        </p:nvSpPr>
        <p:spPr/>
        <p:txBody>
          <a:bodyPr/>
          <a:lstStyle/>
          <a:p>
            <a:fld id="{83BF682E-0CE1-464B-85DB-D9CD2E53FDC1}" type="datetimeFigureOut">
              <a:rPr lang="nl-NL" smtClean="0"/>
              <a:t>07-12-2023</a:t>
            </a:fld>
            <a:endParaRPr lang="nl-NL"/>
          </a:p>
        </p:txBody>
      </p:sp>
      <p:sp>
        <p:nvSpPr>
          <p:cNvPr id="6" name="Tijdelijke aanduiding voor voettekst 5">
            <a:extLst>
              <a:ext uri="{FF2B5EF4-FFF2-40B4-BE49-F238E27FC236}">
                <a16:creationId xmlns:a16="http://schemas.microsoft.com/office/drawing/2014/main" id="{5693EC56-9C5E-4357-A7BB-3C6FBCAE9475}"/>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9388828B-FDA9-45C2-9C3E-285032457249}"/>
              </a:ext>
            </a:extLst>
          </p:cNvPr>
          <p:cNvSpPr>
            <a:spLocks noGrp="1"/>
          </p:cNvSpPr>
          <p:nvPr>
            <p:ph type="sldNum" sz="quarter" idx="12"/>
          </p:nvPr>
        </p:nvSpPr>
        <p:spPr/>
        <p:txBody>
          <a:bodyPr/>
          <a:lstStyle/>
          <a:p>
            <a:fld id="{A1DAC951-5A1A-4A8D-A348-3FC318B98A4B}" type="slidenum">
              <a:rPr lang="nl-NL" smtClean="0"/>
              <a:t>‹#›</a:t>
            </a:fld>
            <a:endParaRPr lang="nl-NL"/>
          </a:p>
        </p:txBody>
      </p:sp>
    </p:spTree>
    <p:extLst>
      <p:ext uri="{BB962C8B-B14F-4D97-AF65-F5344CB8AC3E}">
        <p14:creationId xmlns:p14="http://schemas.microsoft.com/office/powerpoint/2010/main" val="1774313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C36B79-32F3-4C8A-B375-01BBBD47BE81}"/>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6F842707-C72C-4C90-B148-DE8E0CDB70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1E849F3C-67BA-4D5C-843C-8DE0C8C052E0}"/>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117E2C9F-C5C2-40F3-B475-E7BC9506AA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61BB13F6-112C-476E-A1A7-FBB96EC767B2}"/>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916C0BBB-89BD-4771-A824-30C0D8AD3DC9}"/>
              </a:ext>
            </a:extLst>
          </p:cNvPr>
          <p:cNvSpPr>
            <a:spLocks noGrp="1"/>
          </p:cNvSpPr>
          <p:nvPr>
            <p:ph type="dt" sz="half" idx="10"/>
          </p:nvPr>
        </p:nvSpPr>
        <p:spPr/>
        <p:txBody>
          <a:bodyPr/>
          <a:lstStyle/>
          <a:p>
            <a:fld id="{83BF682E-0CE1-464B-85DB-D9CD2E53FDC1}" type="datetimeFigureOut">
              <a:rPr lang="nl-NL" smtClean="0"/>
              <a:t>07-12-2023</a:t>
            </a:fld>
            <a:endParaRPr lang="nl-NL"/>
          </a:p>
        </p:txBody>
      </p:sp>
      <p:sp>
        <p:nvSpPr>
          <p:cNvPr id="8" name="Tijdelijke aanduiding voor voettekst 7">
            <a:extLst>
              <a:ext uri="{FF2B5EF4-FFF2-40B4-BE49-F238E27FC236}">
                <a16:creationId xmlns:a16="http://schemas.microsoft.com/office/drawing/2014/main" id="{540CF236-F141-4F0B-8CC7-9FF7DC4946CE}"/>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E7A9C86D-6DC2-4E18-9718-B3A6D58C1A6B}"/>
              </a:ext>
            </a:extLst>
          </p:cNvPr>
          <p:cNvSpPr>
            <a:spLocks noGrp="1"/>
          </p:cNvSpPr>
          <p:nvPr>
            <p:ph type="sldNum" sz="quarter" idx="12"/>
          </p:nvPr>
        </p:nvSpPr>
        <p:spPr/>
        <p:txBody>
          <a:bodyPr/>
          <a:lstStyle/>
          <a:p>
            <a:fld id="{A1DAC951-5A1A-4A8D-A348-3FC318B98A4B}" type="slidenum">
              <a:rPr lang="nl-NL" smtClean="0"/>
              <a:t>‹#›</a:t>
            </a:fld>
            <a:endParaRPr lang="nl-NL"/>
          </a:p>
        </p:txBody>
      </p:sp>
    </p:spTree>
    <p:extLst>
      <p:ext uri="{BB962C8B-B14F-4D97-AF65-F5344CB8AC3E}">
        <p14:creationId xmlns:p14="http://schemas.microsoft.com/office/powerpoint/2010/main" val="3470892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33EDB9-5087-4D54-B70B-2BD43DC64708}"/>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07D41F71-96FD-4699-ABC0-23A5E878F677}"/>
              </a:ext>
            </a:extLst>
          </p:cNvPr>
          <p:cNvSpPr>
            <a:spLocks noGrp="1"/>
          </p:cNvSpPr>
          <p:nvPr>
            <p:ph type="dt" sz="half" idx="10"/>
          </p:nvPr>
        </p:nvSpPr>
        <p:spPr/>
        <p:txBody>
          <a:bodyPr/>
          <a:lstStyle/>
          <a:p>
            <a:fld id="{83BF682E-0CE1-464B-85DB-D9CD2E53FDC1}" type="datetimeFigureOut">
              <a:rPr lang="nl-NL" smtClean="0"/>
              <a:t>07-12-2023</a:t>
            </a:fld>
            <a:endParaRPr lang="nl-NL"/>
          </a:p>
        </p:txBody>
      </p:sp>
      <p:sp>
        <p:nvSpPr>
          <p:cNvPr id="4" name="Tijdelijke aanduiding voor voettekst 3">
            <a:extLst>
              <a:ext uri="{FF2B5EF4-FFF2-40B4-BE49-F238E27FC236}">
                <a16:creationId xmlns:a16="http://schemas.microsoft.com/office/drawing/2014/main" id="{7194D54D-EDB6-42B1-A84B-2F9134F866E8}"/>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62D379CE-9AC6-4A22-9BEC-83A7A8AE82B4}"/>
              </a:ext>
            </a:extLst>
          </p:cNvPr>
          <p:cNvSpPr>
            <a:spLocks noGrp="1"/>
          </p:cNvSpPr>
          <p:nvPr>
            <p:ph type="sldNum" sz="quarter" idx="12"/>
          </p:nvPr>
        </p:nvSpPr>
        <p:spPr/>
        <p:txBody>
          <a:bodyPr/>
          <a:lstStyle/>
          <a:p>
            <a:fld id="{A1DAC951-5A1A-4A8D-A348-3FC318B98A4B}" type="slidenum">
              <a:rPr lang="nl-NL" smtClean="0"/>
              <a:t>‹#›</a:t>
            </a:fld>
            <a:endParaRPr lang="nl-NL"/>
          </a:p>
        </p:txBody>
      </p:sp>
    </p:spTree>
    <p:extLst>
      <p:ext uri="{BB962C8B-B14F-4D97-AF65-F5344CB8AC3E}">
        <p14:creationId xmlns:p14="http://schemas.microsoft.com/office/powerpoint/2010/main" val="3995840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C93564AC-6D35-4B88-93DD-756472E74A88}"/>
              </a:ext>
            </a:extLst>
          </p:cNvPr>
          <p:cNvSpPr>
            <a:spLocks noGrp="1"/>
          </p:cNvSpPr>
          <p:nvPr>
            <p:ph type="dt" sz="half" idx="10"/>
          </p:nvPr>
        </p:nvSpPr>
        <p:spPr/>
        <p:txBody>
          <a:bodyPr/>
          <a:lstStyle/>
          <a:p>
            <a:fld id="{83BF682E-0CE1-464B-85DB-D9CD2E53FDC1}" type="datetimeFigureOut">
              <a:rPr lang="nl-NL" smtClean="0"/>
              <a:t>07-12-2023</a:t>
            </a:fld>
            <a:endParaRPr lang="nl-NL"/>
          </a:p>
        </p:txBody>
      </p:sp>
      <p:sp>
        <p:nvSpPr>
          <p:cNvPr id="3" name="Tijdelijke aanduiding voor voettekst 2">
            <a:extLst>
              <a:ext uri="{FF2B5EF4-FFF2-40B4-BE49-F238E27FC236}">
                <a16:creationId xmlns:a16="http://schemas.microsoft.com/office/drawing/2014/main" id="{07271FBE-900E-4F49-82E8-6DFB518D954C}"/>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D4011CC3-18AC-4CE8-AA61-BF68EC620370}"/>
              </a:ext>
            </a:extLst>
          </p:cNvPr>
          <p:cNvSpPr>
            <a:spLocks noGrp="1"/>
          </p:cNvSpPr>
          <p:nvPr>
            <p:ph type="sldNum" sz="quarter" idx="12"/>
          </p:nvPr>
        </p:nvSpPr>
        <p:spPr/>
        <p:txBody>
          <a:bodyPr/>
          <a:lstStyle/>
          <a:p>
            <a:fld id="{A1DAC951-5A1A-4A8D-A348-3FC318B98A4B}" type="slidenum">
              <a:rPr lang="nl-NL" smtClean="0"/>
              <a:t>‹#›</a:t>
            </a:fld>
            <a:endParaRPr lang="nl-NL"/>
          </a:p>
        </p:txBody>
      </p:sp>
    </p:spTree>
    <p:extLst>
      <p:ext uri="{BB962C8B-B14F-4D97-AF65-F5344CB8AC3E}">
        <p14:creationId xmlns:p14="http://schemas.microsoft.com/office/powerpoint/2010/main" val="3104626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8453E5-7075-45D2-916D-9E69A7B94992}"/>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553950A4-329F-4483-BD17-6AFCE5BB1D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8DD6E32E-B0B6-4426-84A3-C56B7233A4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84B00175-8635-45A6-9E64-162C4FB7C748}"/>
              </a:ext>
            </a:extLst>
          </p:cNvPr>
          <p:cNvSpPr>
            <a:spLocks noGrp="1"/>
          </p:cNvSpPr>
          <p:nvPr>
            <p:ph type="dt" sz="half" idx="10"/>
          </p:nvPr>
        </p:nvSpPr>
        <p:spPr/>
        <p:txBody>
          <a:bodyPr/>
          <a:lstStyle/>
          <a:p>
            <a:fld id="{83BF682E-0CE1-464B-85DB-D9CD2E53FDC1}" type="datetimeFigureOut">
              <a:rPr lang="nl-NL" smtClean="0"/>
              <a:t>07-12-2023</a:t>
            </a:fld>
            <a:endParaRPr lang="nl-NL"/>
          </a:p>
        </p:txBody>
      </p:sp>
      <p:sp>
        <p:nvSpPr>
          <p:cNvPr id="6" name="Tijdelijke aanduiding voor voettekst 5">
            <a:extLst>
              <a:ext uri="{FF2B5EF4-FFF2-40B4-BE49-F238E27FC236}">
                <a16:creationId xmlns:a16="http://schemas.microsoft.com/office/drawing/2014/main" id="{8F2E64C3-DF0D-4C80-B1F8-1EA1B395A011}"/>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D851CF97-7EA6-4663-946D-1C1811C56568}"/>
              </a:ext>
            </a:extLst>
          </p:cNvPr>
          <p:cNvSpPr>
            <a:spLocks noGrp="1"/>
          </p:cNvSpPr>
          <p:nvPr>
            <p:ph type="sldNum" sz="quarter" idx="12"/>
          </p:nvPr>
        </p:nvSpPr>
        <p:spPr/>
        <p:txBody>
          <a:bodyPr/>
          <a:lstStyle/>
          <a:p>
            <a:fld id="{A1DAC951-5A1A-4A8D-A348-3FC318B98A4B}" type="slidenum">
              <a:rPr lang="nl-NL" smtClean="0"/>
              <a:t>‹#›</a:t>
            </a:fld>
            <a:endParaRPr lang="nl-NL"/>
          </a:p>
        </p:txBody>
      </p:sp>
    </p:spTree>
    <p:extLst>
      <p:ext uri="{BB962C8B-B14F-4D97-AF65-F5344CB8AC3E}">
        <p14:creationId xmlns:p14="http://schemas.microsoft.com/office/powerpoint/2010/main" val="3434144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E63BA9-3123-4BA0-B4D7-DDEDD79C5EAD}"/>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E20004D9-F3D5-4401-9053-53C66CF435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63190378-57C6-4745-9C5C-22D79EA576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2ADD3A3A-4542-446A-B145-B56295BFF115}"/>
              </a:ext>
            </a:extLst>
          </p:cNvPr>
          <p:cNvSpPr>
            <a:spLocks noGrp="1"/>
          </p:cNvSpPr>
          <p:nvPr>
            <p:ph type="dt" sz="half" idx="10"/>
          </p:nvPr>
        </p:nvSpPr>
        <p:spPr/>
        <p:txBody>
          <a:bodyPr/>
          <a:lstStyle/>
          <a:p>
            <a:fld id="{83BF682E-0CE1-464B-85DB-D9CD2E53FDC1}" type="datetimeFigureOut">
              <a:rPr lang="nl-NL" smtClean="0"/>
              <a:t>07-12-2023</a:t>
            </a:fld>
            <a:endParaRPr lang="nl-NL"/>
          </a:p>
        </p:txBody>
      </p:sp>
      <p:sp>
        <p:nvSpPr>
          <p:cNvPr id="6" name="Tijdelijke aanduiding voor voettekst 5">
            <a:extLst>
              <a:ext uri="{FF2B5EF4-FFF2-40B4-BE49-F238E27FC236}">
                <a16:creationId xmlns:a16="http://schemas.microsoft.com/office/drawing/2014/main" id="{53FE5005-ED99-4AA2-B062-1623C7CDC6DB}"/>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39C24A11-2C4C-415D-894D-7FCDFAE3EA24}"/>
              </a:ext>
            </a:extLst>
          </p:cNvPr>
          <p:cNvSpPr>
            <a:spLocks noGrp="1"/>
          </p:cNvSpPr>
          <p:nvPr>
            <p:ph type="sldNum" sz="quarter" idx="12"/>
          </p:nvPr>
        </p:nvSpPr>
        <p:spPr/>
        <p:txBody>
          <a:bodyPr/>
          <a:lstStyle/>
          <a:p>
            <a:fld id="{A1DAC951-5A1A-4A8D-A348-3FC318B98A4B}" type="slidenum">
              <a:rPr lang="nl-NL" smtClean="0"/>
              <a:t>‹#›</a:t>
            </a:fld>
            <a:endParaRPr lang="nl-NL"/>
          </a:p>
        </p:txBody>
      </p:sp>
    </p:spTree>
    <p:extLst>
      <p:ext uri="{BB962C8B-B14F-4D97-AF65-F5344CB8AC3E}">
        <p14:creationId xmlns:p14="http://schemas.microsoft.com/office/powerpoint/2010/main" val="2823669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5000" t="-3000" r="-2000" b="-20000"/>
          </a:stretch>
        </a:blip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7EC4B9B5-97A3-4D0A-A162-EB6EE59BF3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BEBAEEBE-F46A-42B9-B0EB-212CC6EAEF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9418745E-CD0B-463F-B10D-68EA9E4E41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BF682E-0CE1-464B-85DB-D9CD2E53FDC1}" type="datetimeFigureOut">
              <a:rPr lang="nl-NL" smtClean="0"/>
              <a:t>07-12-2023</a:t>
            </a:fld>
            <a:endParaRPr lang="nl-NL"/>
          </a:p>
        </p:txBody>
      </p:sp>
      <p:sp>
        <p:nvSpPr>
          <p:cNvPr id="5" name="Tijdelijke aanduiding voor voettekst 4">
            <a:extLst>
              <a:ext uri="{FF2B5EF4-FFF2-40B4-BE49-F238E27FC236}">
                <a16:creationId xmlns:a16="http://schemas.microsoft.com/office/drawing/2014/main" id="{61752DD7-EC1F-487D-9651-2BA8AD9AAD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B15550A2-310F-4DB7-BEB2-3D4624E88F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DAC951-5A1A-4A8D-A348-3FC318B98A4B}" type="slidenum">
              <a:rPr lang="nl-NL" smtClean="0"/>
              <a:t>‹#›</a:t>
            </a:fld>
            <a:endParaRPr lang="nl-NL"/>
          </a:p>
        </p:txBody>
      </p:sp>
    </p:spTree>
    <p:extLst>
      <p:ext uri="{BB962C8B-B14F-4D97-AF65-F5344CB8AC3E}">
        <p14:creationId xmlns:p14="http://schemas.microsoft.com/office/powerpoint/2010/main" val="3302259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4000" r="24000" b="-20000"/>
          </a:stretch>
        </a:blip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7EC4B9B5-97A3-4D0A-A162-EB6EE59BF3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BEBAEEBE-F46A-42B9-B0EB-212CC6EAEF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9418745E-CD0B-463F-B10D-68EA9E4E41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BF682E-0CE1-464B-85DB-D9CD2E53FDC1}" type="datetimeFigureOut">
              <a:rPr lang="nl-NL" smtClean="0"/>
              <a:t>07-12-2023</a:t>
            </a:fld>
            <a:endParaRPr lang="nl-NL"/>
          </a:p>
        </p:txBody>
      </p:sp>
      <p:sp>
        <p:nvSpPr>
          <p:cNvPr id="5" name="Tijdelijke aanduiding voor voettekst 4">
            <a:extLst>
              <a:ext uri="{FF2B5EF4-FFF2-40B4-BE49-F238E27FC236}">
                <a16:creationId xmlns:a16="http://schemas.microsoft.com/office/drawing/2014/main" id="{61752DD7-EC1F-487D-9651-2BA8AD9AAD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B15550A2-310F-4DB7-BEB2-3D4624E88F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DAC951-5A1A-4A8D-A348-3FC318B98A4B}" type="slidenum">
              <a:rPr lang="nl-NL" smtClean="0"/>
              <a:t>‹#›</a:t>
            </a:fld>
            <a:endParaRPr lang="nl-NL"/>
          </a:p>
        </p:txBody>
      </p:sp>
    </p:spTree>
    <p:extLst>
      <p:ext uri="{BB962C8B-B14F-4D97-AF65-F5344CB8AC3E}">
        <p14:creationId xmlns:p14="http://schemas.microsoft.com/office/powerpoint/2010/main" val="22099754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creativecommons.org/licenses/by-nd/2.0/" TargetMode="External"/><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hyperlink" Target="https://www.flickr.com/photos/hikingartist/" TargetMode="External"/><Relationship Id="rId5" Type="http://schemas.openxmlformats.org/officeDocument/2006/relationships/hyperlink" Target="https://www.flickr.com/photos/hikingartist/5727278512/in/photolist-9J6Nnf-6v4Xhz-9rESs-87NA7G-8GJvbJ-qBne5u-8SRJFm-87KfnD-paxfD8-9h2Dio-nxbANX-paxh9n-87KoSM-8w3jZT-651mrd-8GFm3n-4yj7N1-nZZvut-pMSq4Q-ab1Z5h-8BY6Ub-7v2CGM-8KVkvz-bV1L4r-n35vqE-bV1L5v-98HAv9-a" TargetMode="External"/><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medium.com/bitgrit-data-science-publication/python-f-strings-tricks-you-should-know-7ce094a25d43"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r="20000"/>
          </a:stretch>
        </a:blipFill>
        <a:effectLst/>
      </p:bgPr>
    </p:bg>
    <p:spTree>
      <p:nvGrpSpPr>
        <p:cNvPr id="1" name=""/>
        <p:cNvGrpSpPr/>
        <p:nvPr/>
      </p:nvGrpSpPr>
      <p:grpSpPr>
        <a:xfrm>
          <a:off x="0" y="0"/>
          <a:ext cx="0" cy="0"/>
          <a:chOff x="0" y="0"/>
          <a:chExt cx="0" cy="0"/>
        </a:xfrm>
      </p:grpSpPr>
      <p:grpSp>
        <p:nvGrpSpPr>
          <p:cNvPr id="13" name="Shape 171">
            <a:extLst>
              <a:ext uri="{FF2B5EF4-FFF2-40B4-BE49-F238E27FC236}">
                <a16:creationId xmlns:a16="http://schemas.microsoft.com/office/drawing/2014/main" id="{685ED0DF-79AD-4263-89FF-401F0F812926}"/>
              </a:ext>
            </a:extLst>
          </p:cNvPr>
          <p:cNvGrpSpPr/>
          <p:nvPr/>
        </p:nvGrpSpPr>
        <p:grpSpPr>
          <a:xfrm>
            <a:off x="1317502" y="4253993"/>
            <a:ext cx="8964612" cy="2189518"/>
            <a:chOff x="179388" y="4668482"/>
            <a:chExt cx="8713786" cy="2029179"/>
          </a:xfrm>
        </p:grpSpPr>
        <p:sp>
          <p:nvSpPr>
            <p:cNvPr id="14" name="Shape 172">
              <a:extLst>
                <a:ext uri="{FF2B5EF4-FFF2-40B4-BE49-F238E27FC236}">
                  <a16:creationId xmlns:a16="http://schemas.microsoft.com/office/drawing/2014/main" id="{98FE8667-34AF-43CC-810D-113EDB9459DF}"/>
                </a:ext>
              </a:extLst>
            </p:cNvPr>
            <p:cNvSpPr/>
            <p:nvPr/>
          </p:nvSpPr>
          <p:spPr>
            <a:xfrm>
              <a:off x="179388" y="4668482"/>
              <a:ext cx="8713786" cy="2029179"/>
            </a:xfrm>
            <a:prstGeom prst="rect">
              <a:avLst/>
            </a:prstGeom>
            <a:solidFill>
              <a:sysClr val="window" lastClr="FFFFFF"/>
            </a:solidFill>
            <a:ln w="9525" cap="flat">
              <a:solidFill>
                <a:srgbClr val="3399FF"/>
              </a:solidFill>
              <a:prstDash val="solid"/>
              <a:miter/>
              <a:headEnd type="none" w="med" len="med"/>
              <a:tailEnd type="none" w="med" len="med"/>
            </a:ln>
          </p:spPr>
          <p:txBody>
            <a:bodyPr lIns="91425" tIns="45700" rIns="91425" bIns="45700"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cs typeface="Arial"/>
                <a:sym typeface="Arial"/>
                <a:rtl val="0"/>
              </a:endParaRPr>
            </a:p>
          </p:txBody>
        </p:sp>
        <p:sp>
          <p:nvSpPr>
            <p:cNvPr id="15" name="Shape 173">
              <a:extLst>
                <a:ext uri="{FF2B5EF4-FFF2-40B4-BE49-F238E27FC236}">
                  <a16:creationId xmlns:a16="http://schemas.microsoft.com/office/drawing/2014/main" id="{389BB0F1-F6E4-4841-BAF9-B266C90C54AE}"/>
                </a:ext>
              </a:extLst>
            </p:cNvPr>
            <p:cNvSpPr/>
            <p:nvPr/>
          </p:nvSpPr>
          <p:spPr>
            <a:xfrm>
              <a:off x="323850" y="4780525"/>
              <a:ext cx="8424862" cy="869011"/>
            </a:xfrm>
            <a:prstGeom prst="rect">
              <a:avLst/>
            </a:prstGeom>
            <a:solidFill>
              <a:srgbClr val="FF3300"/>
            </a:solidFill>
            <a:ln>
              <a:noFill/>
            </a:ln>
          </p:spPr>
          <p:txBody>
            <a:bodyPr lIns="91425" tIns="45700" rIns="91425" bIns="45700"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cs typeface="Arial"/>
                <a:sym typeface="Arial"/>
                <a:rtl val="0"/>
              </a:endParaRPr>
            </a:p>
          </p:txBody>
        </p:sp>
        <p:sp>
          <p:nvSpPr>
            <p:cNvPr id="16" name="Shape 174">
              <a:extLst>
                <a:ext uri="{FF2B5EF4-FFF2-40B4-BE49-F238E27FC236}">
                  <a16:creationId xmlns:a16="http://schemas.microsoft.com/office/drawing/2014/main" id="{4EC9DF34-3260-4665-A255-C2C6C2324471}"/>
                </a:ext>
              </a:extLst>
            </p:cNvPr>
            <p:cNvSpPr txBox="1"/>
            <p:nvPr/>
          </p:nvSpPr>
          <p:spPr>
            <a:xfrm>
              <a:off x="509587" y="4889500"/>
              <a:ext cx="8043745" cy="584776"/>
            </a:xfrm>
            <a:prstGeom prst="rect">
              <a:avLst/>
            </a:prstGeom>
            <a:noFill/>
            <a:ln>
              <a:noFill/>
            </a:ln>
          </p:spPr>
          <p:txBody>
            <a:bodyPr lIns="91425" tIns="45700" rIns="91425" bIns="45700"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0" marR="0" lvl="0" indent="0" algn="l" defTabSz="457200" rtl="0" eaLnBrk="1" fontAlgn="auto" latinLnBrk="0" hangingPunct="1">
                <a:lnSpc>
                  <a:spcPct val="100000"/>
                </a:lnSpc>
                <a:spcBef>
                  <a:spcPts val="0"/>
                </a:spcBef>
                <a:spcAft>
                  <a:spcPts val="0"/>
                </a:spcAft>
                <a:buClrTx/>
                <a:buSzPct val="25000"/>
                <a:buFontTx/>
                <a:buNone/>
                <a:tabLst/>
                <a:defRPr/>
              </a:pPr>
              <a:r>
                <a:rPr kumimoji="0" lang="nl-NL" sz="3200" b="1" i="0" u="none" strike="noStrike" kern="0" cap="none" spc="0" normalizeH="0" baseline="0" noProof="0" dirty="0" err="1">
                  <a:ln>
                    <a:noFill/>
                  </a:ln>
                  <a:solidFill>
                    <a:prstClr val="white"/>
                  </a:solidFill>
                  <a:effectLst/>
                  <a:uLnTx/>
                  <a:uFillTx/>
                  <a:latin typeface="Congenial" panose="02000503040000020004" pitchFamily="2" charset="0"/>
                  <a:sym typeface="Arial"/>
                  <a:rtl val="0"/>
                </a:rPr>
                <a:t>Functions</a:t>
              </a:r>
              <a:r>
                <a:rPr kumimoji="0" lang="nl-NL" sz="3200" b="1" i="0" u="none" strike="noStrike" kern="0" cap="none" spc="0" normalizeH="0" baseline="0" noProof="0" dirty="0">
                  <a:ln>
                    <a:noFill/>
                  </a:ln>
                  <a:solidFill>
                    <a:prstClr val="white"/>
                  </a:solidFill>
                  <a:effectLst/>
                  <a:uLnTx/>
                  <a:uFillTx/>
                  <a:latin typeface="Congenial" panose="02000503040000020004" pitchFamily="2" charset="0"/>
                  <a:sym typeface="Arial"/>
                  <a:rtl val="0"/>
                </a:rPr>
                <a:t> </a:t>
              </a:r>
              <a:r>
                <a:rPr kumimoji="0" lang="nl-NL" sz="3200" b="1" i="0" u="none" strike="noStrike" kern="0" cap="none" spc="0" normalizeH="0" baseline="0" noProof="0" dirty="0" err="1">
                  <a:ln>
                    <a:noFill/>
                  </a:ln>
                  <a:solidFill>
                    <a:prstClr val="white"/>
                  </a:solidFill>
                  <a:effectLst/>
                  <a:uLnTx/>
                  <a:uFillTx/>
                  <a:latin typeface="Congenial" panose="02000503040000020004" pitchFamily="2" charset="0"/>
                  <a:sym typeface="Arial"/>
                  <a:rtl val="0"/>
                </a:rPr>
                <a:t>Exercises</a:t>
              </a:r>
              <a:endParaRPr kumimoji="0" lang="nl-NL" sz="3200" b="1" i="0" u="none" strike="noStrike" kern="0" cap="none" spc="0" normalizeH="0" baseline="0" noProof="0" dirty="0">
                <a:ln>
                  <a:noFill/>
                </a:ln>
                <a:solidFill>
                  <a:prstClr val="white"/>
                </a:solidFill>
                <a:effectLst/>
                <a:uLnTx/>
                <a:uFillTx/>
                <a:latin typeface="Congenial" panose="02000503040000020004" pitchFamily="2" charset="0"/>
                <a:sym typeface="Arial"/>
                <a:rtl val="0"/>
              </a:endParaRPr>
            </a:p>
          </p:txBody>
        </p:sp>
        <p:pic>
          <p:nvPicPr>
            <p:cNvPr id="17" name="Shape 175">
              <a:extLst>
                <a:ext uri="{FF2B5EF4-FFF2-40B4-BE49-F238E27FC236}">
                  <a16:creationId xmlns:a16="http://schemas.microsoft.com/office/drawing/2014/main" id="{D3D3ED5E-A37C-47D8-8E25-72D04204962D}"/>
                </a:ext>
              </a:extLst>
            </p:cNvPr>
            <p:cNvPicPr preferRelativeResize="0"/>
            <p:nvPr/>
          </p:nvPicPr>
          <p:blipFill rotWithShape="1">
            <a:blip r:embed="rId3">
              <a:alphaModFix/>
            </a:blip>
            <a:srcRect b="14706"/>
            <a:stretch/>
          </p:blipFill>
          <p:spPr>
            <a:xfrm>
              <a:off x="5867398" y="5667342"/>
              <a:ext cx="2881312" cy="905882"/>
            </a:xfrm>
            <a:prstGeom prst="rect">
              <a:avLst/>
            </a:prstGeom>
            <a:noFill/>
            <a:ln>
              <a:noFill/>
            </a:ln>
          </p:spPr>
        </p:pic>
        <p:sp>
          <p:nvSpPr>
            <p:cNvPr id="18" name="Shape 176">
              <a:extLst>
                <a:ext uri="{FF2B5EF4-FFF2-40B4-BE49-F238E27FC236}">
                  <a16:creationId xmlns:a16="http://schemas.microsoft.com/office/drawing/2014/main" id="{FBA62B13-9E6B-4661-8556-6400D3C39649}"/>
                </a:ext>
              </a:extLst>
            </p:cNvPr>
            <p:cNvSpPr/>
            <p:nvPr/>
          </p:nvSpPr>
          <p:spPr>
            <a:xfrm>
              <a:off x="323850" y="5733673"/>
              <a:ext cx="5441949" cy="839788"/>
            </a:xfrm>
            <a:prstGeom prst="rect">
              <a:avLst/>
            </a:prstGeom>
            <a:solidFill>
              <a:srgbClr val="3399FF"/>
            </a:solidFill>
            <a:ln>
              <a:noFill/>
            </a:ln>
          </p:spPr>
          <p:txBody>
            <a:bodyPr lIns="91425" tIns="45700" rIns="91425" bIns="45700"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cs typeface="Arial"/>
                <a:sym typeface="Arial"/>
                <a:rtl val="0"/>
              </a:endParaRPr>
            </a:p>
          </p:txBody>
        </p:sp>
        <p:sp>
          <p:nvSpPr>
            <p:cNvPr id="19" name="Shape 177">
              <a:extLst>
                <a:ext uri="{FF2B5EF4-FFF2-40B4-BE49-F238E27FC236}">
                  <a16:creationId xmlns:a16="http://schemas.microsoft.com/office/drawing/2014/main" id="{9A99957F-1244-4420-84E8-7C1046870A3F}"/>
                </a:ext>
              </a:extLst>
            </p:cNvPr>
            <p:cNvSpPr txBox="1"/>
            <p:nvPr/>
          </p:nvSpPr>
          <p:spPr>
            <a:xfrm>
              <a:off x="323850" y="5797173"/>
              <a:ext cx="5213349" cy="646331"/>
            </a:xfrm>
            <a:prstGeom prst="rect">
              <a:avLst/>
            </a:prstGeom>
            <a:noFill/>
            <a:ln>
              <a:noFill/>
            </a:ln>
          </p:spPr>
          <p:txBody>
            <a:bodyPr lIns="91425" tIns="45700" rIns="91425" bIns="45700"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0" marR="0" lvl="0" indent="0" algn="l" defTabSz="457200" rtl="0" eaLnBrk="1" fontAlgn="auto" latinLnBrk="0" hangingPunct="1">
                <a:lnSpc>
                  <a:spcPct val="100000"/>
                </a:lnSpc>
                <a:spcBef>
                  <a:spcPts val="0"/>
                </a:spcBef>
                <a:spcAft>
                  <a:spcPts val="600"/>
                </a:spcAft>
                <a:buClrTx/>
                <a:buSzPct val="25000"/>
                <a:buFontTx/>
                <a:buNone/>
                <a:tabLst/>
                <a:defRPr/>
              </a:pPr>
              <a:r>
                <a:rPr kumimoji="0" lang="nl-NL" sz="1800" b="1" i="0" u="none" strike="noStrike" kern="0" cap="none" spc="0" normalizeH="0" baseline="0" noProof="0" dirty="0">
                  <a:ln>
                    <a:noFill/>
                  </a:ln>
                  <a:solidFill>
                    <a:prstClr val="white"/>
                  </a:solidFill>
                  <a:effectLst/>
                  <a:uLnTx/>
                  <a:uFillTx/>
                  <a:latin typeface="Arial"/>
                  <a:cs typeface="Arial"/>
                  <a:sym typeface="Arial"/>
                  <a:rtl val="0"/>
                </a:rPr>
                <a:t>Programming (TICT-V1PROG-22)</a:t>
              </a:r>
            </a:p>
            <a:p>
              <a:pPr marL="0" marR="0" lvl="0" indent="0" algn="l" defTabSz="457200" rtl="0" eaLnBrk="1" fontAlgn="auto" latinLnBrk="0" hangingPunct="1">
                <a:lnSpc>
                  <a:spcPct val="100000"/>
                </a:lnSpc>
                <a:spcBef>
                  <a:spcPts val="0"/>
                </a:spcBef>
                <a:spcAft>
                  <a:spcPts val="600"/>
                </a:spcAft>
                <a:buClrTx/>
                <a:buSzPct val="25000"/>
                <a:buFontTx/>
                <a:buNone/>
                <a:tabLst/>
                <a:defRPr/>
              </a:pPr>
              <a:r>
                <a:rPr kumimoji="0" lang="nl-NL" sz="1800" b="1" i="0" u="none" strike="noStrike" kern="0" cap="none" spc="0" normalizeH="0" baseline="0" noProof="0" dirty="0">
                  <a:ln>
                    <a:noFill/>
                  </a:ln>
                  <a:solidFill>
                    <a:prstClr val="white"/>
                  </a:solidFill>
                  <a:effectLst/>
                  <a:uLnTx/>
                  <a:uFillTx/>
                  <a:latin typeface="Arial"/>
                  <a:cs typeface="Arial"/>
                  <a:sym typeface="Arial"/>
                  <a:rtl val="0"/>
                </a:rPr>
                <a:t>HBO-ICT propedeuse blok 1</a:t>
              </a:r>
            </a:p>
          </p:txBody>
        </p:sp>
      </p:grpSp>
      <p:pic>
        <p:nvPicPr>
          <p:cNvPr id="20" name="Afbeelding 19" descr="evolution_man_pc.jpg">
            <a:extLst>
              <a:ext uri="{FF2B5EF4-FFF2-40B4-BE49-F238E27FC236}">
                <a16:creationId xmlns:a16="http://schemas.microsoft.com/office/drawing/2014/main" id="{0DF55F5F-C859-428B-A3B4-1ED6D6AEC3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7036" y="1576493"/>
            <a:ext cx="5855624" cy="2213426"/>
          </a:xfrm>
          <a:prstGeom prst="rect">
            <a:avLst/>
          </a:prstGeom>
        </p:spPr>
      </p:pic>
      <p:sp>
        <p:nvSpPr>
          <p:cNvPr id="21" name="Rechthoek 20">
            <a:extLst>
              <a:ext uri="{FF2B5EF4-FFF2-40B4-BE49-F238E27FC236}">
                <a16:creationId xmlns:a16="http://schemas.microsoft.com/office/drawing/2014/main" id="{3633AB42-896F-4789-903E-036C623FE7B8}"/>
              </a:ext>
            </a:extLst>
          </p:cNvPr>
          <p:cNvSpPr/>
          <p:nvPr/>
        </p:nvSpPr>
        <p:spPr>
          <a:xfrm>
            <a:off x="4001717" y="3809133"/>
            <a:ext cx="3596182" cy="246221"/>
          </a:xfrm>
          <a:prstGeom prst="rect">
            <a:avLst/>
          </a:prstGeom>
        </p:spPr>
        <p:txBody>
          <a:bodyPr wrap="none">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nl-NL" sz="1000" b="0" i="0" u="none" strike="noStrike" kern="0" cap="none" spc="0" normalizeH="0" baseline="0" noProof="0">
                <a:ln>
                  <a:noFill/>
                </a:ln>
                <a:solidFill>
                  <a:srgbClr val="000000"/>
                </a:solidFill>
                <a:effectLst/>
                <a:uLnTx/>
                <a:uFillTx/>
                <a:latin typeface="Arial"/>
                <a:cs typeface="Arial"/>
                <a:sym typeface="Arial"/>
                <a:hlinkClick r:id="rId5"/>
                <a:rtl val="0"/>
              </a:rPr>
              <a:t>Man Chain </a:t>
            </a:r>
            <a:r>
              <a:rPr kumimoji="0" lang="nl-NL" sz="1000" b="0" i="0" u="none" strike="noStrike" kern="0" cap="none" spc="0" normalizeH="0" baseline="0" noProof="0" err="1">
                <a:ln>
                  <a:noFill/>
                </a:ln>
                <a:solidFill>
                  <a:srgbClr val="000000"/>
                </a:solidFill>
                <a:effectLst/>
                <a:uLnTx/>
                <a:uFillTx/>
                <a:latin typeface="Arial"/>
                <a:cs typeface="Arial"/>
                <a:sym typeface="Arial"/>
                <a:hlinkClick r:id="rId5"/>
                <a:rtl val="0"/>
              </a:rPr>
              <a:t>illustration</a:t>
            </a:r>
            <a:r>
              <a:rPr kumimoji="0" lang="nl-NL" sz="1000" b="0" i="0" u="none" strike="noStrike" kern="0" cap="none" spc="0" normalizeH="0" baseline="0" noProof="0">
                <a:ln>
                  <a:noFill/>
                </a:ln>
                <a:solidFill>
                  <a:srgbClr val="000000"/>
                </a:solidFill>
                <a:effectLst/>
                <a:uLnTx/>
                <a:uFillTx/>
                <a:latin typeface="Arial"/>
                <a:cs typeface="Arial"/>
                <a:sym typeface="Arial"/>
                <a:rtl val="0"/>
              </a:rPr>
              <a:t> </a:t>
            </a:r>
            <a:r>
              <a:rPr kumimoji="0" lang="nl-NL" sz="1000" b="0" i="0" u="none" strike="noStrike" kern="0" cap="none" spc="0" normalizeH="0" baseline="0" noProof="0" err="1">
                <a:ln>
                  <a:noFill/>
                </a:ln>
                <a:solidFill>
                  <a:srgbClr val="000000"/>
                </a:solidFill>
                <a:effectLst/>
                <a:uLnTx/>
                <a:uFillTx/>
                <a:latin typeface="Arial"/>
                <a:cs typeface="Arial"/>
                <a:sym typeface="Arial"/>
                <a:rtl val="0"/>
              </a:rPr>
              <a:t>by</a:t>
            </a:r>
            <a:r>
              <a:rPr kumimoji="0" lang="nl-NL" sz="1000" b="0" i="0" u="none" strike="noStrike" kern="0" cap="none" spc="0" normalizeH="0" baseline="0" noProof="0">
                <a:ln>
                  <a:noFill/>
                </a:ln>
                <a:solidFill>
                  <a:srgbClr val="000000"/>
                </a:solidFill>
                <a:effectLst/>
                <a:uLnTx/>
                <a:uFillTx/>
                <a:latin typeface="Arial"/>
                <a:cs typeface="Arial"/>
                <a:sym typeface="Arial"/>
                <a:rtl val="0"/>
              </a:rPr>
              <a:t> </a:t>
            </a:r>
            <a:r>
              <a:rPr kumimoji="0" lang="nl-NL" sz="1000" b="0" i="0" u="none" strike="noStrike" kern="0" cap="none" spc="0" normalizeH="0" baseline="0" noProof="0">
                <a:ln>
                  <a:noFill/>
                </a:ln>
                <a:solidFill>
                  <a:srgbClr val="000000"/>
                </a:solidFill>
                <a:effectLst/>
                <a:uLnTx/>
                <a:uFillTx/>
                <a:latin typeface="Arial"/>
                <a:cs typeface="Arial"/>
                <a:sym typeface="Arial"/>
                <a:hlinkClick r:id="rId6"/>
                <a:rtl val="0"/>
              </a:rPr>
              <a:t>Frits </a:t>
            </a:r>
            <a:r>
              <a:rPr kumimoji="0" lang="nl-NL" sz="1000" b="0" i="0" u="none" strike="noStrike" kern="0" cap="none" spc="0" normalizeH="0" baseline="0" noProof="0" err="1">
                <a:ln>
                  <a:noFill/>
                </a:ln>
                <a:solidFill>
                  <a:srgbClr val="000000"/>
                </a:solidFill>
                <a:effectLst/>
                <a:uLnTx/>
                <a:uFillTx/>
                <a:latin typeface="Arial"/>
                <a:cs typeface="Arial"/>
                <a:sym typeface="Arial"/>
                <a:hlinkClick r:id="rId6"/>
                <a:rtl val="0"/>
              </a:rPr>
              <a:t>Ahlefeldt-Laurvig</a:t>
            </a:r>
            <a:r>
              <a:rPr kumimoji="0" lang="nl-NL" sz="1000" b="0" i="0" u="none" strike="noStrike" kern="0" cap="none" spc="0" normalizeH="0" baseline="0" noProof="0">
                <a:ln>
                  <a:noFill/>
                </a:ln>
                <a:solidFill>
                  <a:srgbClr val="000000"/>
                </a:solidFill>
                <a:effectLst/>
                <a:uLnTx/>
                <a:uFillTx/>
                <a:latin typeface="Arial"/>
                <a:cs typeface="Arial"/>
                <a:sym typeface="Arial"/>
                <a:rtl val="0"/>
              </a:rPr>
              <a:t> | </a:t>
            </a:r>
            <a:r>
              <a:rPr kumimoji="0" lang="nl-NL" sz="1000" b="0" i="0" u="none" strike="noStrike" kern="0" cap="none" spc="0" normalizeH="0" baseline="0" noProof="0">
                <a:ln>
                  <a:noFill/>
                </a:ln>
                <a:solidFill>
                  <a:srgbClr val="000000"/>
                </a:solidFill>
                <a:effectLst/>
                <a:uLnTx/>
                <a:uFillTx/>
                <a:latin typeface="Arial"/>
                <a:cs typeface="Arial"/>
                <a:sym typeface="Arial"/>
                <a:hlinkClick r:id="rId7"/>
                <a:rtl val="0"/>
              </a:rPr>
              <a:t>CC BY-ND</a:t>
            </a:r>
            <a:endParaRPr kumimoji="0" lang="nl-NL" sz="1000" b="0" i="0" u="none" strike="noStrike" kern="0" cap="none" spc="0" normalizeH="0" baseline="0" noProof="0">
              <a:ln>
                <a:noFill/>
              </a:ln>
              <a:solidFill>
                <a:srgbClr val="000000"/>
              </a:solidFill>
              <a:effectLst/>
              <a:uLnTx/>
              <a:uFillTx/>
              <a:latin typeface="Arial"/>
              <a:cs typeface="Arial"/>
              <a:sym typeface="Arial"/>
              <a:rtl val="0"/>
            </a:endParaRPr>
          </a:p>
        </p:txBody>
      </p:sp>
    </p:spTree>
    <p:extLst>
      <p:ext uri="{BB962C8B-B14F-4D97-AF65-F5344CB8AC3E}">
        <p14:creationId xmlns:p14="http://schemas.microsoft.com/office/powerpoint/2010/main" val="2293939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27163E0-A849-43F1-A6B2-0F7ECE885C92}"/>
              </a:ext>
            </a:extLst>
          </p:cNvPr>
          <p:cNvSpPr txBox="1">
            <a:spLocks/>
          </p:cNvSpPr>
          <p:nvPr/>
        </p:nvSpPr>
        <p:spPr bwMode="auto">
          <a:xfrm>
            <a:off x="443204" y="330119"/>
            <a:ext cx="7772400" cy="6402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err="1">
                <a:ln>
                  <a:noFill/>
                </a:ln>
                <a:solidFill>
                  <a:prstClr val="black"/>
                </a:solidFill>
                <a:effectLst/>
                <a:uLnTx/>
                <a:uFillTx/>
                <a:latin typeface="Congenial" panose="02000503040000020004" pitchFamily="2" charset="0"/>
              </a:rPr>
              <a:t>Oefening</a:t>
            </a:r>
            <a:r>
              <a:rPr kumimoji="0" lang="en-US" sz="3600" b="1" i="0" u="none" strike="noStrike" kern="0" cap="none" spc="0" normalizeH="0" baseline="0" noProof="0" dirty="0">
                <a:ln>
                  <a:noFill/>
                </a:ln>
                <a:solidFill>
                  <a:prstClr val="black"/>
                </a:solidFill>
                <a:effectLst/>
                <a:uLnTx/>
                <a:uFillTx/>
                <a:latin typeface="Congenial" panose="02000503040000020004" pitchFamily="2" charset="0"/>
              </a:rPr>
              <a:t> 1</a:t>
            </a:r>
            <a:endParaRPr kumimoji="0" lang="en-US" sz="2000" b="0" i="0" u="none" strike="noStrike" kern="0" cap="none" spc="0" normalizeH="0" baseline="0" noProof="0" dirty="0">
              <a:ln>
                <a:noFill/>
              </a:ln>
              <a:solidFill>
                <a:prstClr val="black"/>
              </a:solidFill>
              <a:effectLst/>
              <a:uLnTx/>
              <a:uFillTx/>
              <a:latin typeface="Congenial" panose="02000503040000020004" pitchFamily="2" charset="0"/>
            </a:endParaRPr>
          </a:p>
        </p:txBody>
      </p:sp>
      <p:sp>
        <p:nvSpPr>
          <p:cNvPr id="3" name="Title 1">
            <a:extLst>
              <a:ext uri="{FF2B5EF4-FFF2-40B4-BE49-F238E27FC236}">
                <a16:creationId xmlns:a16="http://schemas.microsoft.com/office/drawing/2014/main" id="{EEEA915F-71E7-0C27-2392-812ECBD97D55}"/>
              </a:ext>
            </a:extLst>
          </p:cNvPr>
          <p:cNvSpPr txBox="1">
            <a:spLocks/>
          </p:cNvSpPr>
          <p:nvPr/>
        </p:nvSpPr>
        <p:spPr bwMode="auto">
          <a:xfrm>
            <a:off x="377253" y="1463423"/>
            <a:ext cx="10785956" cy="6402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nl-NL" sz="2400" i="0" u="none" strike="noStrike" kern="0" cap="none" spc="0" normalizeH="0" baseline="0" noProof="0" dirty="0">
                <a:ln>
                  <a:noFill/>
                </a:ln>
                <a:solidFill>
                  <a:prstClr val="black"/>
                </a:solidFill>
                <a:effectLst/>
                <a:uLnTx/>
                <a:uFillTx/>
                <a:latin typeface="Congenial" panose="02000503040000020004" pitchFamily="2" charset="0"/>
              </a:rPr>
              <a:t>Schrijf </a:t>
            </a:r>
            <a:r>
              <a:rPr lang="nl-NL" sz="2400" kern="0" dirty="0">
                <a:solidFill>
                  <a:prstClr val="black"/>
                </a:solidFill>
                <a:latin typeface="Congenial" panose="02000503040000020004" pitchFamily="2" charset="0"/>
              </a:rPr>
              <a:t>een </a:t>
            </a:r>
            <a:r>
              <a:rPr kumimoji="0" lang="nl-NL" sz="2400" i="0" u="none" strike="noStrike" kern="0" cap="none" spc="0" normalizeH="0" baseline="0" noProof="0" dirty="0">
                <a:ln>
                  <a:noFill/>
                </a:ln>
                <a:solidFill>
                  <a:prstClr val="black"/>
                </a:solidFill>
                <a:effectLst/>
                <a:uLnTx/>
                <a:uFillTx/>
                <a:latin typeface="Congenial" panose="02000503040000020004" pitchFamily="2" charset="0"/>
              </a:rPr>
              <a:t>functie om het grootste getal van drie getallen (3, 6, -5) te vinden.</a:t>
            </a:r>
          </a:p>
          <a:p>
            <a:pPr marL="0" marR="0" lvl="0" indent="0" defTabSz="914400" eaLnBrk="1" fontAlgn="base" latinLnBrk="0" hangingPunct="1">
              <a:lnSpc>
                <a:spcPct val="100000"/>
              </a:lnSpc>
              <a:spcBef>
                <a:spcPct val="0"/>
              </a:spcBef>
              <a:spcAft>
                <a:spcPct val="0"/>
              </a:spcAft>
              <a:buClrTx/>
              <a:buSzTx/>
              <a:buFontTx/>
              <a:buNone/>
              <a:tabLst/>
              <a:defRPr/>
            </a:pPr>
            <a:endParaRPr kumimoji="0" lang="en-US" sz="140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88339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27163E0-A849-43F1-A6B2-0F7ECE885C92}"/>
              </a:ext>
            </a:extLst>
          </p:cNvPr>
          <p:cNvSpPr txBox="1">
            <a:spLocks/>
          </p:cNvSpPr>
          <p:nvPr/>
        </p:nvSpPr>
        <p:spPr bwMode="auto">
          <a:xfrm>
            <a:off x="443204" y="330119"/>
            <a:ext cx="7772400" cy="6402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err="1">
                <a:ln>
                  <a:noFill/>
                </a:ln>
                <a:solidFill>
                  <a:prstClr val="black"/>
                </a:solidFill>
                <a:effectLst/>
                <a:uLnTx/>
                <a:uFillTx/>
                <a:latin typeface="Congenial" panose="02000503040000020004" pitchFamily="2" charset="0"/>
              </a:rPr>
              <a:t>Oefening</a:t>
            </a:r>
            <a:r>
              <a:rPr kumimoji="0" lang="en-US" sz="3600" b="1" i="0" u="none" strike="noStrike" kern="0" cap="none" spc="0" normalizeH="0" baseline="0" noProof="0" dirty="0">
                <a:ln>
                  <a:noFill/>
                </a:ln>
                <a:solidFill>
                  <a:prstClr val="black"/>
                </a:solidFill>
                <a:effectLst/>
                <a:uLnTx/>
                <a:uFillTx/>
                <a:latin typeface="Congenial" panose="02000503040000020004" pitchFamily="2" charset="0"/>
              </a:rPr>
              <a:t> 2</a:t>
            </a:r>
            <a:endParaRPr kumimoji="0" lang="en-US" sz="2000" b="0" i="0" u="none" strike="noStrike" kern="0" cap="none" spc="0" normalizeH="0" baseline="0" noProof="0" dirty="0">
              <a:ln>
                <a:noFill/>
              </a:ln>
              <a:solidFill>
                <a:prstClr val="black"/>
              </a:solidFill>
              <a:effectLst/>
              <a:uLnTx/>
              <a:uFillTx/>
              <a:latin typeface="Congenial" panose="02000503040000020004" pitchFamily="2" charset="0"/>
            </a:endParaRPr>
          </a:p>
        </p:txBody>
      </p:sp>
      <p:sp>
        <p:nvSpPr>
          <p:cNvPr id="3" name="Title 1">
            <a:extLst>
              <a:ext uri="{FF2B5EF4-FFF2-40B4-BE49-F238E27FC236}">
                <a16:creationId xmlns:a16="http://schemas.microsoft.com/office/drawing/2014/main" id="{EEEA915F-71E7-0C27-2392-812ECBD97D55}"/>
              </a:ext>
            </a:extLst>
          </p:cNvPr>
          <p:cNvSpPr txBox="1">
            <a:spLocks/>
          </p:cNvSpPr>
          <p:nvPr/>
        </p:nvSpPr>
        <p:spPr bwMode="auto">
          <a:xfrm>
            <a:off x="443204" y="1195746"/>
            <a:ext cx="10785956" cy="14571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defRPr/>
            </a:pPr>
            <a:r>
              <a:rPr lang="nl-NL" sz="2400" kern="0" dirty="0">
                <a:solidFill>
                  <a:prstClr val="black"/>
                </a:solidFill>
                <a:latin typeface="Congenial" panose="02000503040000020004" pitchFamily="2" charset="0"/>
              </a:rPr>
              <a:t>Schrijf een functie om alle getallen in een lijst op te tellen. </a:t>
            </a:r>
          </a:p>
          <a:p>
            <a:pPr lvl="0" fontAlgn="base">
              <a:spcBef>
                <a:spcPct val="0"/>
              </a:spcBef>
              <a:spcAft>
                <a:spcPct val="0"/>
              </a:spcAft>
              <a:defRPr/>
            </a:pPr>
            <a:r>
              <a:rPr lang="nl-NL" sz="2400" kern="0" dirty="0">
                <a:solidFill>
                  <a:prstClr val="black"/>
                </a:solidFill>
                <a:latin typeface="Congenial" panose="02000503040000020004" pitchFamily="2" charset="0"/>
              </a:rPr>
              <a:t>Voorbeeld lijst : [8, 2, 3, 0, 7]</a:t>
            </a:r>
          </a:p>
          <a:p>
            <a:pPr lvl="0" fontAlgn="base">
              <a:spcBef>
                <a:spcPct val="0"/>
              </a:spcBef>
              <a:spcAft>
                <a:spcPct val="0"/>
              </a:spcAft>
              <a:defRPr/>
            </a:pPr>
            <a:r>
              <a:rPr lang="nl-NL" sz="2400" kern="0" dirty="0">
                <a:solidFill>
                  <a:prstClr val="black"/>
                </a:solidFill>
                <a:latin typeface="Congenial" panose="02000503040000020004" pitchFamily="2" charset="0"/>
              </a:rPr>
              <a:t>Verwachte output : 20</a:t>
            </a:r>
          </a:p>
          <a:p>
            <a:pPr marL="0" marR="0" lvl="0" indent="0" defTabSz="914400" eaLnBrk="1" fontAlgn="base" latinLnBrk="0" hangingPunct="1">
              <a:lnSpc>
                <a:spcPct val="100000"/>
              </a:lnSpc>
              <a:spcBef>
                <a:spcPct val="0"/>
              </a:spcBef>
              <a:spcAft>
                <a:spcPct val="0"/>
              </a:spcAft>
              <a:buClrTx/>
              <a:buSzTx/>
              <a:buFontTx/>
              <a:buNone/>
              <a:tabLst/>
              <a:defRPr/>
            </a:pPr>
            <a:endParaRPr kumimoji="0" lang="en-US" sz="140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911561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27163E0-A849-43F1-A6B2-0F7ECE885C92}"/>
              </a:ext>
            </a:extLst>
          </p:cNvPr>
          <p:cNvSpPr txBox="1">
            <a:spLocks/>
          </p:cNvSpPr>
          <p:nvPr/>
        </p:nvSpPr>
        <p:spPr bwMode="auto">
          <a:xfrm>
            <a:off x="443204" y="330119"/>
            <a:ext cx="7772400" cy="6402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err="1">
                <a:ln>
                  <a:noFill/>
                </a:ln>
                <a:solidFill>
                  <a:prstClr val="black"/>
                </a:solidFill>
                <a:effectLst/>
                <a:uLnTx/>
                <a:uFillTx/>
                <a:latin typeface="Congenial" panose="02000503040000020004" pitchFamily="2" charset="0"/>
              </a:rPr>
              <a:t>Oefening</a:t>
            </a:r>
            <a:r>
              <a:rPr kumimoji="0" lang="en-US" sz="3600" b="1" i="0" u="none" strike="noStrike" kern="0" cap="none" spc="0" normalizeH="0" baseline="0" noProof="0" dirty="0">
                <a:ln>
                  <a:noFill/>
                </a:ln>
                <a:solidFill>
                  <a:prstClr val="black"/>
                </a:solidFill>
                <a:effectLst/>
                <a:uLnTx/>
                <a:uFillTx/>
                <a:latin typeface="Congenial" panose="02000503040000020004" pitchFamily="2" charset="0"/>
              </a:rPr>
              <a:t> 3</a:t>
            </a:r>
            <a:endParaRPr kumimoji="0" lang="en-US" sz="2000" b="0" i="0" u="none" strike="noStrike" kern="0" cap="none" spc="0" normalizeH="0" baseline="0" noProof="0" dirty="0">
              <a:ln>
                <a:noFill/>
              </a:ln>
              <a:solidFill>
                <a:prstClr val="black"/>
              </a:solidFill>
              <a:effectLst/>
              <a:uLnTx/>
              <a:uFillTx/>
              <a:latin typeface="Congenial" panose="02000503040000020004" pitchFamily="2" charset="0"/>
            </a:endParaRPr>
          </a:p>
        </p:txBody>
      </p:sp>
      <p:sp>
        <p:nvSpPr>
          <p:cNvPr id="3" name="Title 1">
            <a:extLst>
              <a:ext uri="{FF2B5EF4-FFF2-40B4-BE49-F238E27FC236}">
                <a16:creationId xmlns:a16="http://schemas.microsoft.com/office/drawing/2014/main" id="{EEEA915F-71E7-0C27-2392-812ECBD97D55}"/>
              </a:ext>
            </a:extLst>
          </p:cNvPr>
          <p:cNvSpPr txBox="1">
            <a:spLocks/>
          </p:cNvSpPr>
          <p:nvPr/>
        </p:nvSpPr>
        <p:spPr bwMode="auto">
          <a:xfrm>
            <a:off x="443204" y="1195746"/>
            <a:ext cx="11163580" cy="120032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defRPr/>
            </a:pPr>
            <a:r>
              <a:rPr lang="nl-NL" sz="2400" kern="0" dirty="0">
                <a:solidFill>
                  <a:prstClr val="black"/>
                </a:solidFill>
                <a:latin typeface="Congenial" panose="02000503040000020004" pitchFamily="2" charset="0"/>
              </a:rPr>
              <a:t>Schrijf een functie om alle getallen in een lijst te vermenigvuldigen.</a:t>
            </a:r>
          </a:p>
          <a:p>
            <a:pPr lvl="0" fontAlgn="base">
              <a:spcBef>
                <a:spcPct val="0"/>
              </a:spcBef>
              <a:spcAft>
                <a:spcPct val="0"/>
              </a:spcAft>
              <a:defRPr/>
            </a:pPr>
            <a:r>
              <a:rPr lang="nl-NL" sz="2400" kern="0" dirty="0">
                <a:solidFill>
                  <a:prstClr val="black"/>
                </a:solidFill>
                <a:latin typeface="Congenial" panose="02000503040000020004" pitchFamily="2" charset="0"/>
              </a:rPr>
              <a:t>Voorbeeld lijst: [8, 2, 3, -1, 7]</a:t>
            </a:r>
          </a:p>
          <a:p>
            <a:pPr lvl="0" fontAlgn="base">
              <a:spcBef>
                <a:spcPct val="0"/>
              </a:spcBef>
              <a:spcAft>
                <a:spcPct val="0"/>
              </a:spcAft>
              <a:defRPr/>
            </a:pPr>
            <a:r>
              <a:rPr lang="nl-NL" sz="2400" kern="0" dirty="0">
                <a:solidFill>
                  <a:prstClr val="black"/>
                </a:solidFill>
                <a:latin typeface="Congenial" panose="02000503040000020004" pitchFamily="2" charset="0"/>
              </a:rPr>
              <a:t>Verwachte output: -336</a:t>
            </a:r>
          </a:p>
          <a:p>
            <a:pPr marL="0" marR="0" lvl="0" indent="0" defTabSz="914400" eaLnBrk="1" fontAlgn="base" latinLnBrk="0" hangingPunct="1">
              <a:lnSpc>
                <a:spcPct val="100000"/>
              </a:lnSpc>
              <a:spcBef>
                <a:spcPct val="0"/>
              </a:spcBef>
              <a:spcAft>
                <a:spcPct val="0"/>
              </a:spcAft>
              <a:buClrTx/>
              <a:buSzTx/>
              <a:buFontTx/>
              <a:buNone/>
              <a:tabLst/>
              <a:defRPr/>
            </a:pPr>
            <a:endParaRPr kumimoji="0" lang="en-US" sz="140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880786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27163E0-A849-43F1-A6B2-0F7ECE885C92}"/>
              </a:ext>
            </a:extLst>
          </p:cNvPr>
          <p:cNvSpPr txBox="1">
            <a:spLocks/>
          </p:cNvSpPr>
          <p:nvPr/>
        </p:nvSpPr>
        <p:spPr bwMode="auto">
          <a:xfrm>
            <a:off x="443204" y="330119"/>
            <a:ext cx="7772400" cy="6402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err="1">
                <a:ln>
                  <a:noFill/>
                </a:ln>
                <a:solidFill>
                  <a:prstClr val="black"/>
                </a:solidFill>
                <a:effectLst/>
                <a:uLnTx/>
                <a:uFillTx/>
                <a:latin typeface="Congenial" panose="02000503040000020004" pitchFamily="2" charset="0"/>
              </a:rPr>
              <a:t>Oefening</a:t>
            </a:r>
            <a:r>
              <a:rPr kumimoji="0" lang="en-US" sz="3600" b="1" i="0" u="none" strike="noStrike" kern="0" cap="none" spc="0" normalizeH="0" baseline="0" noProof="0" dirty="0">
                <a:ln>
                  <a:noFill/>
                </a:ln>
                <a:solidFill>
                  <a:prstClr val="black"/>
                </a:solidFill>
                <a:effectLst/>
                <a:uLnTx/>
                <a:uFillTx/>
                <a:latin typeface="Congenial" panose="02000503040000020004" pitchFamily="2" charset="0"/>
              </a:rPr>
              <a:t> 4</a:t>
            </a:r>
            <a:endParaRPr kumimoji="0" lang="en-US" sz="2000" b="0" i="0" u="none" strike="noStrike" kern="0" cap="none" spc="0" normalizeH="0" baseline="0" noProof="0" dirty="0">
              <a:ln>
                <a:noFill/>
              </a:ln>
              <a:solidFill>
                <a:prstClr val="black"/>
              </a:solidFill>
              <a:effectLst/>
              <a:uLnTx/>
              <a:uFillTx/>
              <a:latin typeface="Congenial" panose="02000503040000020004" pitchFamily="2" charset="0"/>
            </a:endParaRPr>
          </a:p>
        </p:txBody>
      </p:sp>
      <p:sp>
        <p:nvSpPr>
          <p:cNvPr id="3" name="Title 1">
            <a:extLst>
              <a:ext uri="{FF2B5EF4-FFF2-40B4-BE49-F238E27FC236}">
                <a16:creationId xmlns:a16="http://schemas.microsoft.com/office/drawing/2014/main" id="{EEEA915F-71E7-0C27-2392-812ECBD97D55}"/>
              </a:ext>
            </a:extLst>
          </p:cNvPr>
          <p:cNvSpPr txBox="1">
            <a:spLocks/>
          </p:cNvSpPr>
          <p:nvPr/>
        </p:nvSpPr>
        <p:spPr bwMode="auto">
          <a:xfrm>
            <a:off x="443204" y="1195746"/>
            <a:ext cx="11163580" cy="120032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defRPr/>
            </a:pPr>
            <a:r>
              <a:rPr lang="nl-NL" sz="2400" kern="0" dirty="0">
                <a:solidFill>
                  <a:prstClr val="black"/>
                </a:solidFill>
                <a:latin typeface="Congenial" panose="02000503040000020004" pitchFamily="2" charset="0"/>
              </a:rPr>
              <a:t>Schrijf een functie om een string om te keren.</a:t>
            </a:r>
          </a:p>
          <a:p>
            <a:pPr lvl="0" fontAlgn="base">
              <a:spcBef>
                <a:spcPct val="0"/>
              </a:spcBef>
              <a:spcAft>
                <a:spcPct val="0"/>
              </a:spcAft>
              <a:defRPr/>
            </a:pPr>
            <a:r>
              <a:rPr lang="nl-NL" sz="2400" kern="0" dirty="0">
                <a:solidFill>
                  <a:prstClr val="black"/>
                </a:solidFill>
                <a:latin typeface="Congenial" panose="02000503040000020004" pitchFamily="2" charset="0"/>
              </a:rPr>
              <a:t>Voorbeeld string: "1234abcd"	</a:t>
            </a:r>
          </a:p>
          <a:p>
            <a:pPr lvl="0" fontAlgn="base">
              <a:spcBef>
                <a:spcPct val="0"/>
              </a:spcBef>
              <a:spcAft>
                <a:spcPct val="0"/>
              </a:spcAft>
              <a:defRPr/>
            </a:pPr>
            <a:r>
              <a:rPr lang="nl-NL" sz="2400" kern="0" dirty="0">
                <a:solidFill>
                  <a:prstClr val="black"/>
                </a:solidFill>
                <a:latin typeface="Congenial" panose="02000503040000020004" pitchFamily="2" charset="0"/>
              </a:rPr>
              <a:t>Verwachte output: "dcba4321"</a:t>
            </a:r>
          </a:p>
        </p:txBody>
      </p:sp>
    </p:spTree>
    <p:extLst>
      <p:ext uri="{BB962C8B-B14F-4D97-AF65-F5344CB8AC3E}">
        <p14:creationId xmlns:p14="http://schemas.microsoft.com/office/powerpoint/2010/main" val="1592012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27163E0-A849-43F1-A6B2-0F7ECE885C92}"/>
              </a:ext>
            </a:extLst>
          </p:cNvPr>
          <p:cNvSpPr txBox="1">
            <a:spLocks/>
          </p:cNvSpPr>
          <p:nvPr/>
        </p:nvSpPr>
        <p:spPr bwMode="auto">
          <a:xfrm>
            <a:off x="443204" y="330119"/>
            <a:ext cx="7772400" cy="6402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err="1">
                <a:ln>
                  <a:noFill/>
                </a:ln>
                <a:solidFill>
                  <a:prstClr val="black"/>
                </a:solidFill>
                <a:effectLst/>
                <a:uLnTx/>
                <a:uFillTx/>
                <a:latin typeface="Congenial" panose="02000503040000020004" pitchFamily="2" charset="0"/>
              </a:rPr>
              <a:t>Oefening</a:t>
            </a:r>
            <a:r>
              <a:rPr kumimoji="0" lang="en-US" sz="3600" b="1" i="0" u="none" strike="noStrike" kern="0" cap="none" spc="0" normalizeH="0" baseline="0" noProof="0" dirty="0">
                <a:ln>
                  <a:noFill/>
                </a:ln>
                <a:solidFill>
                  <a:prstClr val="black"/>
                </a:solidFill>
                <a:effectLst/>
                <a:uLnTx/>
                <a:uFillTx/>
                <a:latin typeface="Congenial" panose="02000503040000020004" pitchFamily="2" charset="0"/>
              </a:rPr>
              <a:t> 5</a:t>
            </a:r>
            <a:endParaRPr kumimoji="0" lang="en-US" sz="2000" b="0" i="0" u="none" strike="noStrike" kern="0" cap="none" spc="0" normalizeH="0" baseline="0" noProof="0" dirty="0">
              <a:ln>
                <a:noFill/>
              </a:ln>
              <a:solidFill>
                <a:prstClr val="black"/>
              </a:solidFill>
              <a:effectLst/>
              <a:uLnTx/>
              <a:uFillTx/>
              <a:latin typeface="Congenial" panose="02000503040000020004" pitchFamily="2" charset="0"/>
            </a:endParaRPr>
          </a:p>
        </p:txBody>
      </p:sp>
      <p:sp>
        <p:nvSpPr>
          <p:cNvPr id="3" name="Title 1">
            <a:extLst>
              <a:ext uri="{FF2B5EF4-FFF2-40B4-BE49-F238E27FC236}">
                <a16:creationId xmlns:a16="http://schemas.microsoft.com/office/drawing/2014/main" id="{EEEA915F-71E7-0C27-2392-812ECBD97D55}"/>
              </a:ext>
            </a:extLst>
          </p:cNvPr>
          <p:cNvSpPr txBox="1">
            <a:spLocks/>
          </p:cNvSpPr>
          <p:nvPr/>
        </p:nvSpPr>
        <p:spPr bwMode="auto">
          <a:xfrm>
            <a:off x="443204" y="1195745"/>
            <a:ext cx="11163580" cy="44153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defRPr/>
            </a:pPr>
            <a:r>
              <a:rPr lang="nl-NL" sz="2400" kern="0" dirty="0">
                <a:solidFill>
                  <a:prstClr val="black"/>
                </a:solidFill>
                <a:latin typeface="Congenial" panose="02000503040000020004" pitchFamily="2" charset="0"/>
              </a:rPr>
              <a:t>Schrijf een functie die een string accepteert en dan het aantal hoofdletters en kleine letters uitrekent. </a:t>
            </a:r>
          </a:p>
          <a:p>
            <a:pPr lvl="0" fontAlgn="base">
              <a:spcBef>
                <a:spcPct val="0"/>
              </a:spcBef>
              <a:spcAft>
                <a:spcPct val="0"/>
              </a:spcAft>
              <a:defRPr/>
            </a:pPr>
            <a:endParaRPr lang="nl-NL" sz="2400" kern="0" dirty="0">
              <a:solidFill>
                <a:prstClr val="black"/>
              </a:solidFill>
              <a:latin typeface="Congenial" panose="02000503040000020004" pitchFamily="2" charset="0"/>
            </a:endParaRPr>
          </a:p>
          <a:p>
            <a:pPr lvl="0" fontAlgn="base">
              <a:spcBef>
                <a:spcPct val="0"/>
              </a:spcBef>
              <a:spcAft>
                <a:spcPct val="0"/>
              </a:spcAft>
              <a:defRPr/>
            </a:pPr>
            <a:r>
              <a:rPr lang="nl-NL" sz="2400" kern="0" dirty="0">
                <a:solidFill>
                  <a:prstClr val="black"/>
                </a:solidFill>
                <a:latin typeface="Congenial" panose="02000503040000020004" pitchFamily="2" charset="0"/>
              </a:rPr>
              <a:t>Extra: Gebruik een </a:t>
            </a:r>
            <a:r>
              <a:rPr lang="nl-NL" sz="2400" kern="0" dirty="0" err="1">
                <a:solidFill>
                  <a:prstClr val="black"/>
                </a:solidFill>
                <a:latin typeface="Congenial" panose="02000503040000020004" pitchFamily="2" charset="0"/>
              </a:rPr>
              <a:t>dictionary</a:t>
            </a:r>
            <a:r>
              <a:rPr lang="nl-NL" sz="2400" kern="0" dirty="0">
                <a:solidFill>
                  <a:prstClr val="black"/>
                </a:solidFill>
                <a:latin typeface="Congenial" panose="02000503040000020004" pitchFamily="2" charset="0"/>
              </a:rPr>
              <a:t> om de resultaten in op te slaan.</a:t>
            </a:r>
          </a:p>
          <a:p>
            <a:pPr lvl="0" fontAlgn="base">
              <a:spcBef>
                <a:spcPct val="0"/>
              </a:spcBef>
              <a:spcAft>
                <a:spcPct val="0"/>
              </a:spcAft>
              <a:defRPr/>
            </a:pPr>
            <a:r>
              <a:rPr lang="nl-NL" sz="2400" kern="0" dirty="0">
                <a:solidFill>
                  <a:prstClr val="black"/>
                </a:solidFill>
                <a:latin typeface="Congenial" panose="02000503040000020004" pitchFamily="2" charset="0"/>
              </a:rPr>
              <a:t>Extra: vraag de gebruiker om een zin</a:t>
            </a:r>
          </a:p>
          <a:p>
            <a:pPr lvl="0" fontAlgn="base">
              <a:spcBef>
                <a:spcPct val="0"/>
              </a:spcBef>
              <a:spcAft>
                <a:spcPct val="0"/>
              </a:spcAft>
              <a:defRPr/>
            </a:pPr>
            <a:endParaRPr lang="nl-NL" sz="2400" kern="0" dirty="0">
              <a:solidFill>
                <a:prstClr val="black"/>
              </a:solidFill>
              <a:latin typeface="Congenial" panose="02000503040000020004" pitchFamily="2" charset="0"/>
            </a:endParaRPr>
          </a:p>
          <a:p>
            <a:r>
              <a:rPr lang="nl-NL" sz="2400" dirty="0">
                <a:latin typeface="Congenial" panose="02000503040000020004" pitchFamily="2" charset="0"/>
              </a:rPr>
              <a:t>Voorbeeld string : 'The </a:t>
            </a:r>
            <a:r>
              <a:rPr lang="nl-NL" sz="2400" dirty="0" err="1">
                <a:latin typeface="Congenial" panose="02000503040000020004" pitchFamily="2" charset="0"/>
              </a:rPr>
              <a:t>quick</a:t>
            </a:r>
            <a:r>
              <a:rPr lang="nl-NL" sz="2400" dirty="0">
                <a:latin typeface="Congenial" panose="02000503040000020004" pitchFamily="2" charset="0"/>
              </a:rPr>
              <a:t> </a:t>
            </a:r>
            <a:r>
              <a:rPr lang="nl-NL" sz="2400" dirty="0" err="1">
                <a:latin typeface="Congenial" panose="02000503040000020004" pitchFamily="2" charset="0"/>
              </a:rPr>
              <a:t>Brow</a:t>
            </a:r>
            <a:r>
              <a:rPr lang="nl-NL" sz="2400" dirty="0">
                <a:latin typeface="Congenial" panose="02000503040000020004" pitchFamily="2" charset="0"/>
              </a:rPr>
              <a:t> Fox’</a:t>
            </a:r>
          </a:p>
          <a:p>
            <a:endParaRPr lang="nl-NL" sz="2400" dirty="0">
              <a:latin typeface="Congenial" panose="02000503040000020004" pitchFamily="2" charset="0"/>
            </a:endParaRPr>
          </a:p>
          <a:p>
            <a:r>
              <a:rPr lang="nl-NL" sz="2400" dirty="0">
                <a:latin typeface="Congenial" panose="02000503040000020004" pitchFamily="2" charset="0"/>
              </a:rPr>
              <a:t>Verwachte Output :</a:t>
            </a:r>
          </a:p>
          <a:p>
            <a:r>
              <a:rPr lang="nl-NL" sz="2400" dirty="0">
                <a:latin typeface="Congenial" panose="02000503040000020004" pitchFamily="2" charset="0"/>
              </a:rPr>
              <a:t>Originele string: The </a:t>
            </a:r>
            <a:r>
              <a:rPr lang="nl-NL" sz="2400" dirty="0" err="1">
                <a:latin typeface="Congenial" panose="02000503040000020004" pitchFamily="2" charset="0"/>
              </a:rPr>
              <a:t>quick</a:t>
            </a:r>
            <a:r>
              <a:rPr lang="nl-NL" sz="2400" dirty="0">
                <a:latin typeface="Congenial" panose="02000503040000020004" pitchFamily="2" charset="0"/>
              </a:rPr>
              <a:t> Brown Fox</a:t>
            </a:r>
          </a:p>
          <a:p>
            <a:r>
              <a:rPr lang="nl-NL" sz="2400" dirty="0">
                <a:latin typeface="Congenial" panose="02000503040000020004" pitchFamily="2" charset="0"/>
              </a:rPr>
              <a:t>Aantal hoofdletters: 3</a:t>
            </a:r>
          </a:p>
          <a:p>
            <a:r>
              <a:rPr lang="nl-NL" sz="2400">
                <a:latin typeface="Congenial" panose="02000503040000020004" pitchFamily="2" charset="0"/>
              </a:rPr>
              <a:t>Aantal kleine letters: 13</a:t>
            </a:r>
            <a:endParaRPr lang="nl-NL" sz="2400" b="1" kern="0" dirty="0">
              <a:solidFill>
                <a:prstClr val="black"/>
              </a:solidFill>
              <a:latin typeface="Congenial" panose="02000503040000020004" pitchFamily="2" charset="0"/>
            </a:endParaRPr>
          </a:p>
        </p:txBody>
      </p:sp>
    </p:spTree>
    <p:extLst>
      <p:ext uri="{BB962C8B-B14F-4D97-AF65-F5344CB8AC3E}">
        <p14:creationId xmlns:p14="http://schemas.microsoft.com/office/powerpoint/2010/main" val="2616141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27163E0-A849-43F1-A6B2-0F7ECE885C92}"/>
              </a:ext>
            </a:extLst>
          </p:cNvPr>
          <p:cNvSpPr txBox="1">
            <a:spLocks/>
          </p:cNvSpPr>
          <p:nvPr/>
        </p:nvSpPr>
        <p:spPr bwMode="auto">
          <a:xfrm>
            <a:off x="443204" y="330119"/>
            <a:ext cx="7772400" cy="6402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a:ln>
                  <a:noFill/>
                </a:ln>
                <a:solidFill>
                  <a:prstClr val="black"/>
                </a:solidFill>
                <a:effectLst/>
                <a:uLnTx/>
                <a:uFillTx/>
                <a:latin typeface="Congenial" panose="02000503040000020004" pitchFamily="2" charset="0"/>
              </a:rPr>
              <a:t>Oefening 6</a:t>
            </a:r>
            <a:endParaRPr kumimoji="0" lang="en-US" sz="2000" b="0" i="0" u="none" strike="noStrike" kern="0" cap="none" spc="0" normalizeH="0" baseline="0" noProof="0" dirty="0">
              <a:ln>
                <a:noFill/>
              </a:ln>
              <a:solidFill>
                <a:prstClr val="black"/>
              </a:solidFill>
              <a:effectLst/>
              <a:uLnTx/>
              <a:uFillTx/>
              <a:latin typeface="Congenial" panose="02000503040000020004" pitchFamily="2" charset="0"/>
            </a:endParaRPr>
          </a:p>
        </p:txBody>
      </p:sp>
      <p:sp>
        <p:nvSpPr>
          <p:cNvPr id="7" name="Tekstvak 6">
            <a:extLst>
              <a:ext uri="{FF2B5EF4-FFF2-40B4-BE49-F238E27FC236}">
                <a16:creationId xmlns:a16="http://schemas.microsoft.com/office/drawing/2014/main" id="{5F0BFA70-90C1-98F6-CDEC-12A3C75ECCF7}"/>
              </a:ext>
            </a:extLst>
          </p:cNvPr>
          <p:cNvSpPr txBox="1"/>
          <p:nvPr/>
        </p:nvSpPr>
        <p:spPr>
          <a:xfrm>
            <a:off x="443204" y="1015267"/>
            <a:ext cx="10802112" cy="3785652"/>
          </a:xfrm>
          <a:prstGeom prst="rect">
            <a:avLst/>
          </a:prstGeom>
          <a:noFill/>
        </p:spPr>
        <p:txBody>
          <a:bodyPr wrap="square">
            <a:spAutoFit/>
          </a:bodyPr>
          <a:lstStyle/>
          <a:p>
            <a:r>
              <a:rPr lang="nl-NL" sz="2400" dirty="0">
                <a:effectLst/>
                <a:latin typeface="Congenial" panose="02000503040000020004" pitchFamily="2" charset="0"/>
                <a:ea typeface="Calibri" panose="020F0502020204030204" pitchFamily="34" charset="0"/>
                <a:cs typeface="Times New Roman" panose="02020603050405020304" pitchFamily="18" charset="0"/>
              </a:rPr>
              <a:t>Schrijf een functie die als parameter een getal krijgt, en die dan de tafel</a:t>
            </a:r>
          </a:p>
          <a:p>
            <a:r>
              <a:rPr lang="nl-NL" sz="2400" dirty="0">
                <a:effectLst/>
                <a:latin typeface="Congenial" panose="02000503040000020004" pitchFamily="2" charset="0"/>
                <a:ea typeface="Calibri" panose="020F0502020204030204" pitchFamily="34" charset="0"/>
                <a:cs typeface="Times New Roman" panose="02020603050405020304" pitchFamily="18" charset="0"/>
              </a:rPr>
              <a:t>van vermenigvuldiging voor 1 tot en met 10 van dat getal afdrukt. </a:t>
            </a:r>
          </a:p>
          <a:p>
            <a:endParaRPr lang="nl-NL" sz="2400" dirty="0">
              <a:latin typeface="Congenial" panose="02000503040000020004" pitchFamily="2" charset="0"/>
              <a:ea typeface="Calibri" panose="020F0502020204030204" pitchFamily="34" charset="0"/>
              <a:cs typeface="Times New Roman" panose="02020603050405020304" pitchFamily="18" charset="0"/>
            </a:endParaRPr>
          </a:p>
          <a:p>
            <a:r>
              <a:rPr lang="nl-NL" sz="2400" dirty="0">
                <a:effectLst/>
                <a:latin typeface="Congenial" panose="02000503040000020004" pitchFamily="2" charset="0"/>
                <a:ea typeface="Calibri" panose="020F0502020204030204" pitchFamily="34" charset="0"/>
                <a:cs typeface="Times New Roman" panose="02020603050405020304" pitchFamily="18" charset="0"/>
              </a:rPr>
              <a:t>Bijvoorbeeld, als de parameter 12 is, dan drukt het programma als eerste regel “1 * 12 = 12” af, en als laatste regel “10 * 12 = 120.”</a:t>
            </a:r>
          </a:p>
          <a:p>
            <a:r>
              <a:rPr lang="nl-NL" sz="2400" dirty="0">
                <a:effectLst/>
                <a:latin typeface="Congenial" panose="02000503040000020004" pitchFamily="2" charset="0"/>
                <a:ea typeface="Calibri" panose="020F0502020204030204" pitchFamily="34" charset="0"/>
                <a:cs typeface="Times New Roman" panose="02020603050405020304" pitchFamily="18" charset="0"/>
              </a:rPr>
              <a:t> </a:t>
            </a:r>
          </a:p>
          <a:p>
            <a:r>
              <a:rPr lang="nl-NL" sz="2400" dirty="0">
                <a:effectLst/>
                <a:latin typeface="Congenial" panose="02000503040000020004" pitchFamily="2" charset="0"/>
                <a:ea typeface="Calibri" panose="020F0502020204030204" pitchFamily="34" charset="0"/>
                <a:cs typeface="Times New Roman" panose="02020603050405020304" pitchFamily="18" charset="0"/>
              </a:rPr>
              <a:t>Extra:</a:t>
            </a:r>
          </a:p>
          <a:p>
            <a:r>
              <a:rPr lang="nl-NL" sz="2400" dirty="0">
                <a:effectLst/>
                <a:latin typeface="Congenial" panose="02000503040000020004" pitchFamily="2" charset="0"/>
                <a:ea typeface="Calibri" panose="020F0502020204030204" pitchFamily="34" charset="0"/>
                <a:cs typeface="Times New Roman" panose="02020603050405020304" pitchFamily="18" charset="0"/>
              </a:rPr>
              <a:t>Zorg voor een mooie formatering: </a:t>
            </a:r>
            <a:r>
              <a:rPr lang="nl-NL" sz="2400" u="sng" dirty="0">
                <a:solidFill>
                  <a:srgbClr val="0000FF"/>
                </a:solidFill>
                <a:effectLst/>
                <a:latin typeface="Congenial" panose="02000503040000020004" pitchFamily="2" charset="0"/>
                <a:ea typeface="Calibri" panose="020F0502020204030204" pitchFamily="34" charset="0"/>
                <a:cs typeface="Times New Roman" panose="02020603050405020304" pitchFamily="18" charset="0"/>
                <a:hlinkClick r:id="rId2"/>
              </a:rPr>
              <a:t>https://medium.com/bitgrit-data-science-publication/python-f-strings-tricks-you-should-know-7ce094a25d43</a:t>
            </a:r>
            <a:endParaRPr lang="nl-NL" sz="2400" dirty="0">
              <a:effectLst/>
              <a:latin typeface="Congenial" panose="02000503040000020004" pitchFamily="2" charset="0"/>
              <a:ea typeface="Calibri" panose="020F0502020204030204" pitchFamily="34" charset="0"/>
              <a:cs typeface="Times New Roman" panose="02020603050405020304" pitchFamily="18" charset="0"/>
            </a:endParaRPr>
          </a:p>
        </p:txBody>
      </p:sp>
      <p:pic>
        <p:nvPicPr>
          <p:cNvPr id="9" name="Afbeelding 8">
            <a:extLst>
              <a:ext uri="{FF2B5EF4-FFF2-40B4-BE49-F238E27FC236}">
                <a16:creationId xmlns:a16="http://schemas.microsoft.com/office/drawing/2014/main" id="{F6C21420-E1F9-7587-5439-77BD42C06F72}"/>
              </a:ext>
            </a:extLst>
          </p:cNvPr>
          <p:cNvPicPr>
            <a:picLocks noChangeAspect="1"/>
          </p:cNvPicPr>
          <p:nvPr/>
        </p:nvPicPr>
        <p:blipFill>
          <a:blip r:embed="rId3"/>
          <a:stretch>
            <a:fillRect/>
          </a:stretch>
        </p:blipFill>
        <p:spPr>
          <a:xfrm>
            <a:off x="1076105" y="4857785"/>
            <a:ext cx="6239096" cy="1795423"/>
          </a:xfrm>
          <a:prstGeom prst="rect">
            <a:avLst/>
          </a:prstGeom>
        </p:spPr>
      </p:pic>
    </p:spTree>
    <p:extLst>
      <p:ext uri="{BB962C8B-B14F-4D97-AF65-F5344CB8AC3E}">
        <p14:creationId xmlns:p14="http://schemas.microsoft.com/office/powerpoint/2010/main" val="4152053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27163E0-A849-43F1-A6B2-0F7ECE885C92}"/>
              </a:ext>
            </a:extLst>
          </p:cNvPr>
          <p:cNvSpPr txBox="1">
            <a:spLocks/>
          </p:cNvSpPr>
          <p:nvPr/>
        </p:nvSpPr>
        <p:spPr bwMode="auto">
          <a:xfrm>
            <a:off x="443204" y="330119"/>
            <a:ext cx="7772400" cy="6402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err="1">
                <a:ln>
                  <a:noFill/>
                </a:ln>
                <a:solidFill>
                  <a:prstClr val="black"/>
                </a:solidFill>
                <a:effectLst/>
                <a:uLnTx/>
                <a:uFillTx/>
                <a:latin typeface="Congenial" panose="02000503040000020004" pitchFamily="2" charset="0"/>
              </a:rPr>
              <a:t>Oefening</a:t>
            </a:r>
            <a:r>
              <a:rPr kumimoji="0" lang="en-US" sz="3600" b="1" i="0" u="none" strike="noStrike" kern="0" cap="none" spc="0" normalizeH="0" baseline="0" noProof="0" dirty="0">
                <a:ln>
                  <a:noFill/>
                </a:ln>
                <a:solidFill>
                  <a:prstClr val="black"/>
                </a:solidFill>
                <a:effectLst/>
                <a:uLnTx/>
                <a:uFillTx/>
                <a:latin typeface="Congenial" panose="02000503040000020004" pitchFamily="2" charset="0"/>
              </a:rPr>
              <a:t> 7</a:t>
            </a:r>
            <a:endParaRPr kumimoji="0" lang="en-US" sz="2000" b="0" i="0" u="none" strike="noStrike" kern="0" cap="none" spc="0" normalizeH="0" baseline="0" noProof="0" dirty="0">
              <a:ln>
                <a:noFill/>
              </a:ln>
              <a:solidFill>
                <a:prstClr val="black"/>
              </a:solidFill>
              <a:effectLst/>
              <a:uLnTx/>
              <a:uFillTx/>
              <a:latin typeface="Congenial" panose="02000503040000020004" pitchFamily="2" charset="0"/>
            </a:endParaRPr>
          </a:p>
        </p:txBody>
      </p:sp>
      <p:sp>
        <p:nvSpPr>
          <p:cNvPr id="7" name="Tekstvak 6">
            <a:extLst>
              <a:ext uri="{FF2B5EF4-FFF2-40B4-BE49-F238E27FC236}">
                <a16:creationId xmlns:a16="http://schemas.microsoft.com/office/drawing/2014/main" id="{5F0BFA70-90C1-98F6-CDEC-12A3C75ECCF7}"/>
              </a:ext>
            </a:extLst>
          </p:cNvPr>
          <p:cNvSpPr txBox="1"/>
          <p:nvPr/>
        </p:nvSpPr>
        <p:spPr>
          <a:xfrm>
            <a:off x="443204" y="1015267"/>
            <a:ext cx="10802112" cy="5262979"/>
          </a:xfrm>
          <a:prstGeom prst="rect">
            <a:avLst/>
          </a:prstGeom>
          <a:noFill/>
        </p:spPr>
        <p:txBody>
          <a:bodyPr wrap="square">
            <a:spAutoFit/>
          </a:bodyPr>
          <a:lstStyle/>
          <a:p>
            <a:r>
              <a:rPr lang="nl-NL" sz="2400" dirty="0">
                <a:effectLst/>
                <a:latin typeface="Congenial" panose="02000503040000020004" pitchFamily="2" charset="0"/>
                <a:ea typeface="Calibri" panose="020F0502020204030204" pitchFamily="34" charset="0"/>
                <a:cs typeface="Times New Roman" panose="02020603050405020304" pitchFamily="18" charset="0"/>
              </a:rPr>
              <a:t>Schrijf een functie die twee strings krijgt als parameters. De functie retourneert het aantal tekens dat de strings gemeen hebben. Ieder teken wordt slechts éénmalig geteld, bijvoorbeeld, de strings "een" en "peer" hebben slechts één teken gemeen (de letter “e”). Je mag hoofdletters zien als verschillend van kleine letters. </a:t>
            </a:r>
          </a:p>
          <a:p>
            <a:endParaRPr lang="nl-NL" sz="2400" dirty="0">
              <a:effectLst/>
              <a:latin typeface="Congenial" panose="02000503040000020004" pitchFamily="2" charset="0"/>
              <a:ea typeface="Calibri" panose="020F0502020204030204" pitchFamily="34" charset="0"/>
              <a:cs typeface="Times New Roman" panose="02020603050405020304" pitchFamily="18" charset="0"/>
            </a:endParaRPr>
          </a:p>
          <a:p>
            <a:r>
              <a:rPr lang="nl-NL" sz="2400" dirty="0">
                <a:effectLst/>
                <a:latin typeface="Congenial" panose="02000503040000020004" pitchFamily="2" charset="0"/>
                <a:ea typeface="Calibri" panose="020F0502020204030204" pitchFamily="34" charset="0"/>
                <a:cs typeface="Times New Roman" panose="02020603050405020304" pitchFamily="18" charset="0"/>
              </a:rPr>
              <a:t>Merk op: De functie retourneert het aantal tekens dat de strings gemeen hebben en moet het niet in de functie printen. Om de functie te testen kun je wel de retourwaarde printen in het hoofdprogramma.</a:t>
            </a:r>
          </a:p>
          <a:p>
            <a:endParaRPr lang="nl-NL" sz="2400" dirty="0">
              <a:latin typeface="Congenial" panose="02000503040000020004" pitchFamily="2" charset="0"/>
              <a:ea typeface="Calibri" panose="020F0502020204030204" pitchFamily="34" charset="0"/>
              <a:cs typeface="Times New Roman" panose="02020603050405020304" pitchFamily="18" charset="0"/>
            </a:endParaRPr>
          </a:p>
          <a:p>
            <a:r>
              <a:rPr lang="nl-NL" sz="2400" dirty="0">
                <a:latin typeface="Congenial" panose="02000503040000020004" pitchFamily="2" charset="0"/>
                <a:ea typeface="Calibri" panose="020F0502020204030204" pitchFamily="34" charset="0"/>
                <a:cs typeface="Times New Roman" panose="02020603050405020304" pitchFamily="18" charset="0"/>
              </a:rPr>
              <a:t>Voorbeeld:</a:t>
            </a:r>
          </a:p>
          <a:p>
            <a:r>
              <a:rPr lang="nl-NL" sz="2400" dirty="0">
                <a:effectLst/>
                <a:latin typeface="Congenial" panose="02000503040000020004" pitchFamily="2" charset="0"/>
                <a:ea typeface="Calibri" panose="020F0502020204030204" pitchFamily="34" charset="0"/>
                <a:cs typeface="Times New Roman" panose="02020603050405020304" pitchFamily="18" charset="0"/>
              </a:rPr>
              <a:t>Geef woord 1: Monitor</a:t>
            </a:r>
          </a:p>
          <a:p>
            <a:r>
              <a:rPr lang="nl-NL" sz="2400" dirty="0">
                <a:effectLst/>
                <a:latin typeface="Congenial" panose="02000503040000020004" pitchFamily="2" charset="0"/>
                <a:ea typeface="Calibri" panose="020F0502020204030204" pitchFamily="34" charset="0"/>
                <a:cs typeface="Times New Roman" panose="02020603050405020304" pitchFamily="18" charset="0"/>
              </a:rPr>
              <a:t>Geef woord 2: Laptop</a:t>
            </a:r>
          </a:p>
          <a:p>
            <a:r>
              <a:rPr lang="nl-NL" sz="2400" dirty="0">
                <a:effectLst/>
                <a:latin typeface="Congenial" panose="02000503040000020004" pitchFamily="2" charset="0"/>
                <a:ea typeface="Calibri" panose="020F0502020204030204" pitchFamily="34" charset="0"/>
                <a:cs typeface="Times New Roman" panose="02020603050405020304" pitchFamily="18" charset="0"/>
              </a:rPr>
              <a:t>De woorden hebben 2 tekens gemeen</a:t>
            </a:r>
          </a:p>
        </p:txBody>
      </p:sp>
    </p:spTree>
    <p:extLst>
      <p:ext uri="{BB962C8B-B14F-4D97-AF65-F5344CB8AC3E}">
        <p14:creationId xmlns:p14="http://schemas.microsoft.com/office/powerpoint/2010/main" val="8243441"/>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9CDEAC1AF373C468749DC6B5C229D1B" ma:contentTypeVersion="5" ma:contentTypeDescription="Een nieuw document maken." ma:contentTypeScope="" ma:versionID="4a59c3c11979a9627d47570ff20a4673">
  <xsd:schema xmlns:xsd="http://www.w3.org/2001/XMLSchema" xmlns:xs="http://www.w3.org/2001/XMLSchema" xmlns:p="http://schemas.microsoft.com/office/2006/metadata/properties" xmlns:ns2="a8c95ad0-3411-4433-ab18-dc2419338292" xmlns:ns3="e308976f-a4f9-41c7-bfc1-0b3b05e92225" targetNamespace="http://schemas.microsoft.com/office/2006/metadata/properties" ma:root="true" ma:fieldsID="7c412f6a30cffc650e564ae9feb250bd" ns2:_="" ns3:_="">
    <xsd:import namespace="a8c95ad0-3411-4433-ab18-dc2419338292"/>
    <xsd:import namespace="e308976f-a4f9-41c7-bfc1-0b3b05e92225"/>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c95ad0-3411-4433-ab18-dc2419338292" elementFormDefault="qualified">
    <xsd:import namespace="http://schemas.microsoft.com/office/2006/documentManagement/types"/>
    <xsd:import namespace="http://schemas.microsoft.com/office/infopath/2007/PartnerControls"/>
    <xsd:element name="SharedWithUsers" ma:index="8"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Gedeeld met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308976f-a4f9-41c7-bfc1-0b3b05e9222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5174D1-5CE3-40E2-9B99-C4E55871344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80A3405-B304-4767-87C7-1AF4BF63186B}">
  <ds:schemaRefs>
    <ds:schemaRef ds:uri="http://schemas.microsoft.com/sharepoint/v3/contenttype/forms"/>
  </ds:schemaRefs>
</ds:datastoreItem>
</file>

<file path=customXml/itemProps3.xml><?xml version="1.0" encoding="utf-8"?>
<ds:datastoreItem xmlns:ds="http://schemas.openxmlformats.org/officeDocument/2006/customXml" ds:itemID="{4E0D6818-433E-476B-8238-2CFA215B68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c95ad0-3411-4433-ab18-dc2419338292"/>
    <ds:schemaRef ds:uri="e308976f-a4f9-41c7-bfc1-0b3b05e922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619</TotalTime>
  <Words>403</Words>
  <Application>Microsoft Macintosh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Arial</vt:lpstr>
      <vt:lpstr>Calibri</vt:lpstr>
      <vt:lpstr>Calibri Light</vt:lpstr>
      <vt:lpstr>Congenial</vt:lpstr>
      <vt:lpstr>Kantoorthema</vt:lpstr>
      <vt:lpstr>1_Kantoorthema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Bart van Eijkelenburg</dc:creator>
  <cp:lastModifiedBy>Roos Steigenga</cp:lastModifiedBy>
  <cp:revision>3</cp:revision>
  <dcterms:created xsi:type="dcterms:W3CDTF">2020-09-14T08:51:39Z</dcterms:created>
  <dcterms:modified xsi:type="dcterms:W3CDTF">2023-12-07T09:38:55Z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0x01010059CDEAC1AF373C468749DC6B5C229D1B</vt:lpwstr>
  </property>
</Properties>
</file>