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0"/>
  </p:notesMasterIdLst>
  <p:sldIdLst>
    <p:sldId id="256" r:id="rId6"/>
    <p:sldId id="257" r:id="rId7"/>
    <p:sldId id="328" r:id="rId8"/>
    <p:sldId id="320" r:id="rId9"/>
    <p:sldId id="330" r:id="rId10"/>
    <p:sldId id="325" r:id="rId11"/>
    <p:sldId id="318" r:id="rId12"/>
    <p:sldId id="331" r:id="rId13"/>
    <p:sldId id="329" r:id="rId14"/>
    <p:sldId id="319" r:id="rId15"/>
    <p:sldId id="321" r:id="rId16"/>
    <p:sldId id="323" r:id="rId17"/>
    <p:sldId id="322" r:id="rId18"/>
    <p:sldId id="324" r:id="rId19"/>
    <p:sldId id="326" r:id="rId20"/>
    <p:sldId id="332" r:id="rId21"/>
    <p:sldId id="305" r:id="rId22"/>
    <p:sldId id="296" r:id="rId23"/>
    <p:sldId id="297" r:id="rId24"/>
    <p:sldId id="308" r:id="rId25"/>
    <p:sldId id="310" r:id="rId26"/>
    <p:sldId id="312" r:id="rId27"/>
    <p:sldId id="314" r:id="rId28"/>
    <p:sldId id="315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874C2-903F-4140-9AB7-E532960C970B}" v="1" dt="2023-01-09T22:33:22.719"/>
    <p1510:client id="{E59F9544-7A2A-4FBF-82EE-B612386F42C5}" v="153" dt="2022-12-15T22:21:38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5" autoAdjust="0"/>
    <p:restoredTop sz="62697"/>
  </p:normalViewPr>
  <p:slideViewPr>
    <p:cSldViewPr snapToGrid="0">
      <p:cViewPr varScale="1">
        <p:scale>
          <a:sx n="95" d="100"/>
          <a:sy n="95" d="100"/>
        </p:scale>
        <p:origin x="12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" userId="32564be6-3772-4f77-8099-aa7e4c72ca61" providerId="ADAL" clId="{04BC9C48-A78C-4CA2-A941-8B83843AF988}"/>
    <pc:docChg chg="delSld modSld modMainMaster">
      <pc:chgData name="Bart" userId="32564be6-3772-4f77-8099-aa7e4c72ca61" providerId="ADAL" clId="{04BC9C48-A78C-4CA2-A941-8B83843AF988}" dt="2021-06-24T08:58:19.148" v="7"/>
      <pc:docMkLst>
        <pc:docMk/>
      </pc:docMkLst>
      <pc:sldChg chg="del">
        <pc:chgData name="Bart" userId="32564be6-3772-4f77-8099-aa7e4c72ca61" providerId="ADAL" clId="{04BC9C48-A78C-4CA2-A941-8B83843AF988}" dt="2021-06-24T08:58:07.088" v="0" actId="2696"/>
        <pc:sldMkLst>
          <pc:docMk/>
          <pc:sldMk cId="1019746299" sldId="256"/>
        </pc:sldMkLst>
      </pc:sldChg>
      <pc:sldChg chg="setBg">
        <pc:chgData name="Bart" userId="32564be6-3772-4f77-8099-aa7e4c72ca61" providerId="ADAL" clId="{04BC9C48-A78C-4CA2-A941-8B83843AF988}" dt="2021-06-24T08:58:19.148" v="7"/>
        <pc:sldMkLst>
          <pc:docMk/>
          <pc:sldMk cId="288339041" sldId="257"/>
        </pc:sldMkLst>
      </pc:sldChg>
      <pc:sldMasterChg chg="setBg modSldLayout">
        <pc:chgData name="Bart" userId="32564be6-3772-4f77-8099-aa7e4c72ca61" providerId="ADAL" clId="{04BC9C48-A78C-4CA2-A941-8B83843AF988}" dt="2021-06-24T08:58:19.148" v="7"/>
        <pc:sldMasterMkLst>
          <pc:docMk/>
          <pc:sldMasterMk cId="3302259629" sldId="2147483648"/>
        </pc:sldMasterMkLst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4165269352" sldId="2147483649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093850552" sldId="2147483650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1788405935" sldId="2147483651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1774313074" sldId="2147483652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470892329" sldId="2147483653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995840684" sldId="2147483654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104626620" sldId="2147483655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3434144744" sldId="2147483656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2823669942" sldId="2147483657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2241749005" sldId="2147483658"/>
          </pc:sldLayoutMkLst>
        </pc:sldLayoutChg>
        <pc:sldLayoutChg chg="setBg">
          <pc:chgData name="Bart" userId="32564be6-3772-4f77-8099-aa7e4c72ca61" providerId="ADAL" clId="{04BC9C48-A78C-4CA2-A941-8B83843AF988}" dt="2021-06-24T08:58:19.148" v="7"/>
          <pc:sldLayoutMkLst>
            <pc:docMk/>
            <pc:sldMasterMk cId="3302259629" sldId="2147483648"/>
            <pc:sldLayoutMk cId="913217511" sldId="2147483659"/>
          </pc:sldLayoutMkLst>
        </pc:sldLayoutChg>
      </pc:sldMasterChg>
    </pc:docChg>
  </pc:docChgLst>
  <pc:docChgLst>
    <pc:chgData name="Hans Bastiaan" userId="16c5300c-78ee-45f2-bb10-e216daae82d5" providerId="ADAL" clId="{6E896031-D277-4A82-A73D-5EDB742D2085}"/>
    <pc:docChg chg="undo custSel addSld modSld">
      <pc:chgData name="Hans Bastiaan" userId="16c5300c-78ee-45f2-bb10-e216daae82d5" providerId="ADAL" clId="{6E896031-D277-4A82-A73D-5EDB742D2085}" dt="2022-10-05T10:13:25.264" v="519" actId="729"/>
      <pc:docMkLst>
        <pc:docMk/>
      </pc:docMkLst>
      <pc:sldChg chg="modSp mod">
        <pc:chgData name="Hans Bastiaan" userId="16c5300c-78ee-45f2-bb10-e216daae82d5" providerId="ADAL" clId="{6E896031-D277-4A82-A73D-5EDB742D2085}" dt="2022-09-13T18:17:36.897" v="0" actId="2711"/>
        <pc:sldMkLst>
          <pc:docMk/>
          <pc:sldMk cId="2293939640" sldId="256"/>
        </pc:sldMkLst>
        <pc:spChg chg="mod">
          <ac:chgData name="Hans Bastiaan" userId="16c5300c-78ee-45f2-bb10-e216daae82d5" providerId="ADAL" clId="{6E896031-D277-4A82-A73D-5EDB742D2085}" dt="2022-09-13T18:17:36.897" v="0" actId="2711"/>
          <ac:spMkLst>
            <pc:docMk/>
            <pc:sldMk cId="2293939640" sldId="256"/>
            <ac:spMk id="16" creationId="{4EC9DF34-3260-4665-A255-C2C6C2324471}"/>
          </ac:spMkLst>
        </pc:spChg>
      </pc:sldChg>
      <pc:sldChg chg="modSp mod">
        <pc:chgData name="Hans Bastiaan" userId="16c5300c-78ee-45f2-bb10-e216daae82d5" providerId="ADAL" clId="{6E896031-D277-4A82-A73D-5EDB742D2085}" dt="2022-09-13T18:17:52.411" v="3" actId="6549"/>
        <pc:sldMkLst>
          <pc:docMk/>
          <pc:sldMk cId="288339041" sldId="257"/>
        </pc:sldMkLst>
        <pc:spChg chg="mod">
          <ac:chgData name="Hans Bastiaan" userId="16c5300c-78ee-45f2-bb10-e216daae82d5" providerId="ADAL" clId="{6E896031-D277-4A82-A73D-5EDB742D2085}" dt="2022-09-13T18:17:43.860" v="1" actId="2711"/>
          <ac:spMkLst>
            <pc:docMk/>
            <pc:sldMk cId="288339041" sldId="257"/>
            <ac:spMk id="6" creationId="{B27163E0-A849-43F1-A6B2-0F7ECE885C92}"/>
          </ac:spMkLst>
        </pc:spChg>
        <pc:spChg chg="mod">
          <ac:chgData name="Hans Bastiaan" userId="16c5300c-78ee-45f2-bb10-e216daae82d5" providerId="ADAL" clId="{6E896031-D277-4A82-A73D-5EDB742D2085}" dt="2022-09-13T18:17:52.411" v="3" actId="6549"/>
          <ac:spMkLst>
            <pc:docMk/>
            <pc:sldMk cId="288339041" sldId="257"/>
            <ac:spMk id="7" creationId="{6B3CDAFD-C748-470C-B7E0-28EAF70189FF}"/>
          </ac:spMkLst>
        </pc:spChg>
      </pc:sldChg>
      <pc:sldChg chg="modSp mod modShow">
        <pc:chgData name="Hans Bastiaan" userId="16c5300c-78ee-45f2-bb10-e216daae82d5" providerId="ADAL" clId="{6E896031-D277-4A82-A73D-5EDB742D2085}" dt="2022-09-23T10:52:39.278" v="518" actId="729"/>
        <pc:sldMkLst>
          <pc:docMk/>
          <pc:sldMk cId="3028577991" sldId="275"/>
        </pc:sldMkLst>
        <pc:spChg chg="mod">
          <ac:chgData name="Hans Bastiaan" userId="16c5300c-78ee-45f2-bb10-e216daae82d5" providerId="ADAL" clId="{6E896031-D277-4A82-A73D-5EDB742D2085}" dt="2022-09-13T18:28:04.766" v="58" actId="2711"/>
          <ac:spMkLst>
            <pc:docMk/>
            <pc:sldMk cId="3028577991" sldId="275"/>
            <ac:spMk id="8" creationId="{82E6832F-D797-45DE-944B-2A49B2B92223}"/>
          </ac:spMkLst>
        </pc:spChg>
        <pc:spChg chg="mod">
          <ac:chgData name="Hans Bastiaan" userId="16c5300c-78ee-45f2-bb10-e216daae82d5" providerId="ADAL" clId="{6E896031-D277-4A82-A73D-5EDB742D2085}" dt="2022-09-13T18:28:16.826" v="60" actId="14100"/>
          <ac:spMkLst>
            <pc:docMk/>
            <pc:sldMk cId="3028577991" sldId="275"/>
            <ac:spMk id="11" creationId="{9F4F1735-CB42-45A1-BF5C-C542D33D6598}"/>
          </ac:spMkLst>
        </pc:spChg>
        <pc:spChg chg="mod">
          <ac:chgData name="Hans Bastiaan" userId="16c5300c-78ee-45f2-bb10-e216daae82d5" providerId="ADAL" clId="{6E896031-D277-4A82-A73D-5EDB742D2085}" dt="2022-09-13T18:28:42.053" v="61" actId="2711"/>
          <ac:spMkLst>
            <pc:docMk/>
            <pc:sldMk cId="3028577991" sldId="275"/>
            <ac:spMk id="14" creationId="{FEE189AC-B66B-3247-4A1F-50E5D33BE3F7}"/>
          </ac:spMkLst>
        </pc:spChg>
      </pc:sldChg>
      <pc:sldChg chg="modSp mod">
        <pc:chgData name="Hans Bastiaan" userId="16c5300c-78ee-45f2-bb10-e216daae82d5" providerId="ADAL" clId="{6E896031-D277-4A82-A73D-5EDB742D2085}" dt="2022-09-13T18:29:05.943" v="65" actId="2711"/>
        <pc:sldMkLst>
          <pc:docMk/>
          <pc:sldMk cId="4202868521" sldId="276"/>
        </pc:sldMkLst>
        <pc:spChg chg="mod">
          <ac:chgData name="Hans Bastiaan" userId="16c5300c-78ee-45f2-bb10-e216daae82d5" providerId="ADAL" clId="{6E896031-D277-4A82-A73D-5EDB742D2085}" dt="2022-09-13T18:28:56.023" v="64" actId="2711"/>
          <ac:spMkLst>
            <pc:docMk/>
            <pc:sldMk cId="4202868521" sldId="276"/>
            <ac:spMk id="11" creationId="{4494C6CF-451F-4649-B3C8-2EB2C7422E16}"/>
          </ac:spMkLst>
        </pc:spChg>
        <pc:spChg chg="mod">
          <ac:chgData name="Hans Bastiaan" userId="16c5300c-78ee-45f2-bb10-e216daae82d5" providerId="ADAL" clId="{6E896031-D277-4A82-A73D-5EDB742D2085}" dt="2022-09-13T18:28:49.953" v="63" actId="14100"/>
          <ac:spMkLst>
            <pc:docMk/>
            <pc:sldMk cId="4202868521" sldId="276"/>
            <ac:spMk id="14" creationId="{C1CDD2FF-0DDE-9DCF-6752-BCDD62D5A5A0}"/>
          </ac:spMkLst>
        </pc:spChg>
        <pc:spChg chg="mod">
          <ac:chgData name="Hans Bastiaan" userId="16c5300c-78ee-45f2-bb10-e216daae82d5" providerId="ADAL" clId="{6E896031-D277-4A82-A73D-5EDB742D2085}" dt="2022-09-13T18:29:05.943" v="65" actId="2711"/>
          <ac:spMkLst>
            <pc:docMk/>
            <pc:sldMk cId="4202868521" sldId="276"/>
            <ac:spMk id="15" creationId="{6EE214BF-09F9-0D05-1BA1-8BBDF64CCFBB}"/>
          </ac:spMkLst>
        </pc:spChg>
      </pc:sldChg>
      <pc:sldChg chg="modSp mod">
        <pc:chgData name="Hans Bastiaan" userId="16c5300c-78ee-45f2-bb10-e216daae82d5" providerId="ADAL" clId="{6E896031-D277-4A82-A73D-5EDB742D2085}" dt="2022-09-13T18:30:43.573" v="77" actId="2711"/>
        <pc:sldMkLst>
          <pc:docMk/>
          <pc:sldMk cId="3664313244" sldId="277"/>
        </pc:sldMkLst>
        <pc:spChg chg="mod">
          <ac:chgData name="Hans Bastiaan" userId="16c5300c-78ee-45f2-bb10-e216daae82d5" providerId="ADAL" clId="{6E896031-D277-4A82-A73D-5EDB742D2085}" dt="2022-09-13T18:30:27.463" v="74" actId="2711"/>
          <ac:spMkLst>
            <pc:docMk/>
            <pc:sldMk cId="3664313244" sldId="277"/>
            <ac:spMk id="10" creationId="{F6137CD5-460A-4578-96BD-B784299908D8}"/>
          </ac:spMkLst>
        </pc:spChg>
        <pc:spChg chg="mod">
          <ac:chgData name="Hans Bastiaan" userId="16c5300c-78ee-45f2-bb10-e216daae82d5" providerId="ADAL" clId="{6E896031-D277-4A82-A73D-5EDB742D2085}" dt="2022-09-13T18:30:31.514" v="75" actId="2711"/>
          <ac:spMkLst>
            <pc:docMk/>
            <pc:sldMk cId="3664313244" sldId="277"/>
            <ac:spMk id="11" creationId="{21BF0CC7-A180-4E9C-BCB5-F8291993F5B3}"/>
          </ac:spMkLst>
        </pc:spChg>
        <pc:spChg chg="mod">
          <ac:chgData name="Hans Bastiaan" userId="16c5300c-78ee-45f2-bb10-e216daae82d5" providerId="ADAL" clId="{6E896031-D277-4A82-A73D-5EDB742D2085}" dt="2022-09-13T18:30:36.512" v="76" actId="2711"/>
          <ac:spMkLst>
            <pc:docMk/>
            <pc:sldMk cId="3664313244" sldId="277"/>
            <ac:spMk id="18" creationId="{A790A933-8E99-7A8F-7F26-48268740DD4D}"/>
          </ac:spMkLst>
        </pc:spChg>
        <pc:spChg chg="mod">
          <ac:chgData name="Hans Bastiaan" userId="16c5300c-78ee-45f2-bb10-e216daae82d5" providerId="ADAL" clId="{6E896031-D277-4A82-A73D-5EDB742D2085}" dt="2022-09-13T18:30:43.573" v="77" actId="2711"/>
          <ac:spMkLst>
            <pc:docMk/>
            <pc:sldMk cId="3664313244" sldId="277"/>
            <ac:spMk id="19" creationId="{4C13FFC6-EC27-7209-D142-D412901B5C49}"/>
          </ac:spMkLst>
        </pc:spChg>
      </pc:sldChg>
      <pc:sldChg chg="modSp mod">
        <pc:chgData name="Hans Bastiaan" userId="16c5300c-78ee-45f2-bb10-e216daae82d5" providerId="ADAL" clId="{6E896031-D277-4A82-A73D-5EDB742D2085}" dt="2022-09-13T18:29:41.257" v="69" actId="2711"/>
        <pc:sldMkLst>
          <pc:docMk/>
          <pc:sldMk cId="1374264782" sldId="281"/>
        </pc:sldMkLst>
        <pc:spChg chg="mod">
          <ac:chgData name="Hans Bastiaan" userId="16c5300c-78ee-45f2-bb10-e216daae82d5" providerId="ADAL" clId="{6E896031-D277-4A82-A73D-5EDB742D2085}" dt="2022-09-13T18:29:20.131" v="66" actId="2711"/>
          <ac:spMkLst>
            <pc:docMk/>
            <pc:sldMk cId="1374264782" sldId="281"/>
            <ac:spMk id="33" creationId="{8F357DD5-24F7-439C-9A9F-CF67A51F9FBF}"/>
          </ac:spMkLst>
        </pc:spChg>
        <pc:spChg chg="mod">
          <ac:chgData name="Hans Bastiaan" userId="16c5300c-78ee-45f2-bb10-e216daae82d5" providerId="ADAL" clId="{6E896031-D277-4A82-A73D-5EDB742D2085}" dt="2022-09-13T18:29:24.584" v="67" actId="2711"/>
          <ac:spMkLst>
            <pc:docMk/>
            <pc:sldMk cId="1374264782" sldId="281"/>
            <ac:spMk id="62" creationId="{C70B95B1-EFAD-7935-19D3-152AA3631BF9}"/>
          </ac:spMkLst>
        </pc:spChg>
        <pc:spChg chg="mod">
          <ac:chgData name="Hans Bastiaan" userId="16c5300c-78ee-45f2-bb10-e216daae82d5" providerId="ADAL" clId="{6E896031-D277-4A82-A73D-5EDB742D2085}" dt="2022-09-13T18:29:36.585" v="68" actId="2711"/>
          <ac:spMkLst>
            <pc:docMk/>
            <pc:sldMk cId="1374264782" sldId="281"/>
            <ac:spMk id="63" creationId="{0BB2F289-D143-FB58-BFA1-EA80DC3D1CDD}"/>
          </ac:spMkLst>
        </pc:spChg>
        <pc:spChg chg="mod">
          <ac:chgData name="Hans Bastiaan" userId="16c5300c-78ee-45f2-bb10-e216daae82d5" providerId="ADAL" clId="{6E896031-D277-4A82-A73D-5EDB742D2085}" dt="2022-09-13T18:29:41.257" v="69" actId="2711"/>
          <ac:spMkLst>
            <pc:docMk/>
            <pc:sldMk cId="1374264782" sldId="281"/>
            <ac:spMk id="64" creationId="{5C651C97-2FF5-1A62-FFD6-87BFA5534FFD}"/>
          </ac:spMkLst>
        </pc:spChg>
      </pc:sldChg>
      <pc:sldChg chg="delSp modSp mod delAnim">
        <pc:chgData name="Hans Bastiaan" userId="16c5300c-78ee-45f2-bb10-e216daae82d5" providerId="ADAL" clId="{6E896031-D277-4A82-A73D-5EDB742D2085}" dt="2022-09-16T21:16:07.291" v="272" actId="1076"/>
        <pc:sldMkLst>
          <pc:docMk/>
          <pc:sldMk cId="1271923716" sldId="284"/>
        </pc:sldMkLst>
        <pc:spChg chg="mod">
          <ac:chgData name="Hans Bastiaan" userId="16c5300c-78ee-45f2-bb10-e216daae82d5" providerId="ADAL" clId="{6E896031-D277-4A82-A73D-5EDB742D2085}" dt="2022-09-13T18:29:55.305" v="72" actId="2711"/>
          <ac:spMkLst>
            <pc:docMk/>
            <pc:sldMk cId="1271923716" sldId="284"/>
            <ac:spMk id="10" creationId="{C71F2ED4-6CFC-4731-B6D5-555465FD6F61}"/>
          </ac:spMkLst>
        </pc:spChg>
        <pc:spChg chg="mod">
          <ac:chgData name="Hans Bastiaan" userId="16c5300c-78ee-45f2-bb10-e216daae82d5" providerId="ADAL" clId="{6E896031-D277-4A82-A73D-5EDB742D2085}" dt="2022-09-16T21:10:04.224" v="258" actId="242"/>
          <ac:spMkLst>
            <pc:docMk/>
            <pc:sldMk cId="1271923716" sldId="284"/>
            <ac:spMk id="14" creationId="{B22EE626-54A2-9DEF-A68D-BFA847FF1097}"/>
          </ac:spMkLst>
        </pc:spChg>
        <pc:spChg chg="mod">
          <ac:chgData name="Hans Bastiaan" userId="16c5300c-78ee-45f2-bb10-e216daae82d5" providerId="ADAL" clId="{6E896031-D277-4A82-A73D-5EDB742D2085}" dt="2022-09-16T21:10:08.098" v="259"/>
          <ac:spMkLst>
            <pc:docMk/>
            <pc:sldMk cId="1271923716" sldId="284"/>
            <ac:spMk id="17" creationId="{4E62F1EF-AAF8-3EE5-D721-07C7ECC5F724}"/>
          </ac:spMkLst>
        </pc:spChg>
        <pc:picChg chg="mod">
          <ac:chgData name="Hans Bastiaan" userId="16c5300c-78ee-45f2-bb10-e216daae82d5" providerId="ADAL" clId="{6E896031-D277-4A82-A73D-5EDB742D2085}" dt="2022-09-16T21:15:53.376" v="270" actId="1076"/>
          <ac:picMkLst>
            <pc:docMk/>
            <pc:sldMk cId="1271923716" sldId="284"/>
            <ac:picMk id="4" creationId="{ACA61775-8B20-4796-E3C0-E52392E05CA8}"/>
          </ac:picMkLst>
        </pc:picChg>
        <pc:picChg chg="mod">
          <ac:chgData name="Hans Bastiaan" userId="16c5300c-78ee-45f2-bb10-e216daae82d5" providerId="ADAL" clId="{6E896031-D277-4A82-A73D-5EDB742D2085}" dt="2022-09-16T21:16:03.200" v="271" actId="1076"/>
          <ac:picMkLst>
            <pc:docMk/>
            <pc:sldMk cId="1271923716" sldId="284"/>
            <ac:picMk id="8" creationId="{5A51894B-506D-3905-DE27-3D29D96009AC}"/>
          </ac:picMkLst>
        </pc:picChg>
        <pc:picChg chg="mod">
          <ac:chgData name="Hans Bastiaan" userId="16c5300c-78ee-45f2-bb10-e216daae82d5" providerId="ADAL" clId="{6E896031-D277-4A82-A73D-5EDB742D2085}" dt="2022-09-16T21:16:07.291" v="272" actId="1076"/>
          <ac:picMkLst>
            <pc:docMk/>
            <pc:sldMk cId="1271923716" sldId="284"/>
            <ac:picMk id="11" creationId="{32BA8233-5DD1-E859-BF45-962B768D6A7E}"/>
          </ac:picMkLst>
        </pc:picChg>
        <pc:picChg chg="del mod">
          <ac:chgData name="Hans Bastiaan" userId="16c5300c-78ee-45f2-bb10-e216daae82d5" providerId="ADAL" clId="{6E896031-D277-4A82-A73D-5EDB742D2085}" dt="2022-09-16T21:15:08.265" v="264" actId="478"/>
          <ac:picMkLst>
            <pc:docMk/>
            <pc:sldMk cId="1271923716" sldId="284"/>
            <ac:picMk id="19" creationId="{06F7D5BD-A6C4-5A23-A3DE-C569C916DB0A}"/>
          </ac:picMkLst>
        </pc:picChg>
      </pc:sldChg>
      <pc:sldChg chg="modSp mod">
        <pc:chgData name="Hans Bastiaan" userId="16c5300c-78ee-45f2-bb10-e216daae82d5" providerId="ADAL" clId="{6E896031-D277-4A82-A73D-5EDB742D2085}" dt="2022-09-13T18:31:26.432" v="80" actId="1076"/>
        <pc:sldMkLst>
          <pc:docMk/>
          <pc:sldMk cId="82416230" sldId="285"/>
        </pc:sldMkLst>
        <pc:spChg chg="mod">
          <ac:chgData name="Hans Bastiaan" userId="16c5300c-78ee-45f2-bb10-e216daae82d5" providerId="ADAL" clId="{6E896031-D277-4A82-A73D-5EDB742D2085}" dt="2022-09-13T18:31:20.374" v="79" actId="2711"/>
          <ac:spMkLst>
            <pc:docMk/>
            <pc:sldMk cId="82416230" sldId="285"/>
            <ac:spMk id="4" creationId="{7BE6F758-F010-4235-B318-936334B54BF9}"/>
          </ac:spMkLst>
        </pc:spChg>
        <pc:spChg chg="mod">
          <ac:chgData name="Hans Bastiaan" userId="16c5300c-78ee-45f2-bb10-e216daae82d5" providerId="ADAL" clId="{6E896031-D277-4A82-A73D-5EDB742D2085}" dt="2022-09-13T18:31:14.651" v="78" actId="2711"/>
          <ac:spMkLst>
            <pc:docMk/>
            <pc:sldMk cId="82416230" sldId="285"/>
            <ac:spMk id="5" creationId="{2986A779-E646-488C-9299-6DF41F721E34}"/>
          </ac:spMkLst>
        </pc:spChg>
        <pc:spChg chg="mod">
          <ac:chgData name="Hans Bastiaan" userId="16c5300c-78ee-45f2-bb10-e216daae82d5" providerId="ADAL" clId="{6E896031-D277-4A82-A73D-5EDB742D2085}" dt="2022-09-13T18:31:26.432" v="80" actId="1076"/>
          <ac:spMkLst>
            <pc:docMk/>
            <pc:sldMk cId="82416230" sldId="285"/>
            <ac:spMk id="6" creationId="{393732AC-A586-A4DE-635B-1FEE32CF0F8B}"/>
          </ac:spMkLst>
        </pc:spChg>
      </pc:sldChg>
      <pc:sldChg chg="addSp modSp mod modAnim">
        <pc:chgData name="Hans Bastiaan" userId="16c5300c-78ee-45f2-bb10-e216daae82d5" providerId="ADAL" clId="{6E896031-D277-4A82-A73D-5EDB742D2085}" dt="2022-09-20T06:57:36.829" v="281" actId="732"/>
        <pc:sldMkLst>
          <pc:docMk/>
          <pc:sldMk cId="3769593920" sldId="286"/>
        </pc:sldMkLst>
        <pc:spChg chg="mod">
          <ac:chgData name="Hans Bastiaan" userId="16c5300c-78ee-45f2-bb10-e216daae82d5" providerId="ADAL" clId="{6E896031-D277-4A82-A73D-5EDB742D2085}" dt="2022-09-13T18:19:17.321" v="5" actId="14100"/>
          <ac:spMkLst>
            <pc:docMk/>
            <pc:sldMk cId="3769593920" sldId="286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0:17:12.070" v="87" actId="164"/>
          <ac:spMkLst>
            <pc:docMk/>
            <pc:sldMk cId="3769593920" sldId="286"/>
            <ac:spMk id="24" creationId="{6D66B6AB-A2A2-4FDE-88AA-4120ABA477EB}"/>
          </ac:spMkLst>
        </pc:spChg>
        <pc:spChg chg="mod">
          <ac:chgData name="Hans Bastiaan" userId="16c5300c-78ee-45f2-bb10-e216daae82d5" providerId="ADAL" clId="{6E896031-D277-4A82-A73D-5EDB742D2085}" dt="2022-09-16T20:17:12.070" v="87" actId="164"/>
          <ac:spMkLst>
            <pc:docMk/>
            <pc:sldMk cId="3769593920" sldId="286"/>
            <ac:spMk id="34" creationId="{CACB9785-0987-3C91-CDA9-88202379F355}"/>
          </ac:spMkLst>
        </pc:spChg>
        <pc:spChg chg="mod">
          <ac:chgData name="Hans Bastiaan" userId="16c5300c-78ee-45f2-bb10-e216daae82d5" providerId="ADAL" clId="{6E896031-D277-4A82-A73D-5EDB742D2085}" dt="2022-09-16T20:15:05.330" v="81" actId="164"/>
          <ac:spMkLst>
            <pc:docMk/>
            <pc:sldMk cId="3769593920" sldId="286"/>
            <ac:spMk id="35" creationId="{76F136E1-A192-B84B-DDC2-84B75442103E}"/>
          </ac:spMkLst>
        </pc:spChg>
        <pc:spChg chg="mod">
          <ac:chgData name="Hans Bastiaan" userId="16c5300c-78ee-45f2-bb10-e216daae82d5" providerId="ADAL" clId="{6E896031-D277-4A82-A73D-5EDB742D2085}" dt="2022-09-16T20:15:05.330" v="81" actId="164"/>
          <ac:spMkLst>
            <pc:docMk/>
            <pc:sldMk cId="3769593920" sldId="286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24:26.832" v="128" actId="14100"/>
          <ac:spMkLst>
            <pc:docMk/>
            <pc:sldMk cId="3769593920" sldId="286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15:05.330" v="81" actId="164"/>
          <ac:grpSpMkLst>
            <pc:docMk/>
            <pc:sldMk cId="3769593920" sldId="286"/>
            <ac:grpSpMk id="2" creationId="{D29EAAF4-7662-21BB-05EA-BBD15B1C3E98}"/>
          </ac:grpSpMkLst>
        </pc:grpChg>
        <pc:grpChg chg="add mod">
          <ac:chgData name="Hans Bastiaan" userId="16c5300c-78ee-45f2-bb10-e216daae82d5" providerId="ADAL" clId="{6E896031-D277-4A82-A73D-5EDB742D2085}" dt="2022-09-16T20:16:50.815" v="85" actId="164"/>
          <ac:grpSpMkLst>
            <pc:docMk/>
            <pc:sldMk cId="3769593920" sldId="286"/>
            <ac:grpSpMk id="4" creationId="{D11177C8-4117-0EB1-2CE4-481BDB9E2C33}"/>
          </ac:grpSpMkLst>
        </pc:grpChg>
        <pc:grpChg chg="add mod">
          <ac:chgData name="Hans Bastiaan" userId="16c5300c-78ee-45f2-bb10-e216daae82d5" providerId="ADAL" clId="{6E896031-D277-4A82-A73D-5EDB742D2085}" dt="2022-09-16T20:17:12.070" v="87" actId="164"/>
          <ac:grpSpMkLst>
            <pc:docMk/>
            <pc:sldMk cId="3769593920" sldId="286"/>
            <ac:grpSpMk id="5" creationId="{EE7912CF-FFDA-407E-9D4D-85C1824361D7}"/>
          </ac:grpSpMkLst>
        </pc:grpChg>
        <pc:picChg chg="mod modCrop">
          <ac:chgData name="Hans Bastiaan" userId="16c5300c-78ee-45f2-bb10-e216daae82d5" providerId="ADAL" clId="{6E896031-D277-4A82-A73D-5EDB742D2085}" dt="2022-09-20T06:57:36.829" v="281" actId="732"/>
          <ac:picMkLst>
            <pc:docMk/>
            <pc:sldMk cId="3769593920" sldId="286"/>
            <ac:picMk id="3" creationId="{5155D6AC-C0F4-BC82-94D7-56AA123D395A}"/>
          </ac:picMkLst>
        </pc:picChg>
        <pc:picChg chg="mod">
          <ac:chgData name="Hans Bastiaan" userId="16c5300c-78ee-45f2-bb10-e216daae82d5" providerId="ADAL" clId="{6E896031-D277-4A82-A73D-5EDB742D2085}" dt="2022-09-16T20:18:01.123" v="91" actId="1076"/>
          <ac:picMkLst>
            <pc:docMk/>
            <pc:sldMk cId="3769593920" sldId="286"/>
            <ac:picMk id="13" creationId="{219C0EF9-9F03-810D-E61B-1FE2BC932EC4}"/>
          </ac:picMkLst>
        </pc:picChg>
        <pc:picChg chg="mod">
          <ac:chgData name="Hans Bastiaan" userId="16c5300c-78ee-45f2-bb10-e216daae82d5" providerId="ADAL" clId="{6E896031-D277-4A82-A73D-5EDB742D2085}" dt="2022-09-16T20:24:37.642" v="129" actId="1076"/>
          <ac:picMkLst>
            <pc:docMk/>
            <pc:sldMk cId="3769593920" sldId="286"/>
            <ac:picMk id="15" creationId="{CAC0E9BA-82BF-243E-927A-A28172932350}"/>
          </ac:picMkLst>
        </pc:picChg>
      </pc:sldChg>
      <pc:sldChg chg="addSp modSp mod modAnim">
        <pc:chgData name="Hans Bastiaan" userId="16c5300c-78ee-45f2-bb10-e216daae82d5" providerId="ADAL" clId="{6E896031-D277-4A82-A73D-5EDB742D2085}" dt="2022-09-20T06:58:51.960" v="282" actId="732"/>
        <pc:sldMkLst>
          <pc:docMk/>
          <pc:sldMk cId="2671474704" sldId="287"/>
        </pc:sldMkLst>
        <pc:spChg chg="mod">
          <ac:chgData name="Hans Bastiaan" userId="16c5300c-78ee-45f2-bb10-e216daae82d5" providerId="ADAL" clId="{6E896031-D277-4A82-A73D-5EDB742D2085}" dt="2022-09-16T20:18:25.459" v="93" actId="164"/>
          <ac:spMkLst>
            <pc:docMk/>
            <pc:sldMk cId="2671474704" sldId="287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6T20:18:51.067" v="95" actId="164"/>
          <ac:spMkLst>
            <pc:docMk/>
            <pc:sldMk cId="2671474704" sldId="287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3T18:21:35.641" v="9" actId="14100"/>
          <ac:spMkLst>
            <pc:docMk/>
            <pc:sldMk cId="2671474704" sldId="287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0:18:51.067" v="95" actId="164"/>
          <ac:spMkLst>
            <pc:docMk/>
            <pc:sldMk cId="2671474704" sldId="287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24:53.235" v="132" actId="14100"/>
          <ac:spMkLst>
            <pc:docMk/>
            <pc:sldMk cId="2671474704" sldId="287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18:25.459" v="93" actId="164"/>
          <ac:grpSpMkLst>
            <pc:docMk/>
            <pc:sldMk cId="2671474704" sldId="287"/>
            <ac:grpSpMk id="2" creationId="{910D09E4-3ADE-A031-1524-E7084E7095EC}"/>
          </ac:grpSpMkLst>
        </pc:grpChg>
        <pc:grpChg chg="add mod">
          <ac:chgData name="Hans Bastiaan" userId="16c5300c-78ee-45f2-bb10-e216daae82d5" providerId="ADAL" clId="{6E896031-D277-4A82-A73D-5EDB742D2085}" dt="2022-09-16T20:18:51.067" v="95" actId="164"/>
          <ac:grpSpMkLst>
            <pc:docMk/>
            <pc:sldMk cId="2671474704" sldId="287"/>
            <ac:grpSpMk id="3" creationId="{5E22E93E-61B4-A1EC-C1DD-2C3B503780FF}"/>
          </ac:grpSpMkLst>
        </pc:grpChg>
        <pc:grpChg chg="add mod">
          <ac:chgData name="Hans Bastiaan" userId="16c5300c-78ee-45f2-bb10-e216daae82d5" providerId="ADAL" clId="{6E896031-D277-4A82-A73D-5EDB742D2085}" dt="2022-09-16T20:25:11.539" v="134" actId="1076"/>
          <ac:grpSpMkLst>
            <pc:docMk/>
            <pc:sldMk cId="2671474704" sldId="287"/>
            <ac:grpSpMk id="4" creationId="{15797480-BD71-F959-FFF1-E4D6723CBD3C}"/>
          </ac:grpSpMkLst>
        </pc:grpChg>
        <pc:picChg chg="mod">
          <ac:chgData name="Hans Bastiaan" userId="16c5300c-78ee-45f2-bb10-e216daae82d5" providerId="ADAL" clId="{6E896031-D277-4A82-A73D-5EDB742D2085}" dt="2022-09-16T20:19:20.903" v="97" actId="1076"/>
          <ac:picMkLst>
            <pc:docMk/>
            <pc:sldMk cId="2671474704" sldId="287"/>
            <ac:picMk id="6" creationId="{F95BAD45-1C18-D557-D0FE-0A0E3D6C9547}"/>
          </ac:picMkLst>
        </pc:picChg>
        <pc:picChg chg="mod">
          <ac:chgData name="Hans Bastiaan" userId="16c5300c-78ee-45f2-bb10-e216daae82d5" providerId="ADAL" clId="{6E896031-D277-4A82-A73D-5EDB742D2085}" dt="2022-09-16T20:25:21.754" v="135" actId="1076"/>
          <ac:picMkLst>
            <pc:docMk/>
            <pc:sldMk cId="2671474704" sldId="287"/>
            <ac:picMk id="8" creationId="{09C44332-D766-B819-DEFA-FC86EE60B14D}"/>
          </ac:picMkLst>
        </pc:picChg>
        <pc:picChg chg="mod modCrop">
          <ac:chgData name="Hans Bastiaan" userId="16c5300c-78ee-45f2-bb10-e216daae82d5" providerId="ADAL" clId="{6E896031-D277-4A82-A73D-5EDB742D2085}" dt="2022-09-20T06:58:51.960" v="282" actId="732"/>
          <ac:picMkLst>
            <pc:docMk/>
            <pc:sldMk cId="2671474704" sldId="287"/>
            <ac:picMk id="10" creationId="{15F82BAE-341E-AB68-D2F0-2136FF2CF3DE}"/>
          </ac:picMkLst>
        </pc:picChg>
      </pc:sldChg>
      <pc:sldChg chg="modSp mod">
        <pc:chgData name="Hans Bastiaan" userId="16c5300c-78ee-45f2-bb10-e216daae82d5" providerId="ADAL" clId="{6E896031-D277-4A82-A73D-5EDB742D2085}" dt="2022-09-13T18:22:16.947" v="17" actId="1076"/>
        <pc:sldMkLst>
          <pc:docMk/>
          <pc:sldMk cId="1966412656" sldId="288"/>
        </pc:sldMkLst>
        <pc:spChg chg="mod">
          <ac:chgData name="Hans Bastiaan" userId="16c5300c-78ee-45f2-bb10-e216daae82d5" providerId="ADAL" clId="{6E896031-D277-4A82-A73D-5EDB742D2085}" dt="2022-09-13T18:21:58.079" v="13" actId="2711"/>
          <ac:spMkLst>
            <pc:docMk/>
            <pc:sldMk cId="1966412656" sldId="288"/>
            <ac:spMk id="10" creationId="{8D5132AA-A404-10BB-C1B5-ED76120812D3}"/>
          </ac:spMkLst>
        </pc:spChg>
        <pc:spChg chg="mod">
          <ac:chgData name="Hans Bastiaan" userId="16c5300c-78ee-45f2-bb10-e216daae82d5" providerId="ADAL" clId="{6E896031-D277-4A82-A73D-5EDB742D2085}" dt="2022-09-13T18:22:05.949" v="15" actId="1076"/>
          <ac:spMkLst>
            <pc:docMk/>
            <pc:sldMk cId="1966412656" sldId="288"/>
            <ac:spMk id="12" creationId="{9CD80A69-26A6-03DD-CFF9-40BDC948FB94}"/>
          </ac:spMkLst>
        </pc:spChg>
        <pc:spChg chg="mod">
          <ac:chgData name="Hans Bastiaan" userId="16c5300c-78ee-45f2-bb10-e216daae82d5" providerId="ADAL" clId="{6E896031-D277-4A82-A73D-5EDB742D2085}" dt="2022-09-13T18:22:16.947" v="17" actId="1076"/>
          <ac:spMkLst>
            <pc:docMk/>
            <pc:sldMk cId="1966412656" sldId="288"/>
            <ac:spMk id="14" creationId="{F14EDC65-FA40-FADC-AE09-0A2A0101752C}"/>
          </ac:spMkLst>
        </pc:spChg>
        <pc:spChg chg="mod">
          <ac:chgData name="Hans Bastiaan" userId="16c5300c-78ee-45f2-bb10-e216daae82d5" providerId="ADAL" clId="{6E896031-D277-4A82-A73D-5EDB742D2085}" dt="2022-09-13T18:21:53.643" v="12" actId="2711"/>
          <ac:spMkLst>
            <pc:docMk/>
            <pc:sldMk cId="1966412656" sldId="288"/>
            <ac:spMk id="22" creationId="{EAD675FD-AB2B-4CFF-8B80-23FF4378B2B2}"/>
          </ac:spMkLst>
        </pc:spChg>
      </pc:sldChg>
      <pc:sldChg chg="addSp delSp modSp mod modAnim modShow">
        <pc:chgData name="Hans Bastiaan" userId="16c5300c-78ee-45f2-bb10-e216daae82d5" providerId="ADAL" clId="{6E896031-D277-4A82-A73D-5EDB742D2085}" dt="2022-09-20T06:59:09.912" v="283" actId="729"/>
        <pc:sldMkLst>
          <pc:docMk/>
          <pc:sldMk cId="1014529814" sldId="289"/>
        </pc:sldMkLst>
        <pc:spChg chg="mod">
          <ac:chgData name="Hans Bastiaan" userId="16c5300c-78ee-45f2-bb10-e216daae82d5" providerId="ADAL" clId="{6E896031-D277-4A82-A73D-5EDB742D2085}" dt="2022-09-16T20:21:56.761" v="109" actId="164"/>
          <ac:spMkLst>
            <pc:docMk/>
            <pc:sldMk cId="1014529814" sldId="289"/>
            <ac:spMk id="16" creationId="{6721417E-F742-CEF0-CA1C-18645AD699B9}"/>
          </ac:spMkLst>
        </pc:spChg>
        <pc:spChg chg="mod topLvl">
          <ac:chgData name="Hans Bastiaan" userId="16c5300c-78ee-45f2-bb10-e216daae82d5" providerId="ADAL" clId="{6E896031-D277-4A82-A73D-5EDB742D2085}" dt="2022-09-16T20:28:14.023" v="149" actId="164"/>
          <ac:spMkLst>
            <pc:docMk/>
            <pc:sldMk cId="1014529814" sldId="289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6T20:22:29.212" v="116" actId="1076"/>
          <ac:spMkLst>
            <pc:docMk/>
            <pc:sldMk cId="1014529814" sldId="289"/>
            <ac:spMk id="22" creationId="{EAD675FD-AB2B-4CFF-8B80-23FF4378B2B2}"/>
          </ac:spMkLst>
        </pc:spChg>
        <pc:spChg chg="mod topLvl">
          <ac:chgData name="Hans Bastiaan" userId="16c5300c-78ee-45f2-bb10-e216daae82d5" providerId="ADAL" clId="{6E896031-D277-4A82-A73D-5EDB742D2085}" dt="2022-09-16T20:28:14.023" v="149" actId="164"/>
          <ac:spMkLst>
            <pc:docMk/>
            <pc:sldMk cId="1014529814" sldId="289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26:45.964" v="142" actId="164"/>
          <ac:spMkLst>
            <pc:docMk/>
            <pc:sldMk cId="1014529814" sldId="289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22:48.206" v="118" actId="1076"/>
          <ac:grpSpMkLst>
            <pc:docMk/>
            <pc:sldMk cId="1014529814" sldId="289"/>
            <ac:grpSpMk id="2" creationId="{514FDE50-674C-6C6D-FB7A-94556C625D27}"/>
          </ac:grpSpMkLst>
        </pc:grpChg>
        <pc:grpChg chg="add del mod">
          <ac:chgData name="Hans Bastiaan" userId="16c5300c-78ee-45f2-bb10-e216daae82d5" providerId="ADAL" clId="{6E896031-D277-4A82-A73D-5EDB742D2085}" dt="2022-09-16T20:28:01.360" v="148" actId="165"/>
          <ac:grpSpMkLst>
            <pc:docMk/>
            <pc:sldMk cId="1014529814" sldId="289"/>
            <ac:grpSpMk id="3" creationId="{8A8C8A16-2F94-6749-E099-F327BFF7C244}"/>
          </ac:grpSpMkLst>
        </pc:grpChg>
        <pc:grpChg chg="add mod">
          <ac:chgData name="Hans Bastiaan" userId="16c5300c-78ee-45f2-bb10-e216daae82d5" providerId="ADAL" clId="{6E896031-D277-4A82-A73D-5EDB742D2085}" dt="2022-09-16T20:26:45.964" v="142" actId="164"/>
          <ac:grpSpMkLst>
            <pc:docMk/>
            <pc:sldMk cId="1014529814" sldId="289"/>
            <ac:grpSpMk id="4" creationId="{2EABA5F1-34F1-25D2-8C2E-B1746E08413A}"/>
          </ac:grpSpMkLst>
        </pc:grpChg>
        <pc:grpChg chg="add mod">
          <ac:chgData name="Hans Bastiaan" userId="16c5300c-78ee-45f2-bb10-e216daae82d5" providerId="ADAL" clId="{6E896031-D277-4A82-A73D-5EDB742D2085}" dt="2022-09-16T20:28:14.023" v="149" actId="164"/>
          <ac:grpSpMkLst>
            <pc:docMk/>
            <pc:sldMk cId="1014529814" sldId="289"/>
            <ac:grpSpMk id="5" creationId="{EE8412D9-6E46-76AF-A9D1-510D3E4273D8}"/>
          </ac:grpSpMkLst>
        </pc:grpChg>
        <pc:picChg chg="mod">
          <ac:chgData name="Hans Bastiaan" userId="16c5300c-78ee-45f2-bb10-e216daae82d5" providerId="ADAL" clId="{6E896031-D277-4A82-A73D-5EDB742D2085}" dt="2022-09-16T20:21:56.761" v="109" actId="164"/>
          <ac:picMkLst>
            <pc:docMk/>
            <pc:sldMk cId="1014529814" sldId="289"/>
            <ac:picMk id="7" creationId="{599FF861-18C2-F635-FB7D-0A2C400150D7}"/>
          </ac:picMkLst>
        </pc:picChg>
        <pc:picChg chg="mod topLvl">
          <ac:chgData name="Hans Bastiaan" userId="16c5300c-78ee-45f2-bb10-e216daae82d5" providerId="ADAL" clId="{6E896031-D277-4A82-A73D-5EDB742D2085}" dt="2022-09-16T20:28:14.023" v="149" actId="164"/>
          <ac:picMkLst>
            <pc:docMk/>
            <pc:sldMk cId="1014529814" sldId="289"/>
            <ac:picMk id="10" creationId="{1B18A041-92B1-E773-4C6F-0D8C31FC2AD9}"/>
          </ac:picMkLst>
        </pc:picChg>
        <pc:picChg chg="mod">
          <ac:chgData name="Hans Bastiaan" userId="16c5300c-78ee-45f2-bb10-e216daae82d5" providerId="ADAL" clId="{6E896031-D277-4A82-A73D-5EDB742D2085}" dt="2022-09-16T20:26:45.964" v="142" actId="164"/>
          <ac:picMkLst>
            <pc:docMk/>
            <pc:sldMk cId="1014529814" sldId="289"/>
            <ac:picMk id="12" creationId="{BCAE58CA-6C03-C23A-F4EA-0CD33460A226}"/>
          </ac:picMkLst>
        </pc:picChg>
        <pc:picChg chg="mod">
          <ac:chgData name="Hans Bastiaan" userId="16c5300c-78ee-45f2-bb10-e216daae82d5" providerId="ADAL" clId="{6E896031-D277-4A82-A73D-5EDB742D2085}" dt="2022-09-16T20:23:56.301" v="124" actId="1076"/>
          <ac:picMkLst>
            <pc:docMk/>
            <pc:sldMk cId="1014529814" sldId="289"/>
            <ac:picMk id="14" creationId="{596BC6AF-CB04-6D90-1BDB-161A3D2133FA}"/>
          </ac:picMkLst>
        </pc:picChg>
        <pc:picChg chg="mod">
          <ac:chgData name="Hans Bastiaan" userId="16c5300c-78ee-45f2-bb10-e216daae82d5" providerId="ADAL" clId="{6E896031-D277-4A82-A73D-5EDB742D2085}" dt="2022-09-16T20:25:38.834" v="136" actId="1076"/>
          <ac:picMkLst>
            <pc:docMk/>
            <pc:sldMk cId="1014529814" sldId="289"/>
            <ac:picMk id="18" creationId="{749306B2-F2F2-DDF4-0C5D-19ECDCE69DC1}"/>
          </ac:picMkLst>
        </pc:picChg>
      </pc:sldChg>
      <pc:sldChg chg="addSp modSp mod modAnim modShow">
        <pc:chgData name="Hans Bastiaan" userId="16c5300c-78ee-45f2-bb10-e216daae82d5" providerId="ADAL" clId="{6E896031-D277-4A82-A73D-5EDB742D2085}" dt="2022-10-05T10:13:25.264" v="519" actId="729"/>
        <pc:sldMkLst>
          <pc:docMk/>
          <pc:sldMk cId="2006967934" sldId="290"/>
        </pc:sldMkLst>
        <pc:spChg chg="mod">
          <ac:chgData name="Hans Bastiaan" userId="16c5300c-78ee-45f2-bb10-e216daae82d5" providerId="ADAL" clId="{6E896031-D277-4A82-A73D-5EDB742D2085}" dt="2022-09-16T20:36:21.517" v="161" actId="164"/>
          <ac:spMkLst>
            <pc:docMk/>
            <pc:sldMk cId="2006967934" sldId="290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6T20:38:17.846" v="175" actId="164"/>
          <ac:spMkLst>
            <pc:docMk/>
            <pc:sldMk cId="2006967934" sldId="290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6T20:36:21.517" v="161" actId="164"/>
          <ac:spMkLst>
            <pc:docMk/>
            <pc:sldMk cId="2006967934" sldId="290"/>
            <ac:spMk id="19" creationId="{22162233-B0F9-F430-D833-D2E88B256EB4}"/>
          </ac:spMkLst>
        </pc:spChg>
        <pc:spChg chg="mod">
          <ac:chgData name="Hans Bastiaan" userId="16c5300c-78ee-45f2-bb10-e216daae82d5" providerId="ADAL" clId="{6E896031-D277-4A82-A73D-5EDB742D2085}" dt="2022-09-16T20:36:39.220" v="164" actId="242"/>
          <ac:spMkLst>
            <pc:docMk/>
            <pc:sldMk cId="2006967934" sldId="290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0:38:17.846" v="175" actId="164"/>
          <ac:spMkLst>
            <pc:docMk/>
            <pc:sldMk cId="2006967934" sldId="290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38:38.863" v="178" actId="164"/>
          <ac:spMkLst>
            <pc:docMk/>
            <pc:sldMk cId="2006967934" sldId="290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36:21.517" v="161" actId="164"/>
          <ac:grpSpMkLst>
            <pc:docMk/>
            <pc:sldMk cId="2006967934" sldId="290"/>
            <ac:grpSpMk id="2" creationId="{593CECF5-DAE4-9C75-51FF-B8FD55050D0B}"/>
          </ac:grpSpMkLst>
        </pc:grpChg>
        <pc:grpChg chg="add mod">
          <ac:chgData name="Hans Bastiaan" userId="16c5300c-78ee-45f2-bb10-e216daae82d5" providerId="ADAL" clId="{6E896031-D277-4A82-A73D-5EDB742D2085}" dt="2022-09-16T20:38:17.846" v="175" actId="164"/>
          <ac:grpSpMkLst>
            <pc:docMk/>
            <pc:sldMk cId="2006967934" sldId="290"/>
            <ac:grpSpMk id="4" creationId="{B7EBF9AD-DBF6-9027-D2A3-089B77E324C6}"/>
          </ac:grpSpMkLst>
        </pc:grpChg>
        <pc:grpChg chg="add mod">
          <ac:chgData name="Hans Bastiaan" userId="16c5300c-78ee-45f2-bb10-e216daae82d5" providerId="ADAL" clId="{6E896031-D277-4A82-A73D-5EDB742D2085}" dt="2022-09-16T20:38:38.863" v="178" actId="164"/>
          <ac:grpSpMkLst>
            <pc:docMk/>
            <pc:sldMk cId="2006967934" sldId="290"/>
            <ac:grpSpMk id="6" creationId="{459BA515-D6F0-1A6E-58DE-FCC947DB706A}"/>
          </ac:grpSpMkLst>
        </pc:grpChg>
        <pc:picChg chg="mod">
          <ac:chgData name="Hans Bastiaan" userId="16c5300c-78ee-45f2-bb10-e216daae82d5" providerId="ADAL" clId="{6E896031-D277-4A82-A73D-5EDB742D2085}" dt="2022-09-16T20:36:21.517" v="161" actId="164"/>
          <ac:picMkLst>
            <pc:docMk/>
            <pc:sldMk cId="2006967934" sldId="290"/>
            <ac:picMk id="3" creationId="{39A95C22-39F8-2AF3-57BC-6B2BB05685BB}"/>
          </ac:picMkLst>
        </pc:picChg>
        <pc:picChg chg="mod">
          <ac:chgData name="Hans Bastiaan" userId="16c5300c-78ee-45f2-bb10-e216daae82d5" providerId="ADAL" clId="{6E896031-D277-4A82-A73D-5EDB742D2085}" dt="2022-09-16T20:38:17.846" v="175" actId="164"/>
          <ac:picMkLst>
            <pc:docMk/>
            <pc:sldMk cId="2006967934" sldId="290"/>
            <ac:picMk id="5" creationId="{36632D71-7020-D51F-992E-0ADEB9688FF7}"/>
          </ac:picMkLst>
        </pc:picChg>
        <pc:picChg chg="mod">
          <ac:chgData name="Hans Bastiaan" userId="16c5300c-78ee-45f2-bb10-e216daae82d5" providerId="ADAL" clId="{6E896031-D277-4A82-A73D-5EDB742D2085}" dt="2022-09-16T20:38:38.863" v="178" actId="164"/>
          <ac:picMkLst>
            <pc:docMk/>
            <pc:sldMk cId="2006967934" sldId="290"/>
            <ac:picMk id="9" creationId="{E68187F0-4F97-B617-5DC0-A7E1BE2120FC}"/>
          </ac:picMkLst>
        </pc:picChg>
        <pc:picChg chg="mod">
          <ac:chgData name="Hans Bastiaan" userId="16c5300c-78ee-45f2-bb10-e216daae82d5" providerId="ADAL" clId="{6E896031-D277-4A82-A73D-5EDB742D2085}" dt="2022-09-16T20:37:16.152" v="170" actId="1076"/>
          <ac:picMkLst>
            <pc:docMk/>
            <pc:sldMk cId="2006967934" sldId="290"/>
            <ac:picMk id="13" creationId="{433D9E93-8ADE-2D8F-5A35-BBB7EAA817FC}"/>
          </ac:picMkLst>
        </pc:picChg>
        <pc:picChg chg="mod">
          <ac:chgData name="Hans Bastiaan" userId="16c5300c-78ee-45f2-bb10-e216daae82d5" providerId="ADAL" clId="{6E896031-D277-4A82-A73D-5EDB742D2085}" dt="2022-09-16T20:37:50.087" v="173" actId="1076"/>
          <ac:picMkLst>
            <pc:docMk/>
            <pc:sldMk cId="2006967934" sldId="290"/>
            <ac:picMk id="20" creationId="{07F8CB80-67ED-C78C-DAAA-6FEE9A2B6274}"/>
          </ac:picMkLst>
        </pc:picChg>
      </pc:sldChg>
      <pc:sldChg chg="modSp mod modShow">
        <pc:chgData name="Hans Bastiaan" userId="16c5300c-78ee-45f2-bb10-e216daae82d5" providerId="ADAL" clId="{6E896031-D277-4A82-A73D-5EDB742D2085}" dt="2022-09-20T06:59:21.375" v="285" actId="729"/>
        <pc:sldMkLst>
          <pc:docMk/>
          <pc:sldMk cId="1165225752" sldId="291"/>
        </pc:sldMkLst>
        <pc:spChg chg="mod">
          <ac:chgData name="Hans Bastiaan" userId="16c5300c-78ee-45f2-bb10-e216daae82d5" providerId="ADAL" clId="{6E896031-D277-4A82-A73D-5EDB742D2085}" dt="2022-09-13T18:25:01.652" v="38" actId="1076"/>
          <ac:spMkLst>
            <pc:docMk/>
            <pc:sldMk cId="1165225752" sldId="291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3T18:25:25.850" v="42" actId="2711"/>
          <ac:spMkLst>
            <pc:docMk/>
            <pc:sldMk cId="1165225752" sldId="291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3T18:24:57.904" v="37" actId="14100"/>
          <ac:spMkLst>
            <pc:docMk/>
            <pc:sldMk cId="1165225752" sldId="291"/>
            <ac:spMk id="19" creationId="{22162233-B0F9-F430-D833-D2E88B256EB4}"/>
          </ac:spMkLst>
        </pc:spChg>
        <pc:spChg chg="mod">
          <ac:chgData name="Hans Bastiaan" userId="16c5300c-78ee-45f2-bb10-e216daae82d5" providerId="ADAL" clId="{6E896031-D277-4A82-A73D-5EDB742D2085}" dt="2022-09-13T18:24:48.507" v="35" actId="255"/>
          <ac:spMkLst>
            <pc:docMk/>
            <pc:sldMk cId="1165225752" sldId="291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3T18:25:11.545" v="40" actId="1076"/>
          <ac:spMkLst>
            <pc:docMk/>
            <pc:sldMk cId="1165225752" sldId="291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3T18:25:34.554" v="43" actId="2711"/>
          <ac:spMkLst>
            <pc:docMk/>
            <pc:sldMk cId="1165225752" sldId="291"/>
            <ac:spMk id="37" creationId="{4781DB9B-BDEC-1B2A-06B2-29A7E5404F52}"/>
          </ac:spMkLst>
        </pc:spChg>
        <pc:picChg chg="mod">
          <ac:chgData name="Hans Bastiaan" userId="16c5300c-78ee-45f2-bb10-e216daae82d5" providerId="ADAL" clId="{6E896031-D277-4A82-A73D-5EDB742D2085}" dt="2022-09-13T18:25:07.234" v="39" actId="1076"/>
          <ac:picMkLst>
            <pc:docMk/>
            <pc:sldMk cId="1165225752" sldId="291"/>
            <ac:picMk id="7" creationId="{BBE313A2-25F7-0160-193D-FD997AA41D7A}"/>
          </ac:picMkLst>
        </pc:picChg>
      </pc:sldChg>
      <pc:sldChg chg="addSp delSp modSp mod modAnim">
        <pc:chgData name="Hans Bastiaan" userId="16c5300c-78ee-45f2-bb10-e216daae82d5" providerId="ADAL" clId="{6E896031-D277-4A82-A73D-5EDB742D2085}" dt="2022-09-16T21:03:31.085" v="257" actId="1076"/>
        <pc:sldMkLst>
          <pc:docMk/>
          <pc:sldMk cId="626434372" sldId="292"/>
        </pc:sldMkLst>
        <pc:spChg chg="mod">
          <ac:chgData name="Hans Bastiaan" userId="16c5300c-78ee-45f2-bb10-e216daae82d5" providerId="ADAL" clId="{6E896031-D277-4A82-A73D-5EDB742D2085}" dt="2022-09-16T21:02:08.296" v="242" actId="164"/>
          <ac:spMkLst>
            <pc:docMk/>
            <pc:sldMk cId="626434372" sldId="292"/>
            <ac:spMk id="13" creationId="{AD01B0E1-2739-7310-02E8-BE5D80B3375F}"/>
          </ac:spMkLst>
        </pc:spChg>
        <pc:spChg chg="mod">
          <ac:chgData name="Hans Bastiaan" userId="16c5300c-78ee-45f2-bb10-e216daae82d5" providerId="ADAL" clId="{6E896031-D277-4A82-A73D-5EDB742D2085}" dt="2022-09-16T21:02:08.296" v="242" actId="164"/>
          <ac:spMkLst>
            <pc:docMk/>
            <pc:sldMk cId="626434372" sldId="292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6T21:02:18.803" v="243" actId="164"/>
          <ac:spMkLst>
            <pc:docMk/>
            <pc:sldMk cId="626434372" sldId="292"/>
            <ac:spMk id="17" creationId="{66A15FB2-7491-3748-872A-09139AC050C0}"/>
          </ac:spMkLst>
        </pc:spChg>
        <pc:spChg chg="del mod">
          <ac:chgData name="Hans Bastiaan" userId="16c5300c-78ee-45f2-bb10-e216daae82d5" providerId="ADAL" clId="{6E896031-D277-4A82-A73D-5EDB742D2085}" dt="2022-09-16T21:01:19.006" v="234" actId="478"/>
          <ac:spMkLst>
            <pc:docMk/>
            <pc:sldMk cId="626434372" sldId="292"/>
            <ac:spMk id="21" creationId="{AEA2620F-89BA-4D74-FADE-F93EF83607C2}"/>
          </ac:spMkLst>
        </pc:spChg>
        <pc:spChg chg="mod">
          <ac:chgData name="Hans Bastiaan" userId="16c5300c-78ee-45f2-bb10-e216daae82d5" providerId="ADAL" clId="{6E896031-D277-4A82-A73D-5EDB742D2085}" dt="2022-09-16T20:56:42.066" v="223" actId="242"/>
          <ac:spMkLst>
            <pc:docMk/>
            <pc:sldMk cId="626434372" sldId="292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1:02:18.803" v="243" actId="164"/>
          <ac:spMkLst>
            <pc:docMk/>
            <pc:sldMk cId="626434372" sldId="292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1:02:25.755" v="244" actId="164"/>
          <ac:spMkLst>
            <pc:docMk/>
            <pc:sldMk cId="626434372" sldId="292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1:02:08.296" v="242" actId="164"/>
          <ac:grpSpMkLst>
            <pc:docMk/>
            <pc:sldMk cId="626434372" sldId="292"/>
            <ac:grpSpMk id="2" creationId="{BEF57037-A858-ED26-C554-88802D1E3254}"/>
          </ac:grpSpMkLst>
        </pc:grpChg>
        <pc:grpChg chg="add mod">
          <ac:chgData name="Hans Bastiaan" userId="16c5300c-78ee-45f2-bb10-e216daae82d5" providerId="ADAL" clId="{6E896031-D277-4A82-A73D-5EDB742D2085}" dt="2022-09-16T21:02:52.391" v="248" actId="1076"/>
          <ac:grpSpMkLst>
            <pc:docMk/>
            <pc:sldMk cId="626434372" sldId="292"/>
            <ac:grpSpMk id="4" creationId="{F32B3319-9F7C-8D9D-44F9-B51AF72EF3DF}"/>
          </ac:grpSpMkLst>
        </pc:grpChg>
        <pc:grpChg chg="add mod">
          <ac:chgData name="Hans Bastiaan" userId="16c5300c-78ee-45f2-bb10-e216daae82d5" providerId="ADAL" clId="{6E896031-D277-4A82-A73D-5EDB742D2085}" dt="2022-09-16T21:03:03.319" v="252" actId="1036"/>
          <ac:grpSpMkLst>
            <pc:docMk/>
            <pc:sldMk cId="626434372" sldId="292"/>
            <ac:grpSpMk id="6" creationId="{28ECB379-560B-78BD-43E0-297D9386B1B4}"/>
          </ac:grpSpMkLst>
        </pc:grpChg>
        <pc:picChg chg="mod">
          <ac:chgData name="Hans Bastiaan" userId="16c5300c-78ee-45f2-bb10-e216daae82d5" providerId="ADAL" clId="{6E896031-D277-4A82-A73D-5EDB742D2085}" dt="2022-09-16T21:02:08.296" v="242" actId="164"/>
          <ac:picMkLst>
            <pc:docMk/>
            <pc:sldMk cId="626434372" sldId="292"/>
            <ac:picMk id="3" creationId="{3C4C7BE7-253F-339A-9C5E-35FC7F2F518E}"/>
          </ac:picMkLst>
        </pc:picChg>
        <pc:picChg chg="mod">
          <ac:chgData name="Hans Bastiaan" userId="16c5300c-78ee-45f2-bb10-e216daae82d5" providerId="ADAL" clId="{6E896031-D277-4A82-A73D-5EDB742D2085}" dt="2022-09-16T21:02:18.803" v="243" actId="164"/>
          <ac:picMkLst>
            <pc:docMk/>
            <pc:sldMk cId="626434372" sldId="292"/>
            <ac:picMk id="5" creationId="{0AE855E5-B60C-E2E6-19FC-BD256D2BF3A4}"/>
          </ac:picMkLst>
        </pc:picChg>
        <pc:picChg chg="mod">
          <ac:chgData name="Hans Bastiaan" userId="16c5300c-78ee-45f2-bb10-e216daae82d5" providerId="ADAL" clId="{6E896031-D277-4A82-A73D-5EDB742D2085}" dt="2022-09-16T21:02:25.755" v="244" actId="164"/>
          <ac:picMkLst>
            <pc:docMk/>
            <pc:sldMk cId="626434372" sldId="292"/>
            <ac:picMk id="8" creationId="{587C678B-D3F5-1207-BA3C-210D2FD22DFA}"/>
          </ac:picMkLst>
        </pc:picChg>
        <pc:picChg chg="mod">
          <ac:chgData name="Hans Bastiaan" userId="16c5300c-78ee-45f2-bb10-e216daae82d5" providerId="ADAL" clId="{6E896031-D277-4A82-A73D-5EDB742D2085}" dt="2022-09-16T21:03:26.408" v="256" actId="1076"/>
          <ac:picMkLst>
            <pc:docMk/>
            <pc:sldMk cId="626434372" sldId="292"/>
            <ac:picMk id="11" creationId="{31BE1561-75FF-FD8D-6380-DE50FD10A1CC}"/>
          </ac:picMkLst>
        </pc:picChg>
        <pc:picChg chg="mod">
          <ac:chgData name="Hans Bastiaan" userId="16c5300c-78ee-45f2-bb10-e216daae82d5" providerId="ADAL" clId="{6E896031-D277-4A82-A73D-5EDB742D2085}" dt="2022-09-16T21:03:31.085" v="257" actId="1076"/>
          <ac:picMkLst>
            <pc:docMk/>
            <pc:sldMk cId="626434372" sldId="292"/>
            <ac:picMk id="19" creationId="{F82E7EE4-82A9-8E60-3EC0-19BB2809FC2C}"/>
          </ac:picMkLst>
        </pc:picChg>
      </pc:sldChg>
      <pc:sldChg chg="addSp delSp modSp mod modAnim modShow">
        <pc:chgData name="Hans Bastiaan" userId="16c5300c-78ee-45f2-bb10-e216daae82d5" providerId="ADAL" clId="{6E896031-D277-4A82-A73D-5EDB742D2085}" dt="2022-09-20T06:59:30.818" v="286" actId="729"/>
        <pc:sldMkLst>
          <pc:docMk/>
          <pc:sldMk cId="2504003689" sldId="293"/>
        </pc:sldMkLst>
        <pc:spChg chg="mod">
          <ac:chgData name="Hans Bastiaan" userId="16c5300c-78ee-45f2-bb10-e216daae82d5" providerId="ADAL" clId="{6E896031-D277-4A82-A73D-5EDB742D2085}" dt="2022-09-16T20:54:07.491" v="208" actId="164"/>
          <ac:spMkLst>
            <pc:docMk/>
            <pc:sldMk cId="2504003689" sldId="293"/>
            <ac:spMk id="16" creationId="{6721417E-F742-CEF0-CA1C-18645AD699B9}"/>
          </ac:spMkLst>
        </pc:spChg>
        <pc:spChg chg="mod">
          <ac:chgData name="Hans Bastiaan" userId="16c5300c-78ee-45f2-bb10-e216daae82d5" providerId="ADAL" clId="{6E896031-D277-4A82-A73D-5EDB742D2085}" dt="2022-09-16T20:55:05.346" v="216" actId="1076"/>
          <ac:spMkLst>
            <pc:docMk/>
            <pc:sldMk cId="2504003689" sldId="293"/>
            <ac:spMk id="17" creationId="{66A15FB2-7491-3748-872A-09139AC050C0}"/>
          </ac:spMkLst>
        </pc:spChg>
        <pc:spChg chg="mod">
          <ac:chgData name="Hans Bastiaan" userId="16c5300c-78ee-45f2-bb10-e216daae82d5" providerId="ADAL" clId="{6E896031-D277-4A82-A73D-5EDB742D2085}" dt="2022-09-16T20:40:33.942" v="184" actId="1076"/>
          <ac:spMkLst>
            <pc:docMk/>
            <pc:sldMk cId="2504003689" sldId="293"/>
            <ac:spMk id="19" creationId="{22162233-B0F9-F430-D833-D2E88B256EB4}"/>
          </ac:spMkLst>
        </pc:spChg>
        <pc:spChg chg="mod">
          <ac:chgData name="Hans Bastiaan" userId="16c5300c-78ee-45f2-bb10-e216daae82d5" providerId="ADAL" clId="{6E896031-D277-4A82-A73D-5EDB742D2085}" dt="2022-09-13T18:25:47.595" v="45" actId="1076"/>
          <ac:spMkLst>
            <pc:docMk/>
            <pc:sldMk cId="2504003689" sldId="293"/>
            <ac:spMk id="22" creationId="{EAD675FD-AB2B-4CFF-8B80-23FF4378B2B2}"/>
          </ac:spMkLst>
        </pc:spChg>
        <pc:spChg chg="mod">
          <ac:chgData name="Hans Bastiaan" userId="16c5300c-78ee-45f2-bb10-e216daae82d5" providerId="ADAL" clId="{6E896031-D277-4A82-A73D-5EDB742D2085}" dt="2022-09-16T20:55:05.346" v="216" actId="1076"/>
          <ac:spMkLst>
            <pc:docMk/>
            <pc:sldMk cId="2504003689" sldId="293"/>
            <ac:spMk id="36" creationId="{7CFDF439-9FD5-A23A-28B4-1B98945D6644}"/>
          </ac:spMkLst>
        </pc:spChg>
        <pc:spChg chg="mod">
          <ac:chgData name="Hans Bastiaan" userId="16c5300c-78ee-45f2-bb10-e216daae82d5" providerId="ADAL" clId="{6E896031-D277-4A82-A73D-5EDB742D2085}" dt="2022-09-16T20:54:52.730" v="214" actId="164"/>
          <ac:spMkLst>
            <pc:docMk/>
            <pc:sldMk cId="2504003689" sldId="293"/>
            <ac:spMk id="37" creationId="{4781DB9B-BDEC-1B2A-06B2-29A7E5404F52}"/>
          </ac:spMkLst>
        </pc:spChg>
        <pc:grpChg chg="add mod">
          <ac:chgData name="Hans Bastiaan" userId="16c5300c-78ee-45f2-bb10-e216daae82d5" providerId="ADAL" clId="{6E896031-D277-4A82-A73D-5EDB742D2085}" dt="2022-09-16T20:54:07.491" v="208" actId="164"/>
          <ac:grpSpMkLst>
            <pc:docMk/>
            <pc:sldMk cId="2504003689" sldId="293"/>
            <ac:grpSpMk id="9" creationId="{2225730F-8A3A-AEE1-85CF-F9C2EC93EC49}"/>
          </ac:grpSpMkLst>
        </pc:grpChg>
        <pc:grpChg chg="add mod">
          <ac:chgData name="Hans Bastiaan" userId="16c5300c-78ee-45f2-bb10-e216daae82d5" providerId="ADAL" clId="{6E896031-D277-4A82-A73D-5EDB742D2085}" dt="2022-09-16T20:55:05.346" v="216" actId="1076"/>
          <ac:grpSpMkLst>
            <pc:docMk/>
            <pc:sldMk cId="2504003689" sldId="293"/>
            <ac:grpSpMk id="10" creationId="{13D3C21B-5319-D983-2919-D101034F20BB}"/>
          </ac:grpSpMkLst>
        </pc:grpChg>
        <pc:grpChg chg="add mod">
          <ac:chgData name="Hans Bastiaan" userId="16c5300c-78ee-45f2-bb10-e216daae82d5" providerId="ADAL" clId="{6E896031-D277-4A82-A73D-5EDB742D2085}" dt="2022-09-16T20:54:52.730" v="214" actId="164"/>
          <ac:grpSpMkLst>
            <pc:docMk/>
            <pc:sldMk cId="2504003689" sldId="293"/>
            <ac:grpSpMk id="11" creationId="{114B48B0-674D-CC68-5053-3DE7F66062B0}"/>
          </ac:grpSpMkLst>
        </pc:grpChg>
        <pc:picChg chg="mod">
          <ac:chgData name="Hans Bastiaan" userId="16c5300c-78ee-45f2-bb10-e216daae82d5" providerId="ADAL" clId="{6E896031-D277-4A82-A73D-5EDB742D2085}" dt="2022-09-16T20:54:07.491" v="208" actId="164"/>
          <ac:picMkLst>
            <pc:docMk/>
            <pc:sldMk cId="2504003689" sldId="293"/>
            <ac:picMk id="3" creationId="{9175D47F-18C0-D70C-159C-AEC455621102}"/>
          </ac:picMkLst>
        </pc:picChg>
        <pc:picChg chg="add mod">
          <ac:chgData name="Hans Bastiaan" userId="16c5300c-78ee-45f2-bb10-e216daae82d5" providerId="ADAL" clId="{6E896031-D277-4A82-A73D-5EDB742D2085}" dt="2022-09-16T20:54:52.730" v="214" actId="164"/>
          <ac:picMkLst>
            <pc:docMk/>
            <pc:sldMk cId="2504003689" sldId="293"/>
            <ac:picMk id="4" creationId="{B4664D47-E002-C67B-A0A7-2E554554DA57}"/>
          </ac:picMkLst>
        </pc:picChg>
        <pc:picChg chg="del mod">
          <ac:chgData name="Hans Bastiaan" userId="16c5300c-78ee-45f2-bb10-e216daae82d5" providerId="ADAL" clId="{6E896031-D277-4A82-A73D-5EDB742D2085}" dt="2022-09-16T20:43:41.430" v="201" actId="478"/>
          <ac:picMkLst>
            <pc:docMk/>
            <pc:sldMk cId="2504003689" sldId="293"/>
            <ac:picMk id="5" creationId="{E301E29C-CDAD-4F0A-D60E-90F3D18F244E}"/>
          </ac:picMkLst>
        </pc:picChg>
        <pc:picChg chg="add mod">
          <ac:chgData name="Hans Bastiaan" userId="16c5300c-78ee-45f2-bb10-e216daae82d5" providerId="ADAL" clId="{6E896031-D277-4A82-A73D-5EDB742D2085}" dt="2022-09-16T20:54:58.570" v="215" actId="1076"/>
          <ac:picMkLst>
            <pc:docMk/>
            <pc:sldMk cId="2504003689" sldId="293"/>
            <ac:picMk id="7" creationId="{D3551B16-69F0-B745-4766-EC85A25B3589}"/>
          </ac:picMkLst>
        </pc:picChg>
        <pc:picChg chg="del">
          <ac:chgData name="Hans Bastiaan" userId="16c5300c-78ee-45f2-bb10-e216daae82d5" providerId="ADAL" clId="{6E896031-D277-4A82-A73D-5EDB742D2085}" dt="2022-09-16T20:53:43.359" v="206" actId="478"/>
          <ac:picMkLst>
            <pc:docMk/>
            <pc:sldMk cId="2504003689" sldId="293"/>
            <ac:picMk id="8" creationId="{E72245A2-6D28-C994-9DB6-77E79796F675}"/>
          </ac:picMkLst>
        </pc:picChg>
        <pc:picChg chg="add mod">
          <ac:chgData name="Hans Bastiaan" userId="16c5300c-78ee-45f2-bb10-e216daae82d5" providerId="ADAL" clId="{6E896031-D277-4A82-A73D-5EDB742D2085}" dt="2022-09-16T20:55:05.346" v="216" actId="1076"/>
          <ac:picMkLst>
            <pc:docMk/>
            <pc:sldMk cId="2504003689" sldId="293"/>
            <ac:picMk id="1026" creationId="{B54F9F1F-6FCA-D6FD-4B1B-F590E08DCFCF}"/>
          </ac:picMkLst>
        </pc:picChg>
        <pc:picChg chg="add mod">
          <ac:chgData name="Hans Bastiaan" userId="16c5300c-78ee-45f2-bb10-e216daae82d5" providerId="ADAL" clId="{6E896031-D277-4A82-A73D-5EDB742D2085}" dt="2022-09-16T20:55:13.744" v="217" actId="1076"/>
          <ac:picMkLst>
            <pc:docMk/>
            <pc:sldMk cId="2504003689" sldId="293"/>
            <ac:picMk id="1028" creationId="{7E25B9F3-BEAE-4550-27CC-3888A703D159}"/>
          </ac:picMkLst>
        </pc:picChg>
      </pc:sldChg>
      <pc:sldChg chg="delSp modSp add mod">
        <pc:chgData name="Hans Bastiaan" userId="16c5300c-78ee-45f2-bb10-e216daae82d5" providerId="ADAL" clId="{6E896031-D277-4A82-A73D-5EDB742D2085}" dt="2022-09-19T19:10:58.405" v="280" actId="478"/>
        <pc:sldMkLst>
          <pc:docMk/>
          <pc:sldMk cId="2995850565" sldId="295"/>
        </pc:sldMkLst>
        <pc:spChg chg="mod">
          <ac:chgData name="Hans Bastiaan" userId="16c5300c-78ee-45f2-bb10-e216daae82d5" providerId="ADAL" clId="{6E896031-D277-4A82-A73D-5EDB742D2085}" dt="2022-09-19T19:10:46.944" v="277" actId="20577"/>
          <ac:spMkLst>
            <pc:docMk/>
            <pc:sldMk cId="2995850565" sldId="295"/>
            <ac:spMk id="4" creationId="{7BE6F758-F010-4235-B318-936334B54BF9}"/>
          </ac:spMkLst>
        </pc:spChg>
        <pc:spChg chg="del mod">
          <ac:chgData name="Hans Bastiaan" userId="16c5300c-78ee-45f2-bb10-e216daae82d5" providerId="ADAL" clId="{6E896031-D277-4A82-A73D-5EDB742D2085}" dt="2022-09-19T19:10:58.405" v="280" actId="478"/>
          <ac:spMkLst>
            <pc:docMk/>
            <pc:sldMk cId="2995850565" sldId="295"/>
            <ac:spMk id="6" creationId="{393732AC-A586-A4DE-635B-1FEE32CF0F8B}"/>
          </ac:spMkLst>
        </pc:spChg>
        <pc:picChg chg="del">
          <ac:chgData name="Hans Bastiaan" userId="16c5300c-78ee-45f2-bb10-e216daae82d5" providerId="ADAL" clId="{6E896031-D277-4A82-A73D-5EDB742D2085}" dt="2022-09-19T19:10:51.056" v="278" actId="478"/>
          <ac:picMkLst>
            <pc:docMk/>
            <pc:sldMk cId="2995850565" sldId="295"/>
            <ac:picMk id="3" creationId="{C1B6BCD2-B411-C6BC-7EDF-8DF8827DFCF8}"/>
          </ac:picMkLst>
        </pc:picChg>
      </pc:sldChg>
      <pc:sldChg chg="addSp delSp modSp add mod modAnim">
        <pc:chgData name="Hans Bastiaan" userId="16c5300c-78ee-45f2-bb10-e216daae82d5" providerId="ADAL" clId="{6E896031-D277-4A82-A73D-5EDB742D2085}" dt="2022-09-20T07:45:55.528" v="517"/>
        <pc:sldMkLst>
          <pc:docMk/>
          <pc:sldMk cId="4122334590" sldId="296"/>
        </pc:sldMkLst>
        <pc:spChg chg="add mod">
          <ac:chgData name="Hans Bastiaan" userId="16c5300c-78ee-45f2-bb10-e216daae82d5" providerId="ADAL" clId="{6E896031-D277-4A82-A73D-5EDB742D2085}" dt="2022-09-20T07:32:25.195" v="355" actId="20577"/>
          <ac:spMkLst>
            <pc:docMk/>
            <pc:sldMk cId="4122334590" sldId="296"/>
            <ac:spMk id="2" creationId="{F333272C-75F2-9334-E4DA-EEA77C5A59BC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5" creationId="{46AA6356-714B-DED0-FA39-34BC47F1D7BE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6" creationId="{83E3AAA3-72AF-11BE-0B41-2FDBCFAE050D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7" creationId="{07E1A7AF-3540-A341-0403-E99B4BECF1E2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8" creationId="{E88C491F-8238-3E39-426D-77ED7779C80F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9" creationId="{47D74A1F-9D39-6BCB-2281-D1FCAC8BC04A}"/>
          </ac:spMkLst>
        </pc:spChg>
        <pc:spChg chg="add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11" creationId="{BB2659BB-4506-F961-FEFB-5CFC95E3D30C}"/>
          </ac:spMkLst>
        </pc:spChg>
        <pc:spChg chg="add del mod">
          <ac:chgData name="Hans Bastiaan" userId="16c5300c-78ee-45f2-bb10-e216daae82d5" providerId="ADAL" clId="{6E896031-D277-4A82-A73D-5EDB742D2085}" dt="2022-09-20T07:39:46.604" v="438" actId="1036"/>
          <ac:spMkLst>
            <pc:docMk/>
            <pc:sldMk cId="4122334590" sldId="296"/>
            <ac:spMk id="13" creationId="{14261860-6DBB-9AB1-AAFB-B13F1F28F244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5" creationId="{93AC15F3-405C-93CF-229A-28A2D63BCC08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6" creationId="{5C8B9B03-6DEA-95C9-679F-437A4888D4B6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7" creationId="{25ED64A2-60AC-76EB-C076-9D8A10BBE432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8" creationId="{3F04E0A2-1B29-80CD-9B31-37D4BC687675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19" creationId="{9CC25EA3-53CA-6E5C-60FF-572E5182363C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21" creationId="{CEAB822F-8942-3E56-ABA6-8BA4C93BBADA}"/>
          </ac:spMkLst>
        </pc:spChg>
        <pc:spChg chg="add mod">
          <ac:chgData name="Hans Bastiaan" userId="16c5300c-78ee-45f2-bb10-e216daae82d5" providerId="ADAL" clId="{6E896031-D277-4A82-A73D-5EDB742D2085}" dt="2022-09-20T07:39:52.357" v="445" actId="1036"/>
          <ac:spMkLst>
            <pc:docMk/>
            <pc:sldMk cId="4122334590" sldId="296"/>
            <ac:spMk id="23" creationId="{F2046397-94D6-EE59-0DFC-E326CC78032B}"/>
          </ac:spMkLst>
        </pc:spChg>
        <pc:spChg chg="add mod">
          <ac:chgData name="Hans Bastiaan" userId="16c5300c-78ee-45f2-bb10-e216daae82d5" providerId="ADAL" clId="{6E896031-D277-4A82-A73D-5EDB742D2085}" dt="2022-09-20T07:40:49.647" v="452" actId="1076"/>
          <ac:spMkLst>
            <pc:docMk/>
            <pc:sldMk cId="4122334590" sldId="296"/>
            <ac:spMk id="25" creationId="{0A64954D-73F4-2A37-BD86-BBDA6D719B67}"/>
          </ac:spMkLst>
        </pc:spChg>
        <pc:spChg chg="add mod">
          <ac:chgData name="Hans Bastiaan" userId="16c5300c-78ee-45f2-bb10-e216daae82d5" providerId="ADAL" clId="{6E896031-D277-4A82-A73D-5EDB742D2085}" dt="2022-09-20T07:40:49.647" v="452" actId="1076"/>
          <ac:spMkLst>
            <pc:docMk/>
            <pc:sldMk cId="4122334590" sldId="296"/>
            <ac:spMk id="26" creationId="{9BCFDEB9-F8DD-CEDA-0ECD-BC07AEAD65F1}"/>
          </ac:spMkLst>
        </pc:spChg>
        <pc:spChg chg="mod">
          <ac:chgData name="Hans Bastiaan" userId="16c5300c-78ee-45f2-bb10-e216daae82d5" providerId="ADAL" clId="{6E896031-D277-4A82-A73D-5EDB742D2085}" dt="2022-09-20T07:44:48.280" v="505" actId="20577"/>
          <ac:spMkLst>
            <pc:docMk/>
            <pc:sldMk cId="4122334590" sldId="296"/>
            <ac:spMk id="32" creationId="{509F118E-E759-4B13-BFAC-4225FF940C28}"/>
          </ac:spMkLst>
        </pc:spChg>
        <pc:spChg chg="mod">
          <ac:chgData name="Hans Bastiaan" userId="16c5300c-78ee-45f2-bb10-e216daae82d5" providerId="ADAL" clId="{6E896031-D277-4A82-A73D-5EDB742D2085}" dt="2022-09-20T07:30:05.189" v="302" actId="1076"/>
          <ac:spMkLst>
            <pc:docMk/>
            <pc:sldMk cId="4122334590" sldId="296"/>
            <ac:spMk id="33" creationId="{8F357DD5-24F7-439C-9A9F-CF67A51F9FBF}"/>
          </ac:spMkLst>
        </pc:spChg>
        <pc:spChg chg="mod">
          <ac:chgData name="Hans Bastiaan" userId="16c5300c-78ee-45f2-bb10-e216daae82d5" providerId="ADAL" clId="{6E896031-D277-4A82-A73D-5EDB742D2085}" dt="2022-09-20T07:32:54.162" v="358" actId="1076"/>
          <ac:spMkLst>
            <pc:docMk/>
            <pc:sldMk cId="4122334590" sldId="296"/>
            <ac:spMk id="37" creationId="{16438738-3872-407A-B6ED-BFF030704C76}"/>
          </ac:spMkLst>
        </pc:spChg>
        <pc:spChg chg="mod">
          <ac:chgData name="Hans Bastiaan" userId="16c5300c-78ee-45f2-bb10-e216daae82d5" providerId="ADAL" clId="{6E896031-D277-4A82-A73D-5EDB742D2085}" dt="2022-09-20T07:32:54.162" v="358" actId="1076"/>
          <ac:spMkLst>
            <pc:docMk/>
            <pc:sldMk cId="4122334590" sldId="296"/>
            <ac:spMk id="40" creationId="{4C52439F-A31D-414B-93DC-582F77CB7456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47" creationId="{98EA663B-0CA6-4850-8C5A-717C7F266EA1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48" creationId="{993AB77C-C85E-4933-A276-2C45A010D7E2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49" creationId="{3BC4781D-6A02-419B-96B3-532B4AF78F2C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50" creationId="{A51734A4-9F45-4D35-9054-E486320CE050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51" creationId="{B2FDAD81-F7CF-4D15-AE62-3617C1375F73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52" creationId="{BFC1FFDB-C665-4EBB-BC1F-760A7D9ADE41}"/>
          </ac:spMkLst>
        </pc:spChg>
        <pc:spChg chg="mod">
          <ac:chgData name="Hans Bastiaan" userId="16c5300c-78ee-45f2-bb10-e216daae82d5" providerId="ADAL" clId="{6E896031-D277-4A82-A73D-5EDB742D2085}" dt="2022-09-20T07:43:01.349" v="481" actId="1076"/>
          <ac:spMkLst>
            <pc:docMk/>
            <pc:sldMk cId="4122334590" sldId="296"/>
            <ac:spMk id="55" creationId="{FE8498BB-133E-47F1-A4B5-0FBE9689C3CB}"/>
          </ac:spMkLst>
        </pc:spChg>
        <pc:spChg chg="mod">
          <ac:chgData name="Hans Bastiaan" userId="16c5300c-78ee-45f2-bb10-e216daae82d5" providerId="ADAL" clId="{6E896031-D277-4A82-A73D-5EDB742D2085}" dt="2022-09-20T07:37:15.478" v="408" actId="20577"/>
          <ac:spMkLst>
            <pc:docMk/>
            <pc:sldMk cId="4122334590" sldId="296"/>
            <ac:spMk id="56" creationId="{F6A7EC97-3B33-4226-A19F-189E691D605D}"/>
          </ac:spMkLst>
        </pc:spChg>
        <pc:spChg chg="del mod">
          <ac:chgData name="Hans Bastiaan" userId="16c5300c-78ee-45f2-bb10-e216daae82d5" providerId="ADAL" clId="{6E896031-D277-4A82-A73D-5EDB742D2085}" dt="2022-09-20T07:43:07.344" v="483" actId="478"/>
          <ac:spMkLst>
            <pc:docMk/>
            <pc:sldMk cId="4122334590" sldId="296"/>
            <ac:spMk id="57" creationId="{18764242-A5DA-458B-ACC5-4250E0473B69}"/>
          </ac:spMkLst>
        </pc:spChg>
        <pc:spChg chg="mod">
          <ac:chgData name="Hans Bastiaan" userId="16c5300c-78ee-45f2-bb10-e216daae82d5" providerId="ADAL" clId="{6E896031-D277-4A82-A73D-5EDB742D2085}" dt="2022-09-20T07:42:19.389" v="474" actId="1076"/>
          <ac:spMkLst>
            <pc:docMk/>
            <pc:sldMk cId="4122334590" sldId="296"/>
            <ac:spMk id="58" creationId="{02D5247F-96C1-464F-B65A-1F6BCCD34D25}"/>
          </ac:spMkLst>
        </pc:spChg>
        <pc:spChg chg="del mod">
          <ac:chgData name="Hans Bastiaan" userId="16c5300c-78ee-45f2-bb10-e216daae82d5" providerId="ADAL" clId="{6E896031-D277-4A82-A73D-5EDB742D2085}" dt="2022-09-20T07:43:05.075" v="482" actId="478"/>
          <ac:spMkLst>
            <pc:docMk/>
            <pc:sldMk cId="4122334590" sldId="296"/>
            <ac:spMk id="59" creationId="{6DF9FDB4-1B43-4507-9D0B-5D399806AB36}"/>
          </ac:spMkLst>
        </pc:spChg>
        <pc:spChg chg="mod">
          <ac:chgData name="Hans Bastiaan" userId="16c5300c-78ee-45f2-bb10-e216daae82d5" providerId="ADAL" clId="{6E896031-D277-4A82-A73D-5EDB742D2085}" dt="2022-09-20T07:43:39.358" v="493" actId="20577"/>
          <ac:spMkLst>
            <pc:docMk/>
            <pc:sldMk cId="4122334590" sldId="296"/>
            <ac:spMk id="60" creationId="{DA564030-5866-4DA0-B4EB-21E569EC052A}"/>
          </ac:spMkLst>
        </pc:spChg>
        <pc:spChg chg="mod">
          <ac:chgData name="Hans Bastiaan" userId="16c5300c-78ee-45f2-bb10-e216daae82d5" providerId="ADAL" clId="{6E896031-D277-4A82-A73D-5EDB742D2085}" dt="2022-09-20T07:45:37.159" v="516" actId="1076"/>
          <ac:spMkLst>
            <pc:docMk/>
            <pc:sldMk cId="4122334590" sldId="296"/>
            <ac:spMk id="61" creationId="{075B0F78-D3B2-4AE0-AD32-4B3793C40B5D}"/>
          </ac:spMkLst>
        </pc:spChg>
        <pc:cxnChg chg="add mod">
          <ac:chgData name="Hans Bastiaan" userId="16c5300c-78ee-45f2-bb10-e216daae82d5" providerId="ADAL" clId="{6E896031-D277-4A82-A73D-5EDB742D2085}" dt="2022-09-20T07:39:46.604" v="438" actId="1036"/>
          <ac:cxnSpMkLst>
            <pc:docMk/>
            <pc:sldMk cId="4122334590" sldId="296"/>
            <ac:cxnSpMk id="10" creationId="{52548022-BFCD-9613-BFBD-AF5C72A9CE0C}"/>
          </ac:cxnSpMkLst>
        </pc:cxnChg>
        <pc:cxnChg chg="add mod">
          <ac:chgData name="Hans Bastiaan" userId="16c5300c-78ee-45f2-bb10-e216daae82d5" providerId="ADAL" clId="{6E896031-D277-4A82-A73D-5EDB742D2085}" dt="2022-09-20T07:39:46.604" v="438" actId="1036"/>
          <ac:cxnSpMkLst>
            <pc:docMk/>
            <pc:sldMk cId="4122334590" sldId="296"/>
            <ac:cxnSpMk id="12" creationId="{B9965124-9FB3-F087-961B-D3113608A9F5}"/>
          </ac:cxnSpMkLst>
        </pc:cxnChg>
        <pc:cxnChg chg="add mod">
          <ac:chgData name="Hans Bastiaan" userId="16c5300c-78ee-45f2-bb10-e216daae82d5" providerId="ADAL" clId="{6E896031-D277-4A82-A73D-5EDB742D2085}" dt="2022-09-20T07:41:20.993" v="453" actId="14100"/>
          <ac:cxnSpMkLst>
            <pc:docMk/>
            <pc:sldMk cId="4122334590" sldId="296"/>
            <ac:cxnSpMk id="20" creationId="{888BC925-AAFE-305B-B162-7A1185A389A2}"/>
          </ac:cxnSpMkLst>
        </pc:cxnChg>
        <pc:cxnChg chg="add del mod">
          <ac:chgData name="Hans Bastiaan" userId="16c5300c-78ee-45f2-bb10-e216daae82d5" providerId="ADAL" clId="{6E896031-D277-4A82-A73D-5EDB742D2085}" dt="2022-09-20T07:38:54.879" v="427" actId="478"/>
          <ac:cxnSpMkLst>
            <pc:docMk/>
            <pc:sldMk cId="4122334590" sldId="296"/>
            <ac:cxnSpMk id="22" creationId="{1D673DA8-5E18-1C37-E11B-AC16BDC1B314}"/>
          </ac:cxnSpMkLst>
        </pc:cxnChg>
        <pc:cxnChg chg="add mod">
          <ac:chgData name="Hans Bastiaan" userId="16c5300c-78ee-45f2-bb10-e216daae82d5" providerId="ADAL" clId="{6E896031-D277-4A82-A73D-5EDB742D2085}" dt="2022-09-20T07:41:33.979" v="456" actId="14100"/>
          <ac:cxnSpMkLst>
            <pc:docMk/>
            <pc:sldMk cId="4122334590" sldId="296"/>
            <ac:cxnSpMk id="28" creationId="{3A447013-158A-9123-4F3B-972BBB5AB109}"/>
          </ac:cxnSpMkLst>
        </pc:cxnChg>
        <pc:cxnChg chg="mod">
          <ac:chgData name="Hans Bastiaan" userId="16c5300c-78ee-45f2-bb10-e216daae82d5" providerId="ADAL" clId="{6E896031-D277-4A82-A73D-5EDB742D2085}" dt="2022-09-20T07:29:42.966" v="299" actId="1076"/>
          <ac:cxnSpMkLst>
            <pc:docMk/>
            <pc:sldMk cId="4122334590" sldId="296"/>
            <ac:cxnSpMk id="43" creationId="{082E690D-FFC7-43F2-BD02-2700297F06A4}"/>
          </ac:cxnSpMkLst>
        </pc:cxnChg>
        <pc:cxnChg chg="del mod">
          <ac:chgData name="Hans Bastiaan" userId="16c5300c-78ee-45f2-bb10-e216daae82d5" providerId="ADAL" clId="{6E896031-D277-4A82-A73D-5EDB742D2085}" dt="2022-09-20T07:43:11.663" v="485" actId="478"/>
          <ac:cxnSpMkLst>
            <pc:docMk/>
            <pc:sldMk cId="4122334590" sldId="296"/>
            <ac:cxnSpMk id="44" creationId="{CAFF9B12-3DD4-4225-9EBE-3B83985D174F}"/>
          </ac:cxnSpMkLst>
        </pc:cxnChg>
        <pc:cxnChg chg="mod">
          <ac:chgData name="Hans Bastiaan" userId="16c5300c-78ee-45f2-bb10-e216daae82d5" providerId="ADAL" clId="{6E896031-D277-4A82-A73D-5EDB742D2085}" dt="2022-09-20T07:33:08.026" v="363" actId="14100"/>
          <ac:cxnSpMkLst>
            <pc:docMk/>
            <pc:sldMk cId="4122334590" sldId="296"/>
            <ac:cxnSpMk id="45" creationId="{E093DBCC-715D-43D0-AC02-5A8B625E9A61}"/>
          </ac:cxnSpMkLst>
        </pc:cxnChg>
        <pc:cxnChg chg="del mod">
          <ac:chgData name="Hans Bastiaan" userId="16c5300c-78ee-45f2-bb10-e216daae82d5" providerId="ADAL" clId="{6E896031-D277-4A82-A73D-5EDB742D2085}" dt="2022-09-20T07:43:09.463" v="484" actId="478"/>
          <ac:cxnSpMkLst>
            <pc:docMk/>
            <pc:sldMk cId="4122334590" sldId="296"/>
            <ac:cxnSpMk id="46" creationId="{562A839D-AD0B-4516-BFE2-C8A45CF7BF63}"/>
          </ac:cxnSpMkLst>
        </pc:cxnChg>
        <pc:cxnChg chg="mod">
          <ac:chgData name="Hans Bastiaan" userId="16c5300c-78ee-45f2-bb10-e216daae82d5" providerId="ADAL" clId="{6E896031-D277-4A82-A73D-5EDB742D2085}" dt="2022-09-20T07:43:01.349" v="481" actId="1076"/>
          <ac:cxnSpMkLst>
            <pc:docMk/>
            <pc:sldMk cId="4122334590" sldId="296"/>
            <ac:cxnSpMk id="53" creationId="{BF531D2D-5B01-4CA1-8182-0471197F98B9}"/>
          </ac:cxnSpMkLst>
        </pc:cxnChg>
        <pc:cxnChg chg="mod">
          <ac:chgData name="Hans Bastiaan" userId="16c5300c-78ee-45f2-bb10-e216daae82d5" providerId="ADAL" clId="{6E896031-D277-4A82-A73D-5EDB742D2085}" dt="2022-09-20T07:43:01.349" v="481" actId="1076"/>
          <ac:cxnSpMkLst>
            <pc:docMk/>
            <pc:sldMk cId="4122334590" sldId="296"/>
            <ac:cxnSpMk id="54" creationId="{B753F3AF-A593-44AC-829D-A2FD22142C3B}"/>
          </ac:cxnSpMkLst>
        </pc:cxnChg>
      </pc:sldChg>
    </pc:docChg>
  </pc:docChgLst>
  <pc:docChgLst>
    <pc:chgData name="Bart van Eijkelenburg" userId="32564be6-3772-4f77-8099-aa7e4c72ca61" providerId="ADAL" clId="{2358AFAB-DFD1-4417-9803-4FE10468003B}"/>
    <pc:docChg chg="modSld modShowInfo">
      <pc:chgData name="Bart van Eijkelenburg" userId="32564be6-3772-4f77-8099-aa7e4c72ca61" providerId="ADAL" clId="{2358AFAB-DFD1-4417-9803-4FE10468003B}" dt="2020-09-14T09:19:17.152" v="4" actId="2744"/>
      <pc:docMkLst>
        <pc:docMk/>
      </pc:docMkLst>
      <pc:sldChg chg="setBg">
        <pc:chgData name="Bart van Eijkelenburg" userId="32564be6-3772-4f77-8099-aa7e4c72ca61" providerId="ADAL" clId="{2358AFAB-DFD1-4417-9803-4FE10468003B}" dt="2020-09-14T09:04:09.111" v="1"/>
        <pc:sldMkLst>
          <pc:docMk/>
          <pc:sldMk cId="1019746299" sldId="256"/>
        </pc:sldMkLst>
      </pc:sldChg>
    </pc:docChg>
  </pc:docChgLst>
  <pc:docChgLst>
    <pc:chgData name="Hans Bastiaan" userId="16c5300c-78ee-45f2-bb10-e216daae82d5" providerId="ADAL" clId="{92C75771-D703-4558-B68C-82BACA923156}"/>
    <pc:docChg chg="custSel delSld modSld">
      <pc:chgData name="Hans Bastiaan" userId="16c5300c-78ee-45f2-bb10-e216daae82d5" providerId="ADAL" clId="{92C75771-D703-4558-B68C-82BACA923156}" dt="2022-12-15T22:35:59.215" v="9" actId="47"/>
      <pc:docMkLst>
        <pc:docMk/>
      </pc:docMkLst>
      <pc:sldChg chg="del">
        <pc:chgData name="Hans Bastiaan" userId="16c5300c-78ee-45f2-bb10-e216daae82d5" providerId="ADAL" clId="{92C75771-D703-4558-B68C-82BACA923156}" dt="2022-12-15T22:35:41.032" v="3" actId="47"/>
        <pc:sldMkLst>
          <pc:docMk/>
          <pc:sldMk cId="3911561752" sldId="295"/>
        </pc:sldMkLst>
      </pc:sldChg>
      <pc:sldChg chg="del">
        <pc:chgData name="Hans Bastiaan" userId="16c5300c-78ee-45f2-bb10-e216daae82d5" providerId="ADAL" clId="{92C75771-D703-4558-B68C-82BACA923156}" dt="2022-12-15T22:35:47.643" v="5" actId="47"/>
        <pc:sldMkLst>
          <pc:docMk/>
          <pc:sldMk cId="3338833968" sldId="306"/>
        </pc:sldMkLst>
      </pc:sldChg>
      <pc:sldChg chg="del">
        <pc:chgData name="Hans Bastiaan" userId="16c5300c-78ee-45f2-bb10-e216daae82d5" providerId="ADAL" clId="{92C75771-D703-4558-B68C-82BACA923156}" dt="2022-12-15T22:35:44.813" v="4" actId="47"/>
        <pc:sldMkLst>
          <pc:docMk/>
          <pc:sldMk cId="2378141204" sldId="307"/>
        </pc:sldMkLst>
      </pc:sldChg>
      <pc:sldChg chg="del">
        <pc:chgData name="Hans Bastiaan" userId="16c5300c-78ee-45f2-bb10-e216daae82d5" providerId="ADAL" clId="{92C75771-D703-4558-B68C-82BACA923156}" dt="2022-12-15T22:35:50.331" v="6" actId="47"/>
        <pc:sldMkLst>
          <pc:docMk/>
          <pc:sldMk cId="1959047329" sldId="309"/>
        </pc:sldMkLst>
      </pc:sldChg>
      <pc:sldChg chg="del">
        <pc:chgData name="Hans Bastiaan" userId="16c5300c-78ee-45f2-bb10-e216daae82d5" providerId="ADAL" clId="{92C75771-D703-4558-B68C-82BACA923156}" dt="2022-12-15T22:35:52.854" v="7" actId="47"/>
        <pc:sldMkLst>
          <pc:docMk/>
          <pc:sldMk cId="1383155737" sldId="311"/>
        </pc:sldMkLst>
      </pc:sldChg>
      <pc:sldChg chg="del">
        <pc:chgData name="Hans Bastiaan" userId="16c5300c-78ee-45f2-bb10-e216daae82d5" providerId="ADAL" clId="{92C75771-D703-4558-B68C-82BACA923156}" dt="2022-12-15T22:35:55.507" v="8" actId="47"/>
        <pc:sldMkLst>
          <pc:docMk/>
          <pc:sldMk cId="895160345" sldId="313"/>
        </pc:sldMkLst>
      </pc:sldChg>
      <pc:sldChg chg="del">
        <pc:chgData name="Hans Bastiaan" userId="16c5300c-78ee-45f2-bb10-e216daae82d5" providerId="ADAL" clId="{92C75771-D703-4558-B68C-82BACA923156}" dt="2022-12-15T22:35:59.215" v="9" actId="47"/>
        <pc:sldMkLst>
          <pc:docMk/>
          <pc:sldMk cId="3457810075" sldId="316"/>
        </pc:sldMkLst>
      </pc:sldChg>
      <pc:sldChg chg="del">
        <pc:chgData name="Hans Bastiaan" userId="16c5300c-78ee-45f2-bb10-e216daae82d5" providerId="ADAL" clId="{92C75771-D703-4558-B68C-82BACA923156}" dt="2022-12-15T22:35:16.250" v="0" actId="47"/>
        <pc:sldMkLst>
          <pc:docMk/>
          <pc:sldMk cId="1740970978" sldId="317"/>
        </pc:sldMkLst>
      </pc:sldChg>
      <pc:sldChg chg="delSp mod">
        <pc:chgData name="Hans Bastiaan" userId="16c5300c-78ee-45f2-bb10-e216daae82d5" providerId="ADAL" clId="{92C75771-D703-4558-B68C-82BACA923156}" dt="2022-12-15T22:35:27.696" v="1" actId="478"/>
        <pc:sldMkLst>
          <pc:docMk/>
          <pc:sldMk cId="2003180078" sldId="326"/>
        </pc:sldMkLst>
        <pc:spChg chg="del">
          <ac:chgData name="Hans Bastiaan" userId="16c5300c-78ee-45f2-bb10-e216daae82d5" providerId="ADAL" clId="{92C75771-D703-4558-B68C-82BACA923156}" dt="2022-12-15T22:35:27.696" v="1" actId="478"/>
          <ac:spMkLst>
            <pc:docMk/>
            <pc:sldMk cId="2003180078" sldId="326"/>
            <ac:spMk id="5" creationId="{26590A17-D7A3-84DC-6E5C-2406ACDCA481}"/>
          </ac:spMkLst>
        </pc:spChg>
      </pc:sldChg>
      <pc:sldChg chg="del">
        <pc:chgData name="Hans Bastiaan" userId="16c5300c-78ee-45f2-bb10-e216daae82d5" providerId="ADAL" clId="{92C75771-D703-4558-B68C-82BACA923156}" dt="2022-12-15T22:35:34.159" v="2" actId="47"/>
        <pc:sldMkLst>
          <pc:docMk/>
          <pc:sldMk cId="3040670375" sldId="327"/>
        </pc:sldMkLst>
      </pc:sldChg>
    </pc:docChg>
  </pc:docChgLst>
  <pc:docChgLst>
    <pc:chgData name="Nomaan Khan Zia" userId="S::nomaan.khanzia@student.hu.nl::d7a095ba-c129-44c9-be47-1843cd4c6afb" providerId="AD" clId="Web-{A12874C2-903F-4140-9AB7-E532960C970B}"/>
    <pc:docChg chg="modSld">
      <pc:chgData name="Nomaan Khan Zia" userId="S::nomaan.khanzia@student.hu.nl::d7a095ba-c129-44c9-be47-1843cd4c6afb" providerId="AD" clId="Web-{A12874C2-903F-4140-9AB7-E532960C970B}" dt="2023-01-09T22:33:22.719" v="0" actId="1076"/>
      <pc:docMkLst>
        <pc:docMk/>
      </pc:docMkLst>
      <pc:sldChg chg="modSp">
        <pc:chgData name="Nomaan Khan Zia" userId="S::nomaan.khanzia@student.hu.nl::d7a095ba-c129-44c9-be47-1843cd4c6afb" providerId="AD" clId="Web-{A12874C2-903F-4140-9AB7-E532960C970B}" dt="2023-01-09T22:33:22.719" v="0" actId="1076"/>
        <pc:sldMkLst>
          <pc:docMk/>
          <pc:sldMk cId="1062568696" sldId="318"/>
        </pc:sldMkLst>
        <pc:spChg chg="mod">
          <ac:chgData name="Nomaan Khan Zia" userId="S::nomaan.khanzia@student.hu.nl::d7a095ba-c129-44c9-be47-1843cd4c6afb" providerId="AD" clId="Web-{A12874C2-903F-4140-9AB7-E532960C970B}" dt="2023-01-09T22:33:22.719" v="0" actId="1076"/>
          <ac:spMkLst>
            <pc:docMk/>
            <pc:sldMk cId="1062568696" sldId="318"/>
            <ac:spMk id="3" creationId="{EEEA915F-71E7-0C27-2392-812ECBD97D55}"/>
          </ac:spMkLst>
        </pc:spChg>
      </pc:sldChg>
    </pc:docChg>
  </pc:docChgLst>
  <pc:docChgLst>
    <pc:chgData name="Hans Bastiaan" userId="16c5300c-78ee-45f2-bb10-e216daae82d5" providerId="ADAL" clId="{2C151466-C4B4-4FB0-BE50-77030AF5D0FB}"/>
    <pc:docChg chg="undo custSel addSld delSld modSld sldOrd">
      <pc:chgData name="Hans Bastiaan" userId="16c5300c-78ee-45f2-bb10-e216daae82d5" providerId="ADAL" clId="{2C151466-C4B4-4FB0-BE50-77030AF5D0FB}" dt="2022-07-12T08:27:46.047" v="2044" actId="20577"/>
      <pc:docMkLst>
        <pc:docMk/>
      </pc:docMkLst>
      <pc:sldChg chg="modSp mod">
        <pc:chgData name="Hans Bastiaan" userId="16c5300c-78ee-45f2-bb10-e216daae82d5" providerId="ADAL" clId="{2C151466-C4B4-4FB0-BE50-77030AF5D0FB}" dt="2022-07-07T06:15:16.013" v="578" actId="20577"/>
        <pc:sldMkLst>
          <pc:docMk/>
          <pc:sldMk cId="2293939640" sldId="256"/>
        </pc:sldMkLst>
        <pc:spChg chg="mod">
          <ac:chgData name="Hans Bastiaan" userId="16c5300c-78ee-45f2-bb10-e216daae82d5" providerId="ADAL" clId="{2C151466-C4B4-4FB0-BE50-77030AF5D0FB}" dt="2022-07-07T06:15:16.013" v="578" actId="20577"/>
          <ac:spMkLst>
            <pc:docMk/>
            <pc:sldMk cId="2293939640" sldId="256"/>
            <ac:spMk id="19" creationId="{9A99957F-1244-4420-84E8-7C1046870A3F}"/>
          </ac:spMkLst>
        </pc:spChg>
        <pc:grpChg chg="mod">
          <ac:chgData name="Hans Bastiaan" userId="16c5300c-78ee-45f2-bb10-e216daae82d5" providerId="ADAL" clId="{2C151466-C4B4-4FB0-BE50-77030AF5D0FB}" dt="2022-07-06T18:48:02.016" v="0" actId="1076"/>
          <ac:grpSpMkLst>
            <pc:docMk/>
            <pc:sldMk cId="2293939640" sldId="256"/>
            <ac:grpSpMk id="13" creationId="{685ED0DF-79AD-4263-89FF-401F0F812926}"/>
          </ac:grpSpMkLst>
        </pc:grpChg>
        <pc:picChg chg="mod">
          <ac:chgData name="Hans Bastiaan" userId="16c5300c-78ee-45f2-bb10-e216daae82d5" providerId="ADAL" clId="{2C151466-C4B4-4FB0-BE50-77030AF5D0FB}" dt="2022-07-06T18:48:05.979" v="1" actId="1076"/>
          <ac:picMkLst>
            <pc:docMk/>
            <pc:sldMk cId="2293939640" sldId="256"/>
            <ac:picMk id="20" creationId="{0DF55F5F-C859-428B-A3B4-1ED6D6AEC3A2}"/>
          </ac:picMkLst>
        </pc:picChg>
      </pc:sldChg>
      <pc:sldChg chg="modSp mod">
        <pc:chgData name="Hans Bastiaan" userId="16c5300c-78ee-45f2-bb10-e216daae82d5" providerId="ADAL" clId="{2C151466-C4B4-4FB0-BE50-77030AF5D0FB}" dt="2022-07-06T18:49:50.713" v="43" actId="20577"/>
        <pc:sldMkLst>
          <pc:docMk/>
          <pc:sldMk cId="288339041" sldId="257"/>
        </pc:sldMkLst>
        <pc:spChg chg="mod">
          <ac:chgData name="Hans Bastiaan" userId="16c5300c-78ee-45f2-bb10-e216daae82d5" providerId="ADAL" clId="{2C151466-C4B4-4FB0-BE50-77030AF5D0FB}" dt="2022-07-06T18:49:50.713" v="43" actId="20577"/>
          <ac:spMkLst>
            <pc:docMk/>
            <pc:sldMk cId="288339041" sldId="257"/>
            <ac:spMk id="7" creationId="{6B3CDAFD-C748-470C-B7E0-28EAF70189FF}"/>
          </ac:spMkLst>
        </pc:spChg>
      </pc:sldChg>
      <pc:sldChg chg="add del">
        <pc:chgData name="Hans Bastiaan" userId="16c5300c-78ee-45f2-bb10-e216daae82d5" providerId="ADAL" clId="{2C151466-C4B4-4FB0-BE50-77030AF5D0FB}" dt="2022-07-07T09:56:23.892" v="1800" actId="47"/>
        <pc:sldMkLst>
          <pc:docMk/>
          <pc:sldMk cId="2437083787" sldId="269"/>
        </pc:sldMkLst>
      </pc:sldChg>
      <pc:sldChg chg="addSp delSp modSp mod delAnim modAnim">
        <pc:chgData name="Hans Bastiaan" userId="16c5300c-78ee-45f2-bb10-e216daae82d5" providerId="ADAL" clId="{2C151466-C4B4-4FB0-BE50-77030AF5D0FB}" dt="2022-07-07T07:34:32.615" v="874" actId="20577"/>
        <pc:sldMkLst>
          <pc:docMk/>
          <pc:sldMk cId="2489296928" sldId="272"/>
        </pc:sldMkLst>
        <pc:spChg chg="del">
          <ac:chgData name="Hans Bastiaan" userId="16c5300c-78ee-45f2-bb10-e216daae82d5" providerId="ADAL" clId="{2C151466-C4B4-4FB0-BE50-77030AF5D0FB}" dt="2022-07-06T18:51:45.002" v="52" actId="478"/>
          <ac:spMkLst>
            <pc:docMk/>
            <pc:sldMk cId="2489296928" sldId="272"/>
            <ac:spMk id="18" creationId="{9CC1939B-03AC-49F8-B009-131C29E53443}"/>
          </ac:spMkLst>
        </pc:spChg>
        <pc:spChg chg="del">
          <ac:chgData name="Hans Bastiaan" userId="16c5300c-78ee-45f2-bb10-e216daae82d5" providerId="ADAL" clId="{2C151466-C4B4-4FB0-BE50-77030AF5D0FB}" dt="2022-07-06T18:51:41.584" v="51" actId="478"/>
          <ac:spMkLst>
            <pc:docMk/>
            <pc:sldMk cId="2489296928" sldId="272"/>
            <ac:spMk id="19" creationId="{B875BECE-CD08-4C1D-BDF6-2C3FA32BE2D3}"/>
          </ac:spMkLst>
        </pc:spChg>
        <pc:spChg chg="del mod">
          <ac:chgData name="Hans Bastiaan" userId="16c5300c-78ee-45f2-bb10-e216daae82d5" providerId="ADAL" clId="{2C151466-C4B4-4FB0-BE50-77030AF5D0FB}" dt="2022-07-06T18:51:35.530" v="47" actId="478"/>
          <ac:spMkLst>
            <pc:docMk/>
            <pc:sldMk cId="2489296928" sldId="272"/>
            <ac:spMk id="20" creationId="{526EE352-87FB-4C20-AF67-50B4759CE9AF}"/>
          </ac:spMkLst>
        </pc:spChg>
        <pc:spChg chg="del mod">
          <ac:chgData name="Hans Bastiaan" userId="16c5300c-78ee-45f2-bb10-e216daae82d5" providerId="ADAL" clId="{2C151466-C4B4-4FB0-BE50-77030AF5D0FB}" dt="2022-07-06T18:51:46.707" v="53" actId="478"/>
          <ac:spMkLst>
            <pc:docMk/>
            <pc:sldMk cId="2489296928" sldId="272"/>
            <ac:spMk id="21" creationId="{3AF22D92-4735-4924-9D53-CB2EA6E9190B}"/>
          </ac:spMkLst>
        </pc:spChg>
        <pc:spChg chg="mod">
          <ac:chgData name="Hans Bastiaan" userId="16c5300c-78ee-45f2-bb10-e216daae82d5" providerId="ADAL" clId="{2C151466-C4B4-4FB0-BE50-77030AF5D0FB}" dt="2022-07-07T07:34:32.615" v="874" actId="20577"/>
          <ac:spMkLst>
            <pc:docMk/>
            <pc:sldMk cId="2489296928" sldId="272"/>
            <ac:spMk id="22" creationId="{EAD675FD-AB2B-4CFF-8B80-23FF4378B2B2}"/>
          </ac:spMkLst>
        </pc:spChg>
        <pc:spChg chg="del mod">
          <ac:chgData name="Hans Bastiaan" userId="16c5300c-78ee-45f2-bb10-e216daae82d5" providerId="ADAL" clId="{2C151466-C4B4-4FB0-BE50-77030AF5D0FB}" dt="2022-07-06T19:09:33.574" v="290" actId="478"/>
          <ac:spMkLst>
            <pc:docMk/>
            <pc:sldMk cId="2489296928" sldId="272"/>
            <ac:spMk id="23" creationId="{3B092559-1626-4D3E-9C06-C61BA2D42206}"/>
          </ac:spMkLst>
        </pc:spChg>
        <pc:spChg chg="mod">
          <ac:chgData name="Hans Bastiaan" userId="16c5300c-78ee-45f2-bb10-e216daae82d5" providerId="ADAL" clId="{2C151466-C4B4-4FB0-BE50-77030AF5D0FB}" dt="2022-07-06T19:11:52.104" v="310" actId="20577"/>
          <ac:spMkLst>
            <pc:docMk/>
            <pc:sldMk cId="2489296928" sldId="272"/>
            <ac:spMk id="24" creationId="{6D66B6AB-A2A2-4FDE-88AA-4120ABA477EB}"/>
          </ac:spMkLst>
        </pc:spChg>
        <pc:spChg chg="del">
          <ac:chgData name="Hans Bastiaan" userId="16c5300c-78ee-45f2-bb10-e216daae82d5" providerId="ADAL" clId="{2C151466-C4B4-4FB0-BE50-77030AF5D0FB}" dt="2022-07-06T18:53:52.169" v="95" actId="478"/>
          <ac:spMkLst>
            <pc:docMk/>
            <pc:sldMk cId="2489296928" sldId="272"/>
            <ac:spMk id="25" creationId="{C0BC285F-50E3-4122-94BB-FD3BACEE1426}"/>
          </ac:spMkLst>
        </pc:spChg>
        <pc:spChg chg="del mod">
          <ac:chgData name="Hans Bastiaan" userId="16c5300c-78ee-45f2-bb10-e216daae82d5" providerId="ADAL" clId="{2C151466-C4B4-4FB0-BE50-77030AF5D0FB}" dt="2022-07-06T18:55:23.473" v="162" actId="478"/>
          <ac:spMkLst>
            <pc:docMk/>
            <pc:sldMk cId="2489296928" sldId="272"/>
            <ac:spMk id="27" creationId="{3B07C80D-6788-49EF-ADD3-252C3E84F601}"/>
          </ac:spMkLst>
        </pc:spChg>
        <pc:spChg chg="del">
          <ac:chgData name="Hans Bastiaan" userId="16c5300c-78ee-45f2-bb10-e216daae82d5" providerId="ADAL" clId="{2C151466-C4B4-4FB0-BE50-77030AF5D0FB}" dt="2022-07-06T18:53:52.169" v="95" actId="478"/>
          <ac:spMkLst>
            <pc:docMk/>
            <pc:sldMk cId="2489296928" sldId="272"/>
            <ac:spMk id="29" creationId="{4D397A43-530B-4FF5-B576-9B665B487A56}"/>
          </ac:spMkLst>
        </pc:spChg>
        <pc:spChg chg="del">
          <ac:chgData name="Hans Bastiaan" userId="16c5300c-78ee-45f2-bb10-e216daae82d5" providerId="ADAL" clId="{2C151466-C4B4-4FB0-BE50-77030AF5D0FB}" dt="2022-07-06T18:53:52.169" v="95" actId="478"/>
          <ac:spMkLst>
            <pc:docMk/>
            <pc:sldMk cId="2489296928" sldId="272"/>
            <ac:spMk id="31" creationId="{43B5BC92-48C3-4AC5-987D-AD0114587215}"/>
          </ac:spMkLst>
        </pc:spChg>
        <pc:spChg chg="del">
          <ac:chgData name="Hans Bastiaan" userId="16c5300c-78ee-45f2-bb10-e216daae82d5" providerId="ADAL" clId="{2C151466-C4B4-4FB0-BE50-77030AF5D0FB}" dt="2022-07-06T18:53:52.169" v="95" actId="478"/>
          <ac:spMkLst>
            <pc:docMk/>
            <pc:sldMk cId="2489296928" sldId="272"/>
            <ac:spMk id="33" creationId="{A3F7CA8E-1DF5-45A3-80AB-55790B23FED0}"/>
          </ac:spMkLst>
        </pc:spChg>
        <pc:spChg chg="add del mod">
          <ac:chgData name="Hans Bastiaan" userId="16c5300c-78ee-45f2-bb10-e216daae82d5" providerId="ADAL" clId="{2C151466-C4B4-4FB0-BE50-77030AF5D0FB}" dt="2022-07-06T18:57:00.251" v="185" actId="478"/>
          <ac:spMkLst>
            <pc:docMk/>
            <pc:sldMk cId="2489296928" sldId="272"/>
            <ac:spMk id="34" creationId="{E5215374-0EFD-B290-A317-52110CBDAD1B}"/>
          </ac:spMkLst>
        </pc:spChg>
        <pc:spChg chg="add del mod">
          <ac:chgData name="Hans Bastiaan" userId="16c5300c-78ee-45f2-bb10-e216daae82d5" providerId="ADAL" clId="{2C151466-C4B4-4FB0-BE50-77030AF5D0FB}" dt="2022-07-06T18:53:56.138" v="97" actId="478"/>
          <ac:spMkLst>
            <pc:docMk/>
            <pc:sldMk cId="2489296928" sldId="272"/>
            <ac:spMk id="35" creationId="{5967E9FD-6CC6-C477-FA9D-63C4774ABF8A}"/>
          </ac:spMkLst>
        </pc:spChg>
        <pc:spChg chg="add mod">
          <ac:chgData name="Hans Bastiaan" userId="16c5300c-78ee-45f2-bb10-e216daae82d5" providerId="ADAL" clId="{2C151466-C4B4-4FB0-BE50-77030AF5D0FB}" dt="2022-07-07T06:15:39.372" v="579" actId="20577"/>
          <ac:spMkLst>
            <pc:docMk/>
            <pc:sldMk cId="2489296928" sldId="272"/>
            <ac:spMk id="36" creationId="{9A7C84A9-2B22-5F5F-5B00-DCAB01BE5D1D}"/>
          </ac:spMkLst>
        </pc:spChg>
        <pc:spChg chg="add mod">
          <ac:chgData name="Hans Bastiaan" userId="16c5300c-78ee-45f2-bb10-e216daae82d5" providerId="ADAL" clId="{2C151466-C4B4-4FB0-BE50-77030AF5D0FB}" dt="2022-07-07T06:15:43.248" v="580" actId="20577"/>
          <ac:spMkLst>
            <pc:docMk/>
            <pc:sldMk cId="2489296928" sldId="272"/>
            <ac:spMk id="37" creationId="{5679E084-D91B-85BA-C687-4EEF8A6097A2}"/>
          </ac:spMkLst>
        </pc:spChg>
        <pc:spChg chg="add mod">
          <ac:chgData name="Hans Bastiaan" userId="16c5300c-78ee-45f2-bb10-e216daae82d5" providerId="ADAL" clId="{2C151466-C4B4-4FB0-BE50-77030AF5D0FB}" dt="2022-07-06T19:11:49.104" v="308" actId="20577"/>
          <ac:spMkLst>
            <pc:docMk/>
            <pc:sldMk cId="2489296928" sldId="272"/>
            <ac:spMk id="38" creationId="{5328EC94-986F-FF4D-C778-AA8501096EB0}"/>
          </ac:spMkLst>
        </pc:spChg>
        <pc:spChg chg="add mod">
          <ac:chgData name="Hans Bastiaan" userId="16c5300c-78ee-45f2-bb10-e216daae82d5" providerId="ADAL" clId="{2C151466-C4B4-4FB0-BE50-77030AF5D0FB}" dt="2022-07-06T19:20:19.772" v="439" actId="20577"/>
          <ac:spMkLst>
            <pc:docMk/>
            <pc:sldMk cId="2489296928" sldId="272"/>
            <ac:spMk id="39" creationId="{E7B19B43-6836-B11B-DE10-4DE968E458A9}"/>
          </ac:spMkLst>
        </pc:spChg>
        <pc:graphicFrameChg chg="add mod modGraphic">
          <ac:chgData name="Hans Bastiaan" userId="16c5300c-78ee-45f2-bb10-e216daae82d5" providerId="ADAL" clId="{2C151466-C4B4-4FB0-BE50-77030AF5D0FB}" dt="2022-07-06T19:14:40.880" v="343" actId="14734"/>
          <ac:graphicFrameMkLst>
            <pc:docMk/>
            <pc:sldMk cId="2489296928" sldId="272"/>
            <ac:graphicFrameMk id="3" creationId="{2379A0D2-57BB-1667-D9B5-BF2FD2C806B6}"/>
          </ac:graphicFrameMkLst>
        </pc:graphicFrameChg>
        <pc:cxnChg chg="del">
          <ac:chgData name="Hans Bastiaan" userId="16c5300c-78ee-45f2-bb10-e216daae82d5" providerId="ADAL" clId="{2C151466-C4B4-4FB0-BE50-77030AF5D0FB}" dt="2022-07-06T18:53:52.169" v="95" actId="478"/>
          <ac:cxnSpMkLst>
            <pc:docMk/>
            <pc:sldMk cId="2489296928" sldId="272"/>
            <ac:cxnSpMk id="26" creationId="{AA2FA8CC-0DFD-456A-BAFD-CC813461D465}"/>
          </ac:cxnSpMkLst>
        </pc:cxnChg>
        <pc:cxnChg chg="del">
          <ac:chgData name="Hans Bastiaan" userId="16c5300c-78ee-45f2-bb10-e216daae82d5" providerId="ADAL" clId="{2C151466-C4B4-4FB0-BE50-77030AF5D0FB}" dt="2022-07-06T18:53:52.169" v="95" actId="478"/>
          <ac:cxnSpMkLst>
            <pc:docMk/>
            <pc:sldMk cId="2489296928" sldId="272"/>
            <ac:cxnSpMk id="28" creationId="{8D9F20D8-659D-4B59-BE9F-A1EE2FA9B8DA}"/>
          </ac:cxnSpMkLst>
        </pc:cxnChg>
        <pc:cxnChg chg="del mod">
          <ac:chgData name="Hans Bastiaan" userId="16c5300c-78ee-45f2-bb10-e216daae82d5" providerId="ADAL" clId="{2C151466-C4B4-4FB0-BE50-77030AF5D0FB}" dt="2022-07-06T18:53:52.169" v="95" actId="478"/>
          <ac:cxnSpMkLst>
            <pc:docMk/>
            <pc:sldMk cId="2489296928" sldId="272"/>
            <ac:cxnSpMk id="30" creationId="{6F74FD76-DC1A-4C9C-AF40-C6CB45CFC1B3}"/>
          </ac:cxnSpMkLst>
        </pc:cxnChg>
        <pc:cxnChg chg="del">
          <ac:chgData name="Hans Bastiaan" userId="16c5300c-78ee-45f2-bb10-e216daae82d5" providerId="ADAL" clId="{2C151466-C4B4-4FB0-BE50-77030AF5D0FB}" dt="2022-07-06T18:53:52.169" v="95" actId="478"/>
          <ac:cxnSpMkLst>
            <pc:docMk/>
            <pc:sldMk cId="2489296928" sldId="272"/>
            <ac:cxnSpMk id="32" creationId="{25C367D1-0F12-4312-8B9F-5B89A7CBB29A}"/>
          </ac:cxnSpMkLst>
        </pc:cxnChg>
      </pc:sldChg>
      <pc:sldChg chg="addSp delSp modSp del mod delAnim">
        <pc:chgData name="Hans Bastiaan" userId="16c5300c-78ee-45f2-bb10-e216daae82d5" providerId="ADAL" clId="{2C151466-C4B4-4FB0-BE50-77030AF5D0FB}" dt="2022-07-07T08:24:36.559" v="1207" actId="47"/>
        <pc:sldMkLst>
          <pc:docMk/>
          <pc:sldMk cId="1624028938" sldId="273"/>
        </pc:sldMkLst>
        <pc:spChg chg="add del mod">
          <ac:chgData name="Hans Bastiaan" userId="16c5300c-78ee-45f2-bb10-e216daae82d5" providerId="ADAL" clId="{2C151466-C4B4-4FB0-BE50-77030AF5D0FB}" dt="2022-07-07T08:16:21.610" v="1171" actId="21"/>
          <ac:spMkLst>
            <pc:docMk/>
            <pc:sldMk cId="1624028938" sldId="273"/>
            <ac:spMk id="2" creationId="{D9D8C773-43A5-99D7-6277-AB1A9AE0764E}"/>
          </ac:spMkLst>
        </pc:spChg>
        <pc:spChg chg="add del mod">
          <ac:chgData name="Hans Bastiaan" userId="16c5300c-78ee-45f2-bb10-e216daae82d5" providerId="ADAL" clId="{2C151466-C4B4-4FB0-BE50-77030AF5D0FB}" dt="2022-07-07T07:45:22.330" v="911"/>
          <ac:spMkLst>
            <pc:docMk/>
            <pc:sldMk cId="1624028938" sldId="273"/>
            <ac:spMk id="7" creationId="{86AA81CC-71BE-D128-C67C-FCDB5522E86D}"/>
          </ac:spMkLst>
        </pc:spChg>
        <pc:spChg chg="add mod">
          <ac:chgData name="Hans Bastiaan" userId="16c5300c-78ee-45f2-bb10-e216daae82d5" providerId="ADAL" clId="{2C151466-C4B4-4FB0-BE50-77030AF5D0FB}" dt="2022-07-07T07:45:31.972" v="919" actId="20577"/>
          <ac:spMkLst>
            <pc:docMk/>
            <pc:sldMk cId="1624028938" sldId="273"/>
            <ac:spMk id="8" creationId="{7BE5BE5C-4DBA-A17F-1116-2D1AAFF4EB24}"/>
          </ac:spMkLst>
        </pc:spChg>
        <pc:spChg chg="add mod">
          <ac:chgData name="Hans Bastiaan" userId="16c5300c-78ee-45f2-bb10-e216daae82d5" providerId="ADAL" clId="{2C151466-C4B4-4FB0-BE50-77030AF5D0FB}" dt="2022-07-07T08:14:31.115" v="1124" actId="20577"/>
          <ac:spMkLst>
            <pc:docMk/>
            <pc:sldMk cId="1624028938" sldId="273"/>
            <ac:spMk id="10" creationId="{8D36076E-047E-1356-176E-B2F0EFBD227A}"/>
          </ac:spMkLst>
        </pc:spChg>
        <pc:spChg chg="del mod">
          <ac:chgData name="Hans Bastiaan" userId="16c5300c-78ee-45f2-bb10-e216daae82d5" providerId="ADAL" clId="{2C151466-C4B4-4FB0-BE50-77030AF5D0FB}" dt="2022-07-07T07:45:26.087" v="912" actId="478"/>
          <ac:spMkLst>
            <pc:docMk/>
            <pc:sldMk cId="1624028938" sldId="273"/>
            <ac:spMk id="11" creationId="{5FD06DA5-5317-47F7-893E-CDE3514EFACE}"/>
          </ac:spMkLst>
        </pc:spChg>
        <pc:spChg chg="mod">
          <ac:chgData name="Hans Bastiaan" userId="16c5300c-78ee-45f2-bb10-e216daae82d5" providerId="ADAL" clId="{2C151466-C4B4-4FB0-BE50-77030AF5D0FB}" dt="2022-07-07T08:14:38.662" v="1125" actId="1076"/>
          <ac:spMkLst>
            <pc:docMk/>
            <pc:sldMk cId="1624028938" sldId="273"/>
            <ac:spMk id="12" creationId="{DE5A9363-6FCD-4F39-A39F-A57E69AF3B9E}"/>
          </ac:spMkLst>
        </pc:spChg>
        <pc:spChg chg="del mod">
          <ac:chgData name="Hans Bastiaan" userId="16c5300c-78ee-45f2-bb10-e216daae82d5" providerId="ADAL" clId="{2C151466-C4B4-4FB0-BE50-77030AF5D0FB}" dt="2022-07-07T08:11:33.160" v="1093" actId="478"/>
          <ac:spMkLst>
            <pc:docMk/>
            <pc:sldMk cId="1624028938" sldId="273"/>
            <ac:spMk id="13" creationId="{53686B95-A077-4562-8D1E-170E62573E19}"/>
          </ac:spMkLst>
        </pc:spChg>
        <pc:spChg chg="del">
          <ac:chgData name="Hans Bastiaan" userId="16c5300c-78ee-45f2-bb10-e216daae82d5" providerId="ADAL" clId="{2C151466-C4B4-4FB0-BE50-77030AF5D0FB}" dt="2022-07-06T19:36:12.131" v="543" actId="478"/>
          <ac:spMkLst>
            <pc:docMk/>
            <pc:sldMk cId="1624028938" sldId="273"/>
            <ac:spMk id="14" creationId="{7BF999D9-10B1-4D60-B099-6EE3F754B563}"/>
          </ac:spMkLst>
        </pc:spChg>
        <pc:spChg chg="del">
          <ac:chgData name="Hans Bastiaan" userId="16c5300c-78ee-45f2-bb10-e216daae82d5" providerId="ADAL" clId="{2C151466-C4B4-4FB0-BE50-77030AF5D0FB}" dt="2022-07-06T19:36:16.165" v="545" actId="478"/>
          <ac:spMkLst>
            <pc:docMk/>
            <pc:sldMk cId="1624028938" sldId="273"/>
            <ac:spMk id="15" creationId="{F32D2E2F-BF58-4C88-BC07-F9BB39BF8BC5}"/>
          </ac:spMkLst>
        </pc:spChg>
        <pc:spChg chg="del mod">
          <ac:chgData name="Hans Bastiaan" userId="16c5300c-78ee-45f2-bb10-e216daae82d5" providerId="ADAL" clId="{2C151466-C4B4-4FB0-BE50-77030AF5D0FB}" dt="2022-07-07T08:11:25.533" v="1091" actId="478"/>
          <ac:spMkLst>
            <pc:docMk/>
            <pc:sldMk cId="1624028938" sldId="273"/>
            <ac:spMk id="16" creationId="{A7C8A6DA-8E2F-4C1F-AA5E-25CA0330CD3E}"/>
          </ac:spMkLst>
        </pc:spChg>
        <pc:spChg chg="del">
          <ac:chgData name="Hans Bastiaan" userId="16c5300c-78ee-45f2-bb10-e216daae82d5" providerId="ADAL" clId="{2C151466-C4B4-4FB0-BE50-77030AF5D0FB}" dt="2022-07-07T08:11:30.194" v="1092" actId="478"/>
          <ac:spMkLst>
            <pc:docMk/>
            <pc:sldMk cId="1624028938" sldId="273"/>
            <ac:spMk id="17" creationId="{5FD73812-45D0-480E-894D-06E9DEA1CDAD}"/>
          </ac:spMkLst>
        </pc:spChg>
        <pc:spChg chg="del">
          <ac:chgData name="Hans Bastiaan" userId="16c5300c-78ee-45f2-bb10-e216daae82d5" providerId="ADAL" clId="{2C151466-C4B4-4FB0-BE50-77030AF5D0FB}" dt="2022-07-06T19:36:10.301" v="542" actId="478"/>
          <ac:spMkLst>
            <pc:docMk/>
            <pc:sldMk cId="1624028938" sldId="273"/>
            <ac:spMk id="18" creationId="{1684A122-0400-49FF-8675-9EAE460B3040}"/>
          </ac:spMkLst>
        </pc:spChg>
        <pc:spChg chg="del">
          <ac:chgData name="Hans Bastiaan" userId="16c5300c-78ee-45f2-bb10-e216daae82d5" providerId="ADAL" clId="{2C151466-C4B4-4FB0-BE50-77030AF5D0FB}" dt="2022-07-06T19:36:14.746" v="544" actId="478"/>
          <ac:spMkLst>
            <pc:docMk/>
            <pc:sldMk cId="1624028938" sldId="273"/>
            <ac:spMk id="19" creationId="{39A70DEE-18C5-492F-91E9-4FCE5E46E026}"/>
          </ac:spMkLst>
        </pc:spChg>
      </pc:sldChg>
      <pc:sldChg chg="del">
        <pc:chgData name="Hans Bastiaan" userId="16c5300c-78ee-45f2-bb10-e216daae82d5" providerId="ADAL" clId="{2C151466-C4B4-4FB0-BE50-77030AF5D0FB}" dt="2022-07-07T08:24:57.118" v="1208" actId="47"/>
        <pc:sldMkLst>
          <pc:docMk/>
          <pc:sldMk cId="2580859354" sldId="274"/>
        </pc:sldMkLst>
      </pc:sldChg>
      <pc:sldChg chg="addSp delSp modSp mod delAnim modAnim">
        <pc:chgData name="Hans Bastiaan" userId="16c5300c-78ee-45f2-bb10-e216daae82d5" providerId="ADAL" clId="{2C151466-C4B4-4FB0-BE50-77030AF5D0FB}" dt="2022-07-12T08:15:19.405" v="1959" actId="6549"/>
        <pc:sldMkLst>
          <pc:docMk/>
          <pc:sldMk cId="3028577991" sldId="275"/>
        </pc:sldMkLst>
        <pc:spChg chg="mod">
          <ac:chgData name="Hans Bastiaan" userId="16c5300c-78ee-45f2-bb10-e216daae82d5" providerId="ADAL" clId="{2C151466-C4B4-4FB0-BE50-77030AF5D0FB}" dt="2022-07-07T08:32:04.743" v="1276" actId="14100"/>
          <ac:spMkLst>
            <pc:docMk/>
            <pc:sldMk cId="3028577991" sldId="275"/>
            <ac:spMk id="8" creationId="{82E6832F-D797-45DE-944B-2A49B2B92223}"/>
          </ac:spMkLst>
        </pc:spChg>
        <pc:spChg chg="del mod">
          <ac:chgData name="Hans Bastiaan" userId="16c5300c-78ee-45f2-bb10-e216daae82d5" providerId="ADAL" clId="{2C151466-C4B4-4FB0-BE50-77030AF5D0FB}" dt="2022-07-07T08:30:51.161" v="1261" actId="478"/>
          <ac:spMkLst>
            <pc:docMk/>
            <pc:sldMk cId="3028577991" sldId="275"/>
            <ac:spMk id="9" creationId="{4E65F324-74E1-4D39-A637-63621DCD231E}"/>
          </ac:spMkLst>
        </pc:spChg>
        <pc:spChg chg="del">
          <ac:chgData name="Hans Bastiaan" userId="16c5300c-78ee-45f2-bb10-e216daae82d5" providerId="ADAL" clId="{2C151466-C4B4-4FB0-BE50-77030AF5D0FB}" dt="2022-07-07T08:31:06.259" v="1268" actId="478"/>
          <ac:spMkLst>
            <pc:docMk/>
            <pc:sldMk cId="3028577991" sldId="275"/>
            <ac:spMk id="10" creationId="{B4939234-9CC1-487D-AD68-FF8C794B1B6B}"/>
          </ac:spMkLst>
        </pc:spChg>
        <pc:spChg chg="mod">
          <ac:chgData name="Hans Bastiaan" userId="16c5300c-78ee-45f2-bb10-e216daae82d5" providerId="ADAL" clId="{2C151466-C4B4-4FB0-BE50-77030AF5D0FB}" dt="2022-07-12T08:15:19.405" v="1959" actId="6549"/>
          <ac:spMkLst>
            <pc:docMk/>
            <pc:sldMk cId="3028577991" sldId="275"/>
            <ac:spMk id="11" creationId="{9F4F1735-CB42-45A1-BF5C-C542D33D6598}"/>
          </ac:spMkLst>
        </pc:spChg>
        <pc:spChg chg="del">
          <ac:chgData name="Hans Bastiaan" userId="16c5300c-78ee-45f2-bb10-e216daae82d5" providerId="ADAL" clId="{2C151466-C4B4-4FB0-BE50-77030AF5D0FB}" dt="2022-07-07T08:31:04.505" v="1267" actId="478"/>
          <ac:spMkLst>
            <pc:docMk/>
            <pc:sldMk cId="3028577991" sldId="275"/>
            <ac:spMk id="12" creationId="{B83099DA-935E-42DB-839A-652CD9BEAEAD}"/>
          </ac:spMkLst>
        </pc:spChg>
        <pc:spChg chg="del mod">
          <ac:chgData name="Hans Bastiaan" userId="16c5300c-78ee-45f2-bb10-e216daae82d5" providerId="ADAL" clId="{2C151466-C4B4-4FB0-BE50-77030AF5D0FB}" dt="2022-07-07T08:31:02.749" v="1266" actId="478"/>
          <ac:spMkLst>
            <pc:docMk/>
            <pc:sldMk cId="3028577991" sldId="275"/>
            <ac:spMk id="13" creationId="{B54F642A-A60A-4EAC-954B-988AE8DA92E5}"/>
          </ac:spMkLst>
        </pc:spChg>
        <pc:spChg chg="add mod">
          <ac:chgData name="Hans Bastiaan" userId="16c5300c-78ee-45f2-bb10-e216daae82d5" providerId="ADAL" clId="{2C151466-C4B4-4FB0-BE50-77030AF5D0FB}" dt="2022-07-07T08:32:48.598" v="1306" actId="1076"/>
          <ac:spMkLst>
            <pc:docMk/>
            <pc:sldMk cId="3028577991" sldId="275"/>
            <ac:spMk id="14" creationId="{FEE189AC-B66B-3247-4A1F-50E5D33BE3F7}"/>
          </ac:spMkLst>
        </pc:spChg>
        <pc:picChg chg="add mod">
          <ac:chgData name="Hans Bastiaan" userId="16c5300c-78ee-45f2-bb10-e216daae82d5" providerId="ADAL" clId="{2C151466-C4B4-4FB0-BE50-77030AF5D0FB}" dt="2022-07-07T08:30:59.262" v="1263" actId="1076"/>
          <ac:picMkLst>
            <pc:docMk/>
            <pc:sldMk cId="3028577991" sldId="275"/>
            <ac:picMk id="3" creationId="{F08046E6-FC10-431E-A043-5221B0768293}"/>
          </ac:picMkLst>
        </pc:picChg>
        <pc:picChg chg="add mod">
          <ac:chgData name="Hans Bastiaan" userId="16c5300c-78ee-45f2-bb10-e216daae82d5" providerId="ADAL" clId="{2C151466-C4B4-4FB0-BE50-77030AF5D0FB}" dt="2022-07-07T08:33:04.004" v="1307" actId="1076"/>
          <ac:picMkLst>
            <pc:docMk/>
            <pc:sldMk cId="3028577991" sldId="275"/>
            <ac:picMk id="5" creationId="{8C8B736B-553A-F9A4-119A-2639F0C3324F}"/>
          </ac:picMkLst>
        </pc:picChg>
        <pc:picChg chg="add mod">
          <ac:chgData name="Hans Bastiaan" userId="16c5300c-78ee-45f2-bb10-e216daae82d5" providerId="ADAL" clId="{2C151466-C4B4-4FB0-BE50-77030AF5D0FB}" dt="2022-07-07T08:44:12.315" v="1350" actId="1076"/>
          <ac:picMkLst>
            <pc:docMk/>
            <pc:sldMk cId="3028577991" sldId="275"/>
            <ac:picMk id="7" creationId="{D403489D-7AEE-0D86-4710-A445437EDE43}"/>
          </ac:picMkLst>
        </pc:picChg>
      </pc:sldChg>
      <pc:sldChg chg="addSp delSp modSp mod delAnim modAnim">
        <pc:chgData name="Hans Bastiaan" userId="16c5300c-78ee-45f2-bb10-e216daae82d5" providerId="ADAL" clId="{2C151466-C4B4-4FB0-BE50-77030AF5D0FB}" dt="2022-07-12T07:46:22.084" v="1820"/>
        <pc:sldMkLst>
          <pc:docMk/>
          <pc:sldMk cId="4202868521" sldId="276"/>
        </pc:sldMkLst>
        <pc:spChg chg="del">
          <ac:chgData name="Hans Bastiaan" userId="16c5300c-78ee-45f2-bb10-e216daae82d5" providerId="ADAL" clId="{2C151466-C4B4-4FB0-BE50-77030AF5D0FB}" dt="2022-07-07T08:34:00.065" v="1308" actId="478"/>
          <ac:spMkLst>
            <pc:docMk/>
            <pc:sldMk cId="4202868521" sldId="276"/>
            <ac:spMk id="8" creationId="{CE140FEB-04B6-4EEB-8A47-F7DF4706A769}"/>
          </ac:spMkLst>
        </pc:spChg>
        <pc:spChg chg="del mod">
          <ac:chgData name="Hans Bastiaan" userId="16c5300c-78ee-45f2-bb10-e216daae82d5" providerId="ADAL" clId="{2C151466-C4B4-4FB0-BE50-77030AF5D0FB}" dt="2022-07-07T08:41:15.510" v="1346" actId="478"/>
          <ac:spMkLst>
            <pc:docMk/>
            <pc:sldMk cId="4202868521" sldId="276"/>
            <ac:spMk id="9" creationId="{B3B0AA2E-DE64-47B1-BDF2-D687DF6681CB}"/>
          </ac:spMkLst>
        </pc:spChg>
        <pc:spChg chg="del">
          <ac:chgData name="Hans Bastiaan" userId="16c5300c-78ee-45f2-bb10-e216daae82d5" providerId="ADAL" clId="{2C151466-C4B4-4FB0-BE50-77030AF5D0FB}" dt="2022-07-07T08:38:48.729" v="1320" actId="478"/>
          <ac:spMkLst>
            <pc:docMk/>
            <pc:sldMk cId="4202868521" sldId="276"/>
            <ac:spMk id="10" creationId="{4FA6DC1F-920F-4661-A350-F873B5A27A75}"/>
          </ac:spMkLst>
        </pc:spChg>
        <pc:spChg chg="mod">
          <ac:chgData name="Hans Bastiaan" userId="16c5300c-78ee-45f2-bb10-e216daae82d5" providerId="ADAL" clId="{2C151466-C4B4-4FB0-BE50-77030AF5D0FB}" dt="2022-07-12T07:45:27.217" v="1818" actId="20577"/>
          <ac:spMkLst>
            <pc:docMk/>
            <pc:sldMk cId="4202868521" sldId="276"/>
            <ac:spMk id="11" creationId="{4494C6CF-451F-4649-B3C8-2EB2C7422E16}"/>
          </ac:spMkLst>
        </pc:spChg>
        <pc:spChg chg="del">
          <ac:chgData name="Hans Bastiaan" userId="16c5300c-78ee-45f2-bb10-e216daae82d5" providerId="ADAL" clId="{2C151466-C4B4-4FB0-BE50-77030AF5D0FB}" dt="2022-07-07T08:38:47.522" v="1319" actId="478"/>
          <ac:spMkLst>
            <pc:docMk/>
            <pc:sldMk cId="4202868521" sldId="276"/>
            <ac:spMk id="12" creationId="{FE2BE1FD-8F94-4DC9-ACCF-0A4497B1B059}"/>
          </ac:spMkLst>
        </pc:spChg>
        <pc:spChg chg="del">
          <ac:chgData name="Hans Bastiaan" userId="16c5300c-78ee-45f2-bb10-e216daae82d5" providerId="ADAL" clId="{2C151466-C4B4-4FB0-BE50-77030AF5D0FB}" dt="2022-07-07T08:38:45.752" v="1318" actId="478"/>
          <ac:spMkLst>
            <pc:docMk/>
            <pc:sldMk cId="4202868521" sldId="276"/>
            <ac:spMk id="13" creationId="{3D5F2D68-C65A-4E95-91C2-84861D4F53CB}"/>
          </ac:spMkLst>
        </pc:spChg>
        <pc:spChg chg="add mod">
          <ac:chgData name="Hans Bastiaan" userId="16c5300c-78ee-45f2-bb10-e216daae82d5" providerId="ADAL" clId="{2C151466-C4B4-4FB0-BE50-77030AF5D0FB}" dt="2022-07-07T08:34:02.734" v="1311" actId="20577"/>
          <ac:spMkLst>
            <pc:docMk/>
            <pc:sldMk cId="4202868521" sldId="276"/>
            <ac:spMk id="14" creationId="{C1CDD2FF-0DDE-9DCF-6752-BCDD62D5A5A0}"/>
          </ac:spMkLst>
        </pc:spChg>
        <pc:spChg chg="add mod">
          <ac:chgData name="Hans Bastiaan" userId="16c5300c-78ee-45f2-bb10-e216daae82d5" providerId="ADAL" clId="{2C151466-C4B4-4FB0-BE50-77030AF5D0FB}" dt="2022-07-07T08:38:57.206" v="1323"/>
          <ac:spMkLst>
            <pc:docMk/>
            <pc:sldMk cId="4202868521" sldId="276"/>
            <ac:spMk id="15" creationId="{6EE214BF-09F9-0D05-1BA1-8BBDF64CCFBB}"/>
          </ac:spMkLst>
        </pc:spChg>
        <pc:picChg chg="add del mod">
          <ac:chgData name="Hans Bastiaan" userId="16c5300c-78ee-45f2-bb10-e216daae82d5" providerId="ADAL" clId="{2C151466-C4B4-4FB0-BE50-77030AF5D0FB}" dt="2022-07-12T07:44:25.664" v="1813" actId="478"/>
          <ac:picMkLst>
            <pc:docMk/>
            <pc:sldMk cId="4202868521" sldId="276"/>
            <ac:picMk id="3" creationId="{7F88714A-67DD-2835-0231-E0E659EA0BA0}"/>
          </ac:picMkLst>
        </pc:picChg>
        <pc:picChg chg="add mod">
          <ac:chgData name="Hans Bastiaan" userId="16c5300c-78ee-45f2-bb10-e216daae82d5" providerId="ADAL" clId="{2C151466-C4B4-4FB0-BE50-77030AF5D0FB}" dt="2022-07-12T07:44:29.954" v="1815" actId="1076"/>
          <ac:picMkLst>
            <pc:docMk/>
            <pc:sldMk cId="4202868521" sldId="276"/>
            <ac:picMk id="4" creationId="{FEBB9171-1E55-BAD8-4666-27176995F57D}"/>
          </ac:picMkLst>
        </pc:picChg>
        <pc:picChg chg="add mod">
          <ac:chgData name="Hans Bastiaan" userId="16c5300c-78ee-45f2-bb10-e216daae82d5" providerId="ADAL" clId="{2C151466-C4B4-4FB0-BE50-77030AF5D0FB}" dt="2022-07-12T07:45:23.468" v="1817" actId="1076"/>
          <ac:picMkLst>
            <pc:docMk/>
            <pc:sldMk cId="4202868521" sldId="276"/>
            <ac:picMk id="6" creationId="{5DCFB6F1-36B6-327B-1626-078F9DD7DA8B}"/>
          </ac:picMkLst>
        </pc:picChg>
      </pc:sldChg>
      <pc:sldChg chg="addSp delSp modSp mod ord delAnim modAnim">
        <pc:chgData name="Hans Bastiaan" userId="16c5300c-78ee-45f2-bb10-e216daae82d5" providerId="ADAL" clId="{2C151466-C4B4-4FB0-BE50-77030AF5D0FB}" dt="2022-07-12T08:27:46.047" v="2044" actId="20577"/>
        <pc:sldMkLst>
          <pc:docMk/>
          <pc:sldMk cId="3664313244" sldId="277"/>
        </pc:sldMkLst>
        <pc:spChg chg="add del">
          <ac:chgData name="Hans Bastiaan" userId="16c5300c-78ee-45f2-bb10-e216daae82d5" providerId="ADAL" clId="{2C151466-C4B4-4FB0-BE50-77030AF5D0FB}" dt="2022-07-07T08:58:04.910" v="1465"/>
          <ac:spMkLst>
            <pc:docMk/>
            <pc:sldMk cId="3664313244" sldId="277"/>
            <ac:spMk id="8" creationId="{F1B0D253-1A55-B7B9-6889-7986092292B9}"/>
          </ac:spMkLst>
        </pc:spChg>
        <pc:spChg chg="mod">
          <ac:chgData name="Hans Bastiaan" userId="16c5300c-78ee-45f2-bb10-e216daae82d5" providerId="ADAL" clId="{2C151466-C4B4-4FB0-BE50-77030AF5D0FB}" dt="2022-07-12T08:27:46.047" v="2044" actId="20577"/>
          <ac:spMkLst>
            <pc:docMk/>
            <pc:sldMk cId="3664313244" sldId="277"/>
            <ac:spMk id="10" creationId="{F6137CD5-460A-4578-96BD-B784299908D8}"/>
          </ac:spMkLst>
        </pc:spChg>
        <pc:spChg chg="mod">
          <ac:chgData name="Hans Bastiaan" userId="16c5300c-78ee-45f2-bb10-e216daae82d5" providerId="ADAL" clId="{2C151466-C4B4-4FB0-BE50-77030AF5D0FB}" dt="2022-07-07T08:47:10.590" v="1374" actId="20577"/>
          <ac:spMkLst>
            <pc:docMk/>
            <pc:sldMk cId="3664313244" sldId="277"/>
            <ac:spMk id="11" creationId="{21BF0CC7-A180-4E9C-BCB5-F8291993F5B3}"/>
          </ac:spMkLst>
        </pc:spChg>
        <pc:spChg chg="del mod">
          <ac:chgData name="Hans Bastiaan" userId="16c5300c-78ee-45f2-bb10-e216daae82d5" providerId="ADAL" clId="{2C151466-C4B4-4FB0-BE50-77030AF5D0FB}" dt="2022-07-07T08:49:52.479" v="1385" actId="478"/>
          <ac:spMkLst>
            <pc:docMk/>
            <pc:sldMk cId="3664313244" sldId="277"/>
            <ac:spMk id="12" creationId="{4C595A55-FFF5-48D4-B84A-9DA85CAE7A5E}"/>
          </ac:spMkLst>
        </pc:spChg>
        <pc:spChg chg="del">
          <ac:chgData name="Hans Bastiaan" userId="16c5300c-78ee-45f2-bb10-e216daae82d5" providerId="ADAL" clId="{2C151466-C4B4-4FB0-BE50-77030AF5D0FB}" dt="2022-07-07T08:48:40.209" v="1376" actId="478"/>
          <ac:spMkLst>
            <pc:docMk/>
            <pc:sldMk cId="3664313244" sldId="277"/>
            <ac:spMk id="13" creationId="{6555B3F7-79F4-43AA-B9C1-0D858BA6CDF8}"/>
          </ac:spMkLst>
        </pc:spChg>
        <pc:spChg chg="del mod">
          <ac:chgData name="Hans Bastiaan" userId="16c5300c-78ee-45f2-bb10-e216daae82d5" providerId="ADAL" clId="{2C151466-C4B4-4FB0-BE50-77030AF5D0FB}" dt="2022-07-07T08:55:05.437" v="1410" actId="478"/>
          <ac:spMkLst>
            <pc:docMk/>
            <pc:sldMk cId="3664313244" sldId="277"/>
            <ac:spMk id="14" creationId="{8F4044EA-7BB9-4A51-828A-FA2A31CE396C}"/>
          </ac:spMkLst>
        </pc:spChg>
        <pc:spChg chg="del">
          <ac:chgData name="Hans Bastiaan" userId="16c5300c-78ee-45f2-bb10-e216daae82d5" providerId="ADAL" clId="{2C151466-C4B4-4FB0-BE50-77030AF5D0FB}" dt="2022-07-07T08:54:50.138" v="1407" actId="478"/>
          <ac:spMkLst>
            <pc:docMk/>
            <pc:sldMk cId="3664313244" sldId="277"/>
            <ac:spMk id="15" creationId="{43511ED2-EC1C-4E5C-AC2C-259FF91E99CE}"/>
          </ac:spMkLst>
        </pc:spChg>
        <pc:spChg chg="del">
          <ac:chgData name="Hans Bastiaan" userId="16c5300c-78ee-45f2-bb10-e216daae82d5" providerId="ADAL" clId="{2C151466-C4B4-4FB0-BE50-77030AF5D0FB}" dt="2022-07-07T08:45:53.823" v="1354" actId="478"/>
          <ac:spMkLst>
            <pc:docMk/>
            <pc:sldMk cId="3664313244" sldId="277"/>
            <ac:spMk id="16" creationId="{A9099DF3-BD8B-44C6-AA2B-B1714CFD1874}"/>
          </ac:spMkLst>
        </pc:spChg>
        <pc:spChg chg="del">
          <ac:chgData name="Hans Bastiaan" userId="16c5300c-78ee-45f2-bb10-e216daae82d5" providerId="ADAL" clId="{2C151466-C4B4-4FB0-BE50-77030AF5D0FB}" dt="2022-07-07T08:45:52.658" v="1353" actId="478"/>
          <ac:spMkLst>
            <pc:docMk/>
            <pc:sldMk cId="3664313244" sldId="277"/>
            <ac:spMk id="17" creationId="{1F1C4CAE-E254-44F3-812B-1EEE13A568D8}"/>
          </ac:spMkLst>
        </pc:spChg>
        <pc:spChg chg="add mod">
          <ac:chgData name="Hans Bastiaan" userId="16c5300c-78ee-45f2-bb10-e216daae82d5" providerId="ADAL" clId="{2C151466-C4B4-4FB0-BE50-77030AF5D0FB}" dt="2022-07-07T08:54:34.485" v="1396" actId="20577"/>
          <ac:spMkLst>
            <pc:docMk/>
            <pc:sldMk cId="3664313244" sldId="277"/>
            <ac:spMk id="18" creationId="{A790A933-8E99-7A8F-7F26-48268740DD4D}"/>
          </ac:spMkLst>
        </pc:spChg>
        <pc:spChg chg="add mod">
          <ac:chgData name="Hans Bastiaan" userId="16c5300c-78ee-45f2-bb10-e216daae82d5" providerId="ADAL" clId="{2C151466-C4B4-4FB0-BE50-77030AF5D0FB}" dt="2022-07-12T08:27:42.425" v="2043" actId="20577"/>
          <ac:spMkLst>
            <pc:docMk/>
            <pc:sldMk cId="3664313244" sldId="277"/>
            <ac:spMk id="19" creationId="{4C13FFC6-EC27-7209-D142-D412901B5C49}"/>
          </ac:spMkLst>
        </pc:spChg>
        <pc:picChg chg="add mod">
          <ac:chgData name="Hans Bastiaan" userId="16c5300c-78ee-45f2-bb10-e216daae82d5" providerId="ADAL" clId="{2C151466-C4B4-4FB0-BE50-77030AF5D0FB}" dt="2022-07-07T08:58:38.781" v="1478" actId="1076"/>
          <ac:picMkLst>
            <pc:docMk/>
            <pc:sldMk cId="3664313244" sldId="277"/>
            <ac:picMk id="3" creationId="{94870124-B675-89A6-6B95-2C69B053200F}"/>
          </ac:picMkLst>
        </pc:picChg>
        <pc:picChg chg="add del mod">
          <ac:chgData name="Hans Bastiaan" userId="16c5300c-78ee-45f2-bb10-e216daae82d5" providerId="ADAL" clId="{2C151466-C4B4-4FB0-BE50-77030AF5D0FB}" dt="2022-07-07T09:00:06.843" v="1498" actId="478"/>
          <ac:picMkLst>
            <pc:docMk/>
            <pc:sldMk cId="3664313244" sldId="277"/>
            <ac:picMk id="7" creationId="{9ECEF36A-8C4D-05E3-C690-91F2D5EA497A}"/>
          </ac:picMkLst>
        </pc:picChg>
        <pc:picChg chg="add mod">
          <ac:chgData name="Hans Bastiaan" userId="16c5300c-78ee-45f2-bb10-e216daae82d5" providerId="ADAL" clId="{2C151466-C4B4-4FB0-BE50-77030AF5D0FB}" dt="2022-07-07T09:00:11.337" v="1500" actId="1076"/>
          <ac:picMkLst>
            <pc:docMk/>
            <pc:sldMk cId="3664313244" sldId="277"/>
            <ac:picMk id="20" creationId="{A8D1AF8C-3092-D3DD-787B-3E1215FEF584}"/>
          </ac:picMkLst>
        </pc:picChg>
        <pc:picChg chg="add mod">
          <ac:chgData name="Hans Bastiaan" userId="16c5300c-78ee-45f2-bb10-e216daae82d5" providerId="ADAL" clId="{2C151466-C4B4-4FB0-BE50-77030AF5D0FB}" dt="2022-07-07T09:03:42.011" v="1502" actId="1076"/>
          <ac:picMkLst>
            <pc:docMk/>
            <pc:sldMk cId="3664313244" sldId="277"/>
            <ac:picMk id="22" creationId="{121DE3B2-0C17-C969-487F-E0CAFBE00A69}"/>
          </ac:picMkLst>
        </pc:picChg>
      </pc:sldChg>
      <pc:sldChg chg="del">
        <pc:chgData name="Hans Bastiaan" userId="16c5300c-78ee-45f2-bb10-e216daae82d5" providerId="ADAL" clId="{2C151466-C4B4-4FB0-BE50-77030AF5D0FB}" dt="2022-07-07T09:05:44.790" v="1506" actId="47"/>
        <pc:sldMkLst>
          <pc:docMk/>
          <pc:sldMk cId="3690895519" sldId="278"/>
        </pc:sldMkLst>
      </pc:sldChg>
      <pc:sldChg chg="del">
        <pc:chgData name="Hans Bastiaan" userId="16c5300c-78ee-45f2-bb10-e216daae82d5" providerId="ADAL" clId="{2C151466-C4B4-4FB0-BE50-77030AF5D0FB}" dt="2022-07-07T09:05:48.374" v="1507" actId="47"/>
        <pc:sldMkLst>
          <pc:docMk/>
          <pc:sldMk cId="2305626609" sldId="279"/>
        </pc:sldMkLst>
      </pc:sldChg>
      <pc:sldChg chg="del">
        <pc:chgData name="Hans Bastiaan" userId="16c5300c-78ee-45f2-bb10-e216daae82d5" providerId="ADAL" clId="{2C151466-C4B4-4FB0-BE50-77030AF5D0FB}" dt="2022-07-07T09:05:53.973" v="1508" actId="47"/>
        <pc:sldMkLst>
          <pc:docMk/>
          <pc:sldMk cId="577505510" sldId="280"/>
        </pc:sldMkLst>
      </pc:sldChg>
      <pc:sldChg chg="addSp delSp modSp mod delAnim modAnim">
        <pc:chgData name="Hans Bastiaan" userId="16c5300c-78ee-45f2-bb10-e216daae82d5" providerId="ADAL" clId="{2C151466-C4B4-4FB0-BE50-77030AF5D0FB}" dt="2022-07-07T09:19:10.543" v="1644"/>
        <pc:sldMkLst>
          <pc:docMk/>
          <pc:sldMk cId="1374264782" sldId="281"/>
        </pc:sldMkLst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2" creationId="{509F118E-E759-4B13-BFAC-4225FF940C28}"/>
          </ac:spMkLst>
        </pc:spChg>
        <pc:spChg chg="mod">
          <ac:chgData name="Hans Bastiaan" userId="16c5300c-78ee-45f2-bb10-e216daae82d5" providerId="ADAL" clId="{2C151466-C4B4-4FB0-BE50-77030AF5D0FB}" dt="2022-07-07T09:09:18.442" v="1556" actId="1076"/>
          <ac:spMkLst>
            <pc:docMk/>
            <pc:sldMk cId="1374264782" sldId="281"/>
            <ac:spMk id="33" creationId="{8F357DD5-24F7-439C-9A9F-CF67A51F9FBF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4" creationId="{C11F5861-65A9-4A7B-A832-1685F6CBDC34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5" creationId="{ABF39801-75A9-41A4-A890-4C3C5AA8792F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6" creationId="{FEF789BC-A8D1-4AA4-B992-91C968D26654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7" creationId="{16438738-3872-407A-B6ED-BFF030704C76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8" creationId="{39296D5F-E9BA-4092-BD59-235A562FFACD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39" creationId="{70794C59-EA88-473F-BBC0-E9D9BC548CCD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0" creationId="{4C52439F-A31D-414B-93DC-582F77CB7456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2" creationId="{7D1C15CF-FE43-4E7F-95D9-6F31B5E6155D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7" creationId="{98EA663B-0CA6-4850-8C5A-717C7F266EA1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8" creationId="{993AB77C-C85E-4933-A276-2C45A010D7E2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49" creationId="{3BC4781D-6A02-419B-96B3-532B4AF78F2C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0" creationId="{A51734A4-9F45-4D35-9054-E486320CE050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1" creationId="{B2FDAD81-F7CF-4D15-AE62-3617C1375F73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2" creationId="{BFC1FFDB-C665-4EBB-BC1F-760A7D9ADE41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5" creationId="{FE8498BB-133E-47F1-A4B5-0FBE9689C3CB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6" creationId="{F6A7EC97-3B33-4226-A19F-189E691D605D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7" creationId="{18764242-A5DA-458B-ACC5-4250E0473B69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8" creationId="{02D5247F-96C1-464F-B65A-1F6BCCD34D25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59" creationId="{6DF9FDB4-1B43-4507-9D0B-5D399806AB36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60" creationId="{DA564030-5866-4DA0-B4EB-21E569EC052A}"/>
          </ac:spMkLst>
        </pc:spChg>
        <pc:spChg chg="del">
          <ac:chgData name="Hans Bastiaan" userId="16c5300c-78ee-45f2-bb10-e216daae82d5" providerId="ADAL" clId="{2C151466-C4B4-4FB0-BE50-77030AF5D0FB}" dt="2022-07-07T09:08:20.762" v="1510" actId="478"/>
          <ac:spMkLst>
            <pc:docMk/>
            <pc:sldMk cId="1374264782" sldId="281"/>
            <ac:spMk id="61" creationId="{075B0F78-D3B2-4AE0-AD32-4B3793C40B5D}"/>
          </ac:spMkLst>
        </pc:spChg>
        <pc:spChg chg="add mod">
          <ac:chgData name="Hans Bastiaan" userId="16c5300c-78ee-45f2-bb10-e216daae82d5" providerId="ADAL" clId="{2C151466-C4B4-4FB0-BE50-77030AF5D0FB}" dt="2022-07-07T09:12:58.310" v="1561" actId="20577"/>
          <ac:spMkLst>
            <pc:docMk/>
            <pc:sldMk cId="1374264782" sldId="281"/>
            <ac:spMk id="62" creationId="{C70B95B1-EFAD-7935-19D3-152AA3631BF9}"/>
          </ac:spMkLst>
        </pc:spChg>
        <pc:spChg chg="add mod">
          <ac:chgData name="Hans Bastiaan" userId="16c5300c-78ee-45f2-bb10-e216daae82d5" providerId="ADAL" clId="{2C151466-C4B4-4FB0-BE50-77030AF5D0FB}" dt="2022-07-07T09:18:36.165" v="1632" actId="20577"/>
          <ac:spMkLst>
            <pc:docMk/>
            <pc:sldMk cId="1374264782" sldId="281"/>
            <ac:spMk id="63" creationId="{0BB2F289-D143-FB58-BFA1-EA80DC3D1CDD}"/>
          </ac:spMkLst>
        </pc:spChg>
        <pc:spChg chg="add mod">
          <ac:chgData name="Hans Bastiaan" userId="16c5300c-78ee-45f2-bb10-e216daae82d5" providerId="ADAL" clId="{2C151466-C4B4-4FB0-BE50-77030AF5D0FB}" dt="2022-07-07T09:18:49.267" v="1640" actId="20577"/>
          <ac:spMkLst>
            <pc:docMk/>
            <pc:sldMk cId="1374264782" sldId="281"/>
            <ac:spMk id="64" creationId="{5C651C97-2FF5-1A62-FFD6-87BFA5534FFD}"/>
          </ac:spMkLst>
        </pc:spChg>
        <pc:spChg chg="add del mod">
          <ac:chgData name="Hans Bastiaan" userId="16c5300c-78ee-45f2-bb10-e216daae82d5" providerId="ADAL" clId="{2C151466-C4B4-4FB0-BE50-77030AF5D0FB}" dt="2022-07-07T09:15:22.171" v="1617" actId="478"/>
          <ac:spMkLst>
            <pc:docMk/>
            <pc:sldMk cId="1374264782" sldId="281"/>
            <ac:spMk id="65" creationId="{906996A8-73A7-BBA1-1662-52BD0B6DC027}"/>
          </ac:spMkLst>
        </pc:spChg>
        <pc:spChg chg="add del">
          <ac:chgData name="Hans Bastiaan" userId="16c5300c-78ee-45f2-bb10-e216daae82d5" providerId="ADAL" clId="{2C151466-C4B4-4FB0-BE50-77030AF5D0FB}" dt="2022-07-07T09:15:49.135" v="1622" actId="478"/>
          <ac:spMkLst>
            <pc:docMk/>
            <pc:sldMk cId="1374264782" sldId="281"/>
            <ac:spMk id="66" creationId="{EFB9D356-17EC-7837-B5B0-8AC46E42D652}"/>
          </ac:spMkLst>
        </pc:spChg>
        <pc:picChg chg="add del mod">
          <ac:chgData name="Hans Bastiaan" userId="16c5300c-78ee-45f2-bb10-e216daae82d5" providerId="ADAL" clId="{2C151466-C4B4-4FB0-BE50-77030AF5D0FB}" dt="2022-07-07T09:17:55.809" v="1625" actId="478"/>
          <ac:picMkLst>
            <pc:docMk/>
            <pc:sldMk cId="1374264782" sldId="281"/>
            <ac:picMk id="3" creationId="{1A0A88CA-8C7E-02E8-AF98-4F8C0DDD4F8A}"/>
          </ac:picMkLst>
        </pc:picChg>
        <pc:picChg chg="add mod">
          <ac:chgData name="Hans Bastiaan" userId="16c5300c-78ee-45f2-bb10-e216daae82d5" providerId="ADAL" clId="{2C151466-C4B4-4FB0-BE50-77030AF5D0FB}" dt="2022-07-07T09:16:51.045" v="1624" actId="1076"/>
          <ac:picMkLst>
            <pc:docMk/>
            <pc:sldMk cId="1374264782" sldId="281"/>
            <ac:picMk id="6" creationId="{D22E1FDD-0449-1879-CB33-51AAEB51938F}"/>
          </ac:picMkLst>
        </pc:picChg>
        <pc:picChg chg="add mod">
          <ac:chgData name="Hans Bastiaan" userId="16c5300c-78ee-45f2-bb10-e216daae82d5" providerId="ADAL" clId="{2C151466-C4B4-4FB0-BE50-77030AF5D0FB}" dt="2022-07-07T09:18:02.780" v="1627" actId="1076"/>
          <ac:picMkLst>
            <pc:docMk/>
            <pc:sldMk cId="1374264782" sldId="281"/>
            <ac:picMk id="8" creationId="{6FE5B340-9337-8EB8-31D1-2C1349E2F329}"/>
          </ac:picMkLst>
        </pc:pic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1" creationId="{29205EC2-36CC-44A8-B17C-68378913A753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3" creationId="{082E690D-FFC7-43F2-BD02-2700297F06A4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4" creationId="{CAFF9B12-3DD4-4225-9EBE-3B83985D174F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5" creationId="{E093DBCC-715D-43D0-AC02-5A8B625E9A61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46" creationId="{562A839D-AD0B-4516-BFE2-C8A45CF7BF63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53" creationId="{BF531D2D-5B01-4CA1-8182-0471197F98B9}"/>
          </ac:cxnSpMkLst>
        </pc:cxnChg>
        <pc:cxnChg chg="del mod">
          <ac:chgData name="Hans Bastiaan" userId="16c5300c-78ee-45f2-bb10-e216daae82d5" providerId="ADAL" clId="{2C151466-C4B4-4FB0-BE50-77030AF5D0FB}" dt="2022-07-07T09:08:20.762" v="1510" actId="478"/>
          <ac:cxnSpMkLst>
            <pc:docMk/>
            <pc:sldMk cId="1374264782" sldId="281"/>
            <ac:cxnSpMk id="54" creationId="{B753F3AF-A593-44AC-829D-A2FD22142C3B}"/>
          </ac:cxnSpMkLst>
        </pc:cxnChg>
      </pc:sldChg>
      <pc:sldChg chg="del">
        <pc:chgData name="Hans Bastiaan" userId="16c5300c-78ee-45f2-bb10-e216daae82d5" providerId="ADAL" clId="{2C151466-C4B4-4FB0-BE50-77030AF5D0FB}" dt="2022-07-07T09:20:59.609" v="1646" actId="47"/>
        <pc:sldMkLst>
          <pc:docMk/>
          <pc:sldMk cId="3966457953" sldId="282"/>
        </pc:sldMkLst>
      </pc:sldChg>
      <pc:sldChg chg="del">
        <pc:chgData name="Hans Bastiaan" userId="16c5300c-78ee-45f2-bb10-e216daae82d5" providerId="ADAL" clId="{2C151466-C4B4-4FB0-BE50-77030AF5D0FB}" dt="2022-07-07T09:21:00.995" v="1647" actId="47"/>
        <pc:sldMkLst>
          <pc:docMk/>
          <pc:sldMk cId="1895620211" sldId="283"/>
        </pc:sldMkLst>
      </pc:sldChg>
      <pc:sldChg chg="addSp delSp modSp mod addAnim delAnim modAnim">
        <pc:chgData name="Hans Bastiaan" userId="16c5300c-78ee-45f2-bb10-e216daae82d5" providerId="ADAL" clId="{2C151466-C4B4-4FB0-BE50-77030AF5D0FB}" dt="2022-07-12T08:27:30.015" v="2041" actId="207"/>
        <pc:sldMkLst>
          <pc:docMk/>
          <pc:sldMk cId="1271923716" sldId="284"/>
        </pc:sldMkLst>
        <pc:spChg chg="del">
          <ac:chgData name="Hans Bastiaan" userId="16c5300c-78ee-45f2-bb10-e216daae82d5" providerId="ADAL" clId="{2C151466-C4B4-4FB0-BE50-77030AF5D0FB}" dt="2022-07-07T09:21:44.222" v="1650" actId="478"/>
          <ac:spMkLst>
            <pc:docMk/>
            <pc:sldMk cId="1271923716" sldId="284"/>
            <ac:spMk id="8" creationId="{A90C3226-39B1-484E-9D0B-74358359DE4B}"/>
          </ac:spMkLst>
        </pc:spChg>
        <pc:spChg chg="del mod">
          <ac:chgData name="Hans Bastiaan" userId="16c5300c-78ee-45f2-bb10-e216daae82d5" providerId="ADAL" clId="{2C151466-C4B4-4FB0-BE50-77030AF5D0FB}" dt="2022-07-07T09:27:24.015" v="1672" actId="478"/>
          <ac:spMkLst>
            <pc:docMk/>
            <pc:sldMk cId="1271923716" sldId="284"/>
            <ac:spMk id="9" creationId="{31FD9A40-B2C1-4F48-B479-060988AB59A0}"/>
          </ac:spMkLst>
        </pc:spChg>
        <pc:spChg chg="mod">
          <ac:chgData name="Hans Bastiaan" userId="16c5300c-78ee-45f2-bb10-e216daae82d5" providerId="ADAL" clId="{2C151466-C4B4-4FB0-BE50-77030AF5D0FB}" dt="2022-07-07T09:32:49.028" v="1699" actId="1076"/>
          <ac:spMkLst>
            <pc:docMk/>
            <pc:sldMk cId="1271923716" sldId="284"/>
            <ac:spMk id="10" creationId="{C71F2ED4-6CFC-4731-B6D5-555465FD6F61}"/>
          </ac:spMkLst>
        </pc:spChg>
        <pc:spChg chg="del">
          <ac:chgData name="Hans Bastiaan" userId="16c5300c-78ee-45f2-bb10-e216daae82d5" providerId="ADAL" clId="{2C151466-C4B4-4FB0-BE50-77030AF5D0FB}" dt="2022-07-07T09:26:28.980" v="1668" actId="478"/>
          <ac:spMkLst>
            <pc:docMk/>
            <pc:sldMk cId="1271923716" sldId="284"/>
            <ac:spMk id="11" creationId="{415C1847-D24B-4210-9F56-699528392160}"/>
          </ac:spMkLst>
        </pc:spChg>
        <pc:spChg chg="del">
          <ac:chgData name="Hans Bastiaan" userId="16c5300c-78ee-45f2-bb10-e216daae82d5" providerId="ADAL" clId="{2C151466-C4B4-4FB0-BE50-77030AF5D0FB}" dt="2022-07-07T09:26:27.619" v="1667" actId="478"/>
          <ac:spMkLst>
            <pc:docMk/>
            <pc:sldMk cId="1271923716" sldId="284"/>
            <ac:spMk id="12" creationId="{4FB14CE0-23BF-4724-B4FC-A6760729B1EF}"/>
          </ac:spMkLst>
        </pc:spChg>
        <pc:spChg chg="del">
          <ac:chgData name="Hans Bastiaan" userId="16c5300c-78ee-45f2-bb10-e216daae82d5" providerId="ADAL" clId="{2C151466-C4B4-4FB0-BE50-77030AF5D0FB}" dt="2022-07-07T09:26:24.905" v="1666" actId="478"/>
          <ac:spMkLst>
            <pc:docMk/>
            <pc:sldMk cId="1271923716" sldId="284"/>
            <ac:spMk id="13" creationId="{8EB932A7-F077-4666-95B4-0E6CB8C4E86F}"/>
          </ac:spMkLst>
        </pc:spChg>
        <pc:spChg chg="add mod">
          <ac:chgData name="Hans Bastiaan" userId="16c5300c-78ee-45f2-bb10-e216daae82d5" providerId="ADAL" clId="{2C151466-C4B4-4FB0-BE50-77030AF5D0FB}" dt="2022-07-12T08:19:37.779" v="1970" actId="20577"/>
          <ac:spMkLst>
            <pc:docMk/>
            <pc:sldMk cId="1271923716" sldId="284"/>
            <ac:spMk id="14" creationId="{B22EE626-54A2-9DEF-A68D-BFA847FF1097}"/>
          </ac:spMkLst>
        </pc:spChg>
        <pc:spChg chg="add mod">
          <ac:chgData name="Hans Bastiaan" userId="16c5300c-78ee-45f2-bb10-e216daae82d5" providerId="ADAL" clId="{2C151466-C4B4-4FB0-BE50-77030AF5D0FB}" dt="2022-07-12T08:27:30.015" v="2041" actId="207"/>
          <ac:spMkLst>
            <pc:docMk/>
            <pc:sldMk cId="1271923716" sldId="284"/>
            <ac:spMk id="17" creationId="{4E62F1EF-AAF8-3EE5-D721-07C7ECC5F724}"/>
          </ac:spMkLst>
        </pc:spChg>
        <pc:spChg chg="add del mod ord">
          <ac:chgData name="Hans Bastiaan" userId="16c5300c-78ee-45f2-bb10-e216daae82d5" providerId="ADAL" clId="{2C151466-C4B4-4FB0-BE50-77030AF5D0FB}" dt="2022-07-12T08:27:20.640" v="2040" actId="478"/>
          <ac:spMkLst>
            <pc:docMk/>
            <pc:sldMk cId="1271923716" sldId="284"/>
            <ac:spMk id="18" creationId="{B2862B29-80BB-42AD-67D6-78588528886B}"/>
          </ac:spMkLst>
        </pc:spChg>
        <pc:picChg chg="add del mod">
          <ac:chgData name="Hans Bastiaan" userId="16c5300c-78ee-45f2-bb10-e216daae82d5" providerId="ADAL" clId="{2C151466-C4B4-4FB0-BE50-77030AF5D0FB}" dt="2022-07-12T07:53:38.622" v="1827" actId="478"/>
          <ac:picMkLst>
            <pc:docMk/>
            <pc:sldMk cId="1271923716" sldId="284"/>
            <ac:picMk id="3" creationId="{BE2E249F-1830-596F-CFA8-BF9A11DCDD18}"/>
          </ac:picMkLst>
        </pc:picChg>
        <pc:picChg chg="add mod">
          <ac:chgData name="Hans Bastiaan" userId="16c5300c-78ee-45f2-bb10-e216daae82d5" providerId="ADAL" clId="{2C151466-C4B4-4FB0-BE50-77030AF5D0FB}" dt="2022-07-12T07:53:47.539" v="1831" actId="1076"/>
          <ac:picMkLst>
            <pc:docMk/>
            <pc:sldMk cId="1271923716" sldId="284"/>
            <ac:picMk id="4" creationId="{ACA61775-8B20-4796-E3C0-E52392E05CA8}"/>
          </ac:picMkLst>
        </pc:picChg>
        <pc:picChg chg="add del mod">
          <ac:chgData name="Hans Bastiaan" userId="16c5300c-78ee-45f2-bb10-e216daae82d5" providerId="ADAL" clId="{2C151466-C4B4-4FB0-BE50-77030AF5D0FB}" dt="2022-07-12T07:58:58.545" v="1851" actId="478"/>
          <ac:picMkLst>
            <pc:docMk/>
            <pc:sldMk cId="1271923716" sldId="284"/>
            <ac:picMk id="5" creationId="{5365066A-8267-D278-133C-B7D4CB25443E}"/>
          </ac:picMkLst>
        </pc:picChg>
        <pc:picChg chg="add del mod">
          <ac:chgData name="Hans Bastiaan" userId="16c5300c-78ee-45f2-bb10-e216daae82d5" providerId="ADAL" clId="{2C151466-C4B4-4FB0-BE50-77030AF5D0FB}" dt="2022-07-12T07:56:03.322" v="1840" actId="478"/>
          <ac:picMkLst>
            <pc:docMk/>
            <pc:sldMk cId="1271923716" sldId="284"/>
            <ac:picMk id="7" creationId="{48ECBE84-2DE7-E5C3-20E9-C29B38B25C92}"/>
          </ac:picMkLst>
        </pc:picChg>
        <pc:picChg chg="add mod">
          <ac:chgData name="Hans Bastiaan" userId="16c5300c-78ee-45f2-bb10-e216daae82d5" providerId="ADAL" clId="{2C151466-C4B4-4FB0-BE50-77030AF5D0FB}" dt="2022-07-12T07:56:22.084" v="1844" actId="14100"/>
          <ac:picMkLst>
            <pc:docMk/>
            <pc:sldMk cId="1271923716" sldId="284"/>
            <ac:picMk id="8" creationId="{5A51894B-506D-3905-DE27-3D29D96009AC}"/>
          </ac:picMkLst>
        </pc:picChg>
        <pc:picChg chg="add mod">
          <ac:chgData name="Hans Bastiaan" userId="16c5300c-78ee-45f2-bb10-e216daae82d5" providerId="ADAL" clId="{2C151466-C4B4-4FB0-BE50-77030AF5D0FB}" dt="2022-07-12T07:56:10.088" v="1842" actId="14100"/>
          <ac:picMkLst>
            <pc:docMk/>
            <pc:sldMk cId="1271923716" sldId="284"/>
            <ac:picMk id="11" creationId="{32BA8233-5DD1-E859-BF45-962B768D6A7E}"/>
          </ac:picMkLst>
        </pc:picChg>
        <pc:picChg chg="add mod">
          <ac:chgData name="Hans Bastiaan" userId="16c5300c-78ee-45f2-bb10-e216daae82d5" providerId="ADAL" clId="{2C151466-C4B4-4FB0-BE50-77030AF5D0FB}" dt="2022-07-12T07:59:05.723" v="1853" actId="1076"/>
          <ac:picMkLst>
            <pc:docMk/>
            <pc:sldMk cId="1271923716" sldId="284"/>
            <ac:picMk id="13" creationId="{F49BD922-2BA2-ED03-7DDF-892A231A9477}"/>
          </ac:picMkLst>
        </pc:picChg>
        <pc:picChg chg="add del mod">
          <ac:chgData name="Hans Bastiaan" userId="16c5300c-78ee-45f2-bb10-e216daae82d5" providerId="ADAL" clId="{2C151466-C4B4-4FB0-BE50-77030AF5D0FB}" dt="2022-07-12T07:54:55.459" v="1833" actId="478"/>
          <ac:picMkLst>
            <pc:docMk/>
            <pc:sldMk cId="1271923716" sldId="284"/>
            <ac:picMk id="16" creationId="{5E1ADF38-81C1-EF6F-7854-DE8F7758152A}"/>
          </ac:picMkLst>
        </pc:picChg>
        <pc:picChg chg="add mod">
          <ac:chgData name="Hans Bastiaan" userId="16c5300c-78ee-45f2-bb10-e216daae82d5" providerId="ADAL" clId="{2C151466-C4B4-4FB0-BE50-77030AF5D0FB}" dt="2022-07-12T07:59:22.217" v="1856" actId="1076"/>
          <ac:picMkLst>
            <pc:docMk/>
            <pc:sldMk cId="1271923716" sldId="284"/>
            <ac:picMk id="19" creationId="{06F7D5BD-A6C4-5A23-A3DE-C569C916DB0A}"/>
          </ac:picMkLst>
        </pc:picChg>
        <pc:picChg chg="add del mod">
          <ac:chgData name="Hans Bastiaan" userId="16c5300c-78ee-45f2-bb10-e216daae82d5" providerId="ADAL" clId="{2C151466-C4B4-4FB0-BE50-77030AF5D0FB}" dt="2022-07-12T07:59:16.735" v="1854" actId="478"/>
          <ac:picMkLst>
            <pc:docMk/>
            <pc:sldMk cId="1271923716" sldId="284"/>
            <ac:picMk id="20" creationId="{5F235966-762F-5E57-6731-36611BE9FA2F}"/>
          </ac:picMkLst>
        </pc:picChg>
      </pc:sldChg>
      <pc:sldChg chg="addSp modSp mod">
        <pc:chgData name="Hans Bastiaan" userId="16c5300c-78ee-45f2-bb10-e216daae82d5" providerId="ADAL" clId="{2C151466-C4B4-4FB0-BE50-77030AF5D0FB}" dt="2022-07-07T09:58:08.860" v="1812" actId="113"/>
        <pc:sldMkLst>
          <pc:docMk/>
          <pc:sldMk cId="82416230" sldId="285"/>
        </pc:sldMkLst>
        <pc:spChg chg="mod">
          <ac:chgData name="Hans Bastiaan" userId="16c5300c-78ee-45f2-bb10-e216daae82d5" providerId="ADAL" clId="{2C151466-C4B4-4FB0-BE50-77030AF5D0FB}" dt="2022-07-07T09:58:08.860" v="1812" actId="113"/>
          <ac:spMkLst>
            <pc:docMk/>
            <pc:sldMk cId="82416230" sldId="285"/>
            <ac:spMk id="4" creationId="{7BE6F758-F010-4235-B318-936334B54BF9}"/>
          </ac:spMkLst>
        </pc:spChg>
        <pc:spChg chg="mod">
          <ac:chgData name="Hans Bastiaan" userId="16c5300c-78ee-45f2-bb10-e216daae82d5" providerId="ADAL" clId="{2C151466-C4B4-4FB0-BE50-77030AF5D0FB}" dt="2022-07-07T09:54:42.599" v="1793" actId="1076"/>
          <ac:spMkLst>
            <pc:docMk/>
            <pc:sldMk cId="82416230" sldId="285"/>
            <ac:spMk id="5" creationId="{2986A779-E646-488C-9299-6DF41F721E34}"/>
          </ac:spMkLst>
        </pc:spChg>
        <pc:spChg chg="add mod">
          <ac:chgData name="Hans Bastiaan" userId="16c5300c-78ee-45f2-bb10-e216daae82d5" providerId="ADAL" clId="{2C151466-C4B4-4FB0-BE50-77030AF5D0FB}" dt="2022-07-07T09:56:21.916" v="1799" actId="1076"/>
          <ac:spMkLst>
            <pc:docMk/>
            <pc:sldMk cId="82416230" sldId="285"/>
            <ac:spMk id="6" creationId="{393732AC-A586-A4DE-635B-1FEE32CF0F8B}"/>
          </ac:spMkLst>
        </pc:spChg>
        <pc:picChg chg="add mod">
          <ac:chgData name="Hans Bastiaan" userId="16c5300c-78ee-45f2-bb10-e216daae82d5" providerId="ADAL" clId="{2C151466-C4B4-4FB0-BE50-77030AF5D0FB}" dt="2022-07-07T09:38:41.572" v="1731" actId="1076"/>
          <ac:picMkLst>
            <pc:docMk/>
            <pc:sldMk cId="82416230" sldId="285"/>
            <ac:picMk id="3" creationId="{C1B6BCD2-B411-C6BC-7EDF-8DF8827DFCF8}"/>
          </ac:picMkLst>
        </pc:picChg>
      </pc:sldChg>
      <pc:sldChg chg="addSp delSp modSp add mod delAnim modAnim">
        <pc:chgData name="Hans Bastiaan" userId="16c5300c-78ee-45f2-bb10-e216daae82d5" providerId="ADAL" clId="{2C151466-C4B4-4FB0-BE50-77030AF5D0FB}" dt="2022-07-07T07:38:08.154" v="884" actId="1076"/>
        <pc:sldMkLst>
          <pc:docMk/>
          <pc:sldMk cId="3769593920" sldId="286"/>
        </pc:sldMkLst>
        <pc:spChg chg="del">
          <ac:chgData name="Hans Bastiaan" userId="16c5300c-78ee-45f2-bb10-e216daae82d5" providerId="ADAL" clId="{2C151466-C4B4-4FB0-BE50-77030AF5D0FB}" dt="2022-07-06T19:15:26.964" v="349" actId="478"/>
          <ac:spMkLst>
            <pc:docMk/>
            <pc:sldMk cId="3769593920" sldId="286"/>
            <ac:spMk id="18" creationId="{9CC1939B-03AC-49F8-B009-131C29E53443}"/>
          </ac:spMkLst>
        </pc:spChg>
        <pc:spChg chg="del">
          <ac:chgData name="Hans Bastiaan" userId="16c5300c-78ee-45f2-bb10-e216daae82d5" providerId="ADAL" clId="{2C151466-C4B4-4FB0-BE50-77030AF5D0FB}" dt="2022-07-06T19:15:26.964" v="349" actId="478"/>
          <ac:spMkLst>
            <pc:docMk/>
            <pc:sldMk cId="3769593920" sldId="286"/>
            <ac:spMk id="19" creationId="{B875BECE-CD08-4C1D-BDF6-2C3FA32BE2D3}"/>
          </ac:spMkLst>
        </pc:spChg>
        <pc:spChg chg="del">
          <ac:chgData name="Hans Bastiaan" userId="16c5300c-78ee-45f2-bb10-e216daae82d5" providerId="ADAL" clId="{2C151466-C4B4-4FB0-BE50-77030AF5D0FB}" dt="2022-07-06T19:15:26.964" v="349" actId="478"/>
          <ac:spMkLst>
            <pc:docMk/>
            <pc:sldMk cId="3769593920" sldId="286"/>
            <ac:spMk id="20" creationId="{526EE352-87FB-4C20-AF67-50B4759CE9AF}"/>
          </ac:spMkLst>
        </pc:spChg>
        <pc:spChg chg="del mod">
          <ac:chgData name="Hans Bastiaan" userId="16c5300c-78ee-45f2-bb10-e216daae82d5" providerId="ADAL" clId="{2C151466-C4B4-4FB0-BE50-77030AF5D0FB}" dt="2022-07-06T19:15:26.964" v="349" actId="478"/>
          <ac:spMkLst>
            <pc:docMk/>
            <pc:sldMk cId="3769593920" sldId="286"/>
            <ac:spMk id="21" creationId="{3AF22D92-4735-4924-9D53-CB2EA6E9190B}"/>
          </ac:spMkLst>
        </pc:spChg>
        <pc:spChg chg="mod">
          <ac:chgData name="Hans Bastiaan" userId="16c5300c-78ee-45f2-bb10-e216daae82d5" providerId="ADAL" clId="{2C151466-C4B4-4FB0-BE50-77030AF5D0FB}" dt="2022-07-07T06:15:59.073" v="588" actId="20577"/>
          <ac:spMkLst>
            <pc:docMk/>
            <pc:sldMk cId="3769593920" sldId="286"/>
            <ac:spMk id="22" creationId="{EAD675FD-AB2B-4CFF-8B80-23FF4378B2B2}"/>
          </ac:spMkLst>
        </pc:spChg>
        <pc:spChg chg="del">
          <ac:chgData name="Hans Bastiaan" userId="16c5300c-78ee-45f2-bb10-e216daae82d5" providerId="ADAL" clId="{2C151466-C4B4-4FB0-BE50-77030AF5D0FB}" dt="2022-07-06T19:15:20.940" v="348" actId="478"/>
          <ac:spMkLst>
            <pc:docMk/>
            <pc:sldMk cId="3769593920" sldId="286"/>
            <ac:spMk id="23" creationId="{3B092559-1626-4D3E-9C06-C61BA2D42206}"/>
          </ac:spMkLst>
        </pc:spChg>
        <pc:spChg chg="mod">
          <ac:chgData name="Hans Bastiaan" userId="16c5300c-78ee-45f2-bb10-e216daae82d5" providerId="ADAL" clId="{2C151466-C4B4-4FB0-BE50-77030AF5D0FB}" dt="2022-07-07T07:35:03.532" v="880" actId="20577"/>
          <ac:spMkLst>
            <pc:docMk/>
            <pc:sldMk cId="3769593920" sldId="286"/>
            <ac:spMk id="24" creationId="{6D66B6AB-A2A2-4FDE-88AA-4120ABA477EB}"/>
          </ac:spMkLst>
        </pc:spChg>
        <pc:spChg chg="del">
          <ac:chgData name="Hans Bastiaan" userId="16c5300c-78ee-45f2-bb10-e216daae82d5" providerId="ADAL" clId="{2C151466-C4B4-4FB0-BE50-77030AF5D0FB}" dt="2022-07-06T19:24:39.838" v="450" actId="478"/>
          <ac:spMkLst>
            <pc:docMk/>
            <pc:sldMk cId="3769593920" sldId="286"/>
            <ac:spMk id="25" creationId="{C0BC285F-50E3-4122-94BB-FD3BACEE1426}"/>
          </ac:spMkLst>
        </pc:spChg>
        <pc:spChg chg="del mod">
          <ac:chgData name="Hans Bastiaan" userId="16c5300c-78ee-45f2-bb10-e216daae82d5" providerId="ADAL" clId="{2C151466-C4B4-4FB0-BE50-77030AF5D0FB}" dt="2022-07-06T19:22:16.573" v="442" actId="478"/>
          <ac:spMkLst>
            <pc:docMk/>
            <pc:sldMk cId="3769593920" sldId="286"/>
            <ac:spMk id="27" creationId="{3B07C80D-6788-49EF-ADD3-252C3E84F601}"/>
          </ac:spMkLst>
        </pc:spChg>
        <pc:spChg chg="del">
          <ac:chgData name="Hans Bastiaan" userId="16c5300c-78ee-45f2-bb10-e216daae82d5" providerId="ADAL" clId="{2C151466-C4B4-4FB0-BE50-77030AF5D0FB}" dt="2022-07-06T19:24:39.838" v="450" actId="478"/>
          <ac:spMkLst>
            <pc:docMk/>
            <pc:sldMk cId="3769593920" sldId="286"/>
            <ac:spMk id="29" creationId="{4D397A43-530B-4FF5-B576-9B665B487A56}"/>
          </ac:spMkLst>
        </pc:spChg>
        <pc:spChg chg="del">
          <ac:chgData name="Hans Bastiaan" userId="16c5300c-78ee-45f2-bb10-e216daae82d5" providerId="ADAL" clId="{2C151466-C4B4-4FB0-BE50-77030AF5D0FB}" dt="2022-07-06T19:24:39.838" v="450" actId="478"/>
          <ac:spMkLst>
            <pc:docMk/>
            <pc:sldMk cId="3769593920" sldId="286"/>
            <ac:spMk id="31" creationId="{43B5BC92-48C3-4AC5-987D-AD0114587215}"/>
          </ac:spMkLst>
        </pc:spChg>
        <pc:spChg chg="del">
          <ac:chgData name="Hans Bastiaan" userId="16c5300c-78ee-45f2-bb10-e216daae82d5" providerId="ADAL" clId="{2C151466-C4B4-4FB0-BE50-77030AF5D0FB}" dt="2022-07-06T19:24:39.838" v="450" actId="478"/>
          <ac:spMkLst>
            <pc:docMk/>
            <pc:sldMk cId="3769593920" sldId="286"/>
            <ac:spMk id="33" creationId="{A3F7CA8E-1DF5-45A3-80AB-55790B23FED0}"/>
          </ac:spMkLst>
        </pc:spChg>
        <pc:spChg chg="add mod">
          <ac:chgData name="Hans Bastiaan" userId="16c5300c-78ee-45f2-bb10-e216daae82d5" providerId="ADAL" clId="{2C151466-C4B4-4FB0-BE50-77030AF5D0FB}" dt="2022-07-06T19:22:21.024" v="443" actId="1076"/>
          <ac:spMkLst>
            <pc:docMk/>
            <pc:sldMk cId="3769593920" sldId="286"/>
            <ac:spMk id="34" creationId="{CACB9785-0987-3C91-CDA9-88202379F355}"/>
          </ac:spMkLst>
        </pc:spChg>
        <pc:spChg chg="add mod">
          <ac:chgData name="Hans Bastiaan" userId="16c5300c-78ee-45f2-bb10-e216daae82d5" providerId="ADAL" clId="{2C151466-C4B4-4FB0-BE50-77030AF5D0FB}" dt="2022-07-06T19:33:53.975" v="505" actId="255"/>
          <ac:spMkLst>
            <pc:docMk/>
            <pc:sldMk cId="3769593920" sldId="286"/>
            <ac:spMk id="35" creationId="{76F136E1-A192-B84B-DDC2-84B75442103E}"/>
          </ac:spMkLst>
        </pc:spChg>
        <pc:spChg chg="add mod">
          <ac:chgData name="Hans Bastiaan" userId="16c5300c-78ee-45f2-bb10-e216daae82d5" providerId="ADAL" clId="{2C151466-C4B4-4FB0-BE50-77030AF5D0FB}" dt="2022-07-06T19:34:04.228" v="507" actId="1076"/>
          <ac:spMkLst>
            <pc:docMk/>
            <pc:sldMk cId="3769593920" sldId="286"/>
            <ac:spMk id="36" creationId="{7CFDF439-9FD5-A23A-28B4-1B98945D6644}"/>
          </ac:spMkLst>
        </pc:spChg>
        <pc:spChg chg="add mod">
          <ac:chgData name="Hans Bastiaan" userId="16c5300c-78ee-45f2-bb10-e216daae82d5" providerId="ADAL" clId="{2C151466-C4B4-4FB0-BE50-77030AF5D0FB}" dt="2022-07-06T19:34:47.274" v="526" actId="20577"/>
          <ac:spMkLst>
            <pc:docMk/>
            <pc:sldMk cId="3769593920" sldId="286"/>
            <ac:spMk id="37" creationId="{4781DB9B-BDEC-1B2A-06B2-29A7E5404F52}"/>
          </ac:spMkLst>
        </pc:spChg>
        <pc:picChg chg="add mod">
          <ac:chgData name="Hans Bastiaan" userId="16c5300c-78ee-45f2-bb10-e216daae82d5" providerId="ADAL" clId="{2C151466-C4B4-4FB0-BE50-77030AF5D0FB}" dt="2022-07-07T07:38:01.173" v="883" actId="1076"/>
          <ac:picMkLst>
            <pc:docMk/>
            <pc:sldMk cId="3769593920" sldId="286"/>
            <ac:picMk id="3" creationId="{5155D6AC-C0F4-BC82-94D7-56AA123D395A}"/>
          </ac:picMkLst>
        </pc:picChg>
        <pc:picChg chg="add del mod">
          <ac:chgData name="Hans Bastiaan" userId="16c5300c-78ee-45f2-bb10-e216daae82d5" providerId="ADAL" clId="{2C151466-C4B4-4FB0-BE50-77030AF5D0FB}" dt="2022-07-06T19:30:52.608" v="456" actId="478"/>
          <ac:picMkLst>
            <pc:docMk/>
            <pc:sldMk cId="3769593920" sldId="286"/>
            <ac:picMk id="3" creationId="{FEA9C9A5-26AC-91B8-A984-C209AE901CB6}"/>
          </ac:picMkLst>
        </pc:picChg>
        <pc:picChg chg="add del mod">
          <ac:chgData name="Hans Bastiaan" userId="16c5300c-78ee-45f2-bb10-e216daae82d5" providerId="ADAL" clId="{2C151466-C4B4-4FB0-BE50-77030AF5D0FB}" dt="2022-07-06T19:30:34.137" v="451" actId="478"/>
          <ac:picMkLst>
            <pc:docMk/>
            <pc:sldMk cId="3769593920" sldId="286"/>
            <ac:picMk id="5" creationId="{94B7FEDC-7D60-F428-7307-3CEDFF1032DA}"/>
          </ac:picMkLst>
        </pc:picChg>
        <pc:picChg chg="add del mod">
          <ac:chgData name="Hans Bastiaan" userId="16c5300c-78ee-45f2-bb10-e216daae82d5" providerId="ADAL" clId="{2C151466-C4B4-4FB0-BE50-77030AF5D0FB}" dt="2022-07-06T19:30:49.822" v="455" actId="478"/>
          <ac:picMkLst>
            <pc:docMk/>
            <pc:sldMk cId="3769593920" sldId="286"/>
            <ac:picMk id="7" creationId="{D5CADCF5-7AFB-AFC8-1DCC-3BFFC7CB3EB9}"/>
          </ac:picMkLst>
        </pc:picChg>
        <pc:picChg chg="add del mod">
          <ac:chgData name="Hans Bastiaan" userId="16c5300c-78ee-45f2-bb10-e216daae82d5" providerId="ADAL" clId="{2C151466-C4B4-4FB0-BE50-77030AF5D0FB}" dt="2022-07-06T19:33:14.550" v="480" actId="478"/>
          <ac:picMkLst>
            <pc:docMk/>
            <pc:sldMk cId="3769593920" sldId="286"/>
            <ac:picMk id="9" creationId="{C4E66B09-D68C-C4DB-E526-32456188755B}"/>
          </ac:picMkLst>
        </pc:picChg>
        <pc:picChg chg="add del mod">
          <ac:chgData name="Hans Bastiaan" userId="16c5300c-78ee-45f2-bb10-e216daae82d5" providerId="ADAL" clId="{2C151466-C4B4-4FB0-BE50-77030AF5D0FB}" dt="2022-07-07T07:37:48.701" v="881" actId="478"/>
          <ac:picMkLst>
            <pc:docMk/>
            <pc:sldMk cId="3769593920" sldId="286"/>
            <ac:picMk id="11" creationId="{BC77B9DE-4EF9-EDB8-1F75-9BC2B5F09643}"/>
          </ac:picMkLst>
        </pc:picChg>
        <pc:picChg chg="add mod">
          <ac:chgData name="Hans Bastiaan" userId="16c5300c-78ee-45f2-bb10-e216daae82d5" providerId="ADAL" clId="{2C151466-C4B4-4FB0-BE50-77030AF5D0FB}" dt="2022-07-07T07:38:08.154" v="884" actId="1076"/>
          <ac:picMkLst>
            <pc:docMk/>
            <pc:sldMk cId="3769593920" sldId="286"/>
            <ac:picMk id="13" creationId="{219C0EF9-9F03-810D-E61B-1FE2BC932EC4}"/>
          </ac:picMkLst>
        </pc:picChg>
        <pc:picChg chg="add mod">
          <ac:chgData name="Hans Bastiaan" userId="16c5300c-78ee-45f2-bb10-e216daae82d5" providerId="ADAL" clId="{2C151466-C4B4-4FB0-BE50-77030AF5D0FB}" dt="2022-07-06T19:34:40.911" v="510" actId="1076"/>
          <ac:picMkLst>
            <pc:docMk/>
            <pc:sldMk cId="3769593920" sldId="286"/>
            <ac:picMk id="15" creationId="{CAC0E9BA-82BF-243E-927A-A28172932350}"/>
          </ac:picMkLst>
        </pc:picChg>
        <pc:cxnChg chg="del">
          <ac:chgData name="Hans Bastiaan" userId="16c5300c-78ee-45f2-bb10-e216daae82d5" providerId="ADAL" clId="{2C151466-C4B4-4FB0-BE50-77030AF5D0FB}" dt="2022-07-06T19:24:39.838" v="450" actId="478"/>
          <ac:cxnSpMkLst>
            <pc:docMk/>
            <pc:sldMk cId="3769593920" sldId="286"/>
            <ac:cxnSpMk id="26" creationId="{AA2FA8CC-0DFD-456A-BAFD-CC813461D465}"/>
          </ac:cxnSpMkLst>
        </pc:cxnChg>
        <pc:cxnChg chg="del">
          <ac:chgData name="Hans Bastiaan" userId="16c5300c-78ee-45f2-bb10-e216daae82d5" providerId="ADAL" clId="{2C151466-C4B4-4FB0-BE50-77030AF5D0FB}" dt="2022-07-06T19:24:39.838" v="450" actId="478"/>
          <ac:cxnSpMkLst>
            <pc:docMk/>
            <pc:sldMk cId="3769593920" sldId="286"/>
            <ac:cxnSpMk id="28" creationId="{8D9F20D8-659D-4B59-BE9F-A1EE2FA9B8DA}"/>
          </ac:cxnSpMkLst>
        </pc:cxnChg>
        <pc:cxnChg chg="del mod">
          <ac:chgData name="Hans Bastiaan" userId="16c5300c-78ee-45f2-bb10-e216daae82d5" providerId="ADAL" clId="{2C151466-C4B4-4FB0-BE50-77030AF5D0FB}" dt="2022-07-06T19:24:39.838" v="450" actId="478"/>
          <ac:cxnSpMkLst>
            <pc:docMk/>
            <pc:sldMk cId="3769593920" sldId="286"/>
            <ac:cxnSpMk id="30" creationId="{6F74FD76-DC1A-4C9C-AF40-C6CB45CFC1B3}"/>
          </ac:cxnSpMkLst>
        </pc:cxnChg>
        <pc:cxnChg chg="del">
          <ac:chgData name="Hans Bastiaan" userId="16c5300c-78ee-45f2-bb10-e216daae82d5" providerId="ADAL" clId="{2C151466-C4B4-4FB0-BE50-77030AF5D0FB}" dt="2022-07-06T19:24:39.838" v="450" actId="478"/>
          <ac:cxnSpMkLst>
            <pc:docMk/>
            <pc:sldMk cId="3769593920" sldId="286"/>
            <ac:cxnSpMk id="32" creationId="{25C367D1-0F12-4312-8B9F-5B89A7CBB29A}"/>
          </ac:cxnSpMkLst>
        </pc:cxnChg>
      </pc:sldChg>
      <pc:sldChg chg="addSp delSp modSp add mod">
        <pc:chgData name="Hans Bastiaan" userId="16c5300c-78ee-45f2-bb10-e216daae82d5" providerId="ADAL" clId="{2C151466-C4B4-4FB0-BE50-77030AF5D0FB}" dt="2022-07-07T07:39:53.432" v="889" actId="1076"/>
        <pc:sldMkLst>
          <pc:docMk/>
          <pc:sldMk cId="2671474704" sldId="287"/>
        </pc:sldMkLst>
        <pc:spChg chg="add del mod">
          <ac:chgData name="Hans Bastiaan" userId="16c5300c-78ee-45f2-bb10-e216daae82d5" providerId="ADAL" clId="{2C151466-C4B4-4FB0-BE50-77030AF5D0FB}" dt="2022-07-07T07:10:40.793" v="683" actId="478"/>
          <ac:spMkLst>
            <pc:docMk/>
            <pc:sldMk cId="2671474704" sldId="287"/>
            <ac:spMk id="12" creationId="{9CD80A69-26A6-03DD-CFF9-40BDC948FB94}"/>
          </ac:spMkLst>
        </pc:spChg>
        <pc:spChg chg="add mod">
          <ac:chgData name="Hans Bastiaan" userId="16c5300c-78ee-45f2-bb10-e216daae82d5" providerId="ADAL" clId="{2C151466-C4B4-4FB0-BE50-77030AF5D0FB}" dt="2022-07-07T07:15:10.255" v="724" actId="20577"/>
          <ac:spMkLst>
            <pc:docMk/>
            <pc:sldMk cId="2671474704" sldId="287"/>
            <ac:spMk id="16" creationId="{6721417E-F742-CEF0-CA1C-18645AD699B9}"/>
          </ac:spMkLst>
        </pc:spChg>
        <pc:spChg chg="add mod">
          <ac:chgData name="Hans Bastiaan" userId="16c5300c-78ee-45f2-bb10-e216daae82d5" providerId="ADAL" clId="{2C151466-C4B4-4FB0-BE50-77030AF5D0FB}" dt="2022-07-07T07:12:28.198" v="703" actId="1076"/>
          <ac:spMkLst>
            <pc:docMk/>
            <pc:sldMk cId="2671474704" sldId="287"/>
            <ac:spMk id="17" creationId="{66A15FB2-7491-3748-872A-09139AC050C0}"/>
          </ac:spMkLst>
        </pc:spChg>
        <pc:spChg chg="mod">
          <ac:chgData name="Hans Bastiaan" userId="16c5300c-78ee-45f2-bb10-e216daae82d5" providerId="ADAL" clId="{2C151466-C4B4-4FB0-BE50-77030AF5D0FB}" dt="2022-07-07T07:15:22.544" v="727" actId="20577"/>
          <ac:spMkLst>
            <pc:docMk/>
            <pc:sldMk cId="2671474704" sldId="287"/>
            <ac:spMk id="22" creationId="{EAD675FD-AB2B-4CFF-8B80-23FF4378B2B2}"/>
          </ac:spMkLst>
        </pc:spChg>
        <pc:spChg chg="del">
          <ac:chgData name="Hans Bastiaan" userId="16c5300c-78ee-45f2-bb10-e216daae82d5" providerId="ADAL" clId="{2C151466-C4B4-4FB0-BE50-77030AF5D0FB}" dt="2022-07-07T07:04:21.571" v="630" actId="478"/>
          <ac:spMkLst>
            <pc:docMk/>
            <pc:sldMk cId="2671474704" sldId="287"/>
            <ac:spMk id="24" creationId="{6D66B6AB-A2A2-4FDE-88AA-4120ABA477EB}"/>
          </ac:spMkLst>
        </pc:spChg>
        <pc:spChg chg="del mod">
          <ac:chgData name="Hans Bastiaan" userId="16c5300c-78ee-45f2-bb10-e216daae82d5" providerId="ADAL" clId="{2C151466-C4B4-4FB0-BE50-77030AF5D0FB}" dt="2022-07-07T07:09:05.635" v="672" actId="478"/>
          <ac:spMkLst>
            <pc:docMk/>
            <pc:sldMk cId="2671474704" sldId="287"/>
            <ac:spMk id="34" creationId="{CACB9785-0987-3C91-CDA9-88202379F355}"/>
          </ac:spMkLst>
        </pc:spChg>
        <pc:spChg chg="del mod">
          <ac:chgData name="Hans Bastiaan" userId="16c5300c-78ee-45f2-bb10-e216daae82d5" providerId="ADAL" clId="{2C151466-C4B4-4FB0-BE50-77030AF5D0FB}" dt="2022-07-07T07:09:00.736" v="669" actId="478"/>
          <ac:spMkLst>
            <pc:docMk/>
            <pc:sldMk cId="2671474704" sldId="287"/>
            <ac:spMk id="35" creationId="{76F136E1-A192-B84B-DDC2-84B75442103E}"/>
          </ac:spMkLst>
        </pc:spChg>
        <pc:spChg chg="mod">
          <ac:chgData name="Hans Bastiaan" userId="16c5300c-78ee-45f2-bb10-e216daae82d5" providerId="ADAL" clId="{2C151466-C4B4-4FB0-BE50-77030AF5D0FB}" dt="2022-07-07T07:12:40.562" v="706" actId="1076"/>
          <ac:spMkLst>
            <pc:docMk/>
            <pc:sldMk cId="2671474704" sldId="287"/>
            <ac:spMk id="36" creationId="{7CFDF439-9FD5-A23A-28B4-1B98945D6644}"/>
          </ac:spMkLst>
        </pc:spChg>
        <pc:spChg chg="mod">
          <ac:chgData name="Hans Bastiaan" userId="16c5300c-78ee-45f2-bb10-e216daae82d5" providerId="ADAL" clId="{2C151466-C4B4-4FB0-BE50-77030AF5D0FB}" dt="2022-07-07T07:12:51.741" v="707" actId="1076"/>
          <ac:spMkLst>
            <pc:docMk/>
            <pc:sldMk cId="2671474704" sldId="287"/>
            <ac:spMk id="37" creationId="{4781DB9B-BDEC-1B2A-06B2-29A7E5404F52}"/>
          </ac:spMkLst>
        </pc:spChg>
        <pc:picChg chg="add del mod">
          <ac:chgData name="Hans Bastiaan" userId="16c5300c-78ee-45f2-bb10-e216daae82d5" providerId="ADAL" clId="{2C151466-C4B4-4FB0-BE50-77030AF5D0FB}" dt="2022-07-07T07:39:40.943" v="886" actId="478"/>
          <ac:picMkLst>
            <pc:docMk/>
            <pc:sldMk cId="2671474704" sldId="287"/>
            <ac:picMk id="4" creationId="{C74B864C-8C09-0F9B-1B80-2F003DC55360}"/>
          </ac:picMkLst>
        </pc:picChg>
        <pc:picChg chg="add mod">
          <ac:chgData name="Hans Bastiaan" userId="16c5300c-78ee-45f2-bb10-e216daae82d5" providerId="ADAL" clId="{2C151466-C4B4-4FB0-BE50-77030AF5D0FB}" dt="2022-07-07T07:39:53.432" v="889" actId="1076"/>
          <ac:picMkLst>
            <pc:docMk/>
            <pc:sldMk cId="2671474704" sldId="287"/>
            <ac:picMk id="6" creationId="{F95BAD45-1C18-D557-D0FE-0A0E3D6C9547}"/>
          </ac:picMkLst>
        </pc:picChg>
        <pc:picChg chg="add mod">
          <ac:chgData name="Hans Bastiaan" userId="16c5300c-78ee-45f2-bb10-e216daae82d5" providerId="ADAL" clId="{2C151466-C4B4-4FB0-BE50-77030AF5D0FB}" dt="2022-07-07T07:14:54.009" v="715" actId="1076"/>
          <ac:picMkLst>
            <pc:docMk/>
            <pc:sldMk cId="2671474704" sldId="287"/>
            <ac:picMk id="8" creationId="{09C44332-D766-B819-DEFA-FC86EE60B14D}"/>
          </ac:picMkLst>
        </pc:picChg>
        <pc:picChg chg="add mod">
          <ac:chgData name="Hans Bastiaan" userId="16c5300c-78ee-45f2-bb10-e216daae82d5" providerId="ADAL" clId="{2C151466-C4B4-4FB0-BE50-77030AF5D0FB}" dt="2022-07-07T07:39:50.272" v="888" actId="1076"/>
          <ac:picMkLst>
            <pc:docMk/>
            <pc:sldMk cId="2671474704" sldId="287"/>
            <ac:picMk id="10" creationId="{15F82BAE-341E-AB68-D2F0-2136FF2CF3DE}"/>
          </ac:picMkLst>
        </pc:picChg>
        <pc:picChg chg="del mod">
          <ac:chgData name="Hans Bastiaan" userId="16c5300c-78ee-45f2-bb10-e216daae82d5" providerId="ADAL" clId="{2C151466-C4B4-4FB0-BE50-77030AF5D0FB}" dt="2022-07-07T07:04:08.079" v="627" actId="478"/>
          <ac:picMkLst>
            <pc:docMk/>
            <pc:sldMk cId="2671474704" sldId="287"/>
            <ac:picMk id="11" creationId="{BC77B9DE-4EF9-EDB8-1F75-9BC2B5F09643}"/>
          </ac:picMkLst>
        </pc:picChg>
        <pc:picChg chg="del mod">
          <ac:chgData name="Hans Bastiaan" userId="16c5300c-78ee-45f2-bb10-e216daae82d5" providerId="ADAL" clId="{2C151466-C4B4-4FB0-BE50-77030AF5D0FB}" dt="2022-07-07T07:13:22.866" v="711" actId="478"/>
          <ac:picMkLst>
            <pc:docMk/>
            <pc:sldMk cId="2671474704" sldId="287"/>
            <ac:picMk id="13" creationId="{219C0EF9-9F03-810D-E61B-1FE2BC932EC4}"/>
          </ac:picMkLst>
        </pc:picChg>
        <pc:picChg chg="del mod">
          <ac:chgData name="Hans Bastiaan" userId="16c5300c-78ee-45f2-bb10-e216daae82d5" providerId="ADAL" clId="{2C151466-C4B4-4FB0-BE50-77030AF5D0FB}" dt="2022-07-07T07:14:49.225" v="714" actId="478"/>
          <ac:picMkLst>
            <pc:docMk/>
            <pc:sldMk cId="2671474704" sldId="287"/>
            <ac:picMk id="15" creationId="{CAC0E9BA-82BF-243E-927A-A28172932350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07T07:42:46.330" v="907" actId="1076"/>
        <pc:sldMkLst>
          <pc:docMk/>
          <pc:sldMk cId="1966412656" sldId="288"/>
        </pc:sldMkLst>
        <pc:spChg chg="add mod">
          <ac:chgData name="Hans Bastiaan" userId="16c5300c-78ee-45f2-bb10-e216daae82d5" providerId="ADAL" clId="{2C151466-C4B4-4FB0-BE50-77030AF5D0FB}" dt="2022-07-07T07:41:51.777" v="905" actId="113"/>
          <ac:spMkLst>
            <pc:docMk/>
            <pc:sldMk cId="1966412656" sldId="288"/>
            <ac:spMk id="10" creationId="{8D5132AA-A404-10BB-C1B5-ED76120812D3}"/>
          </ac:spMkLst>
        </pc:spChg>
        <pc:spChg chg="mod">
          <ac:chgData name="Hans Bastiaan" userId="16c5300c-78ee-45f2-bb10-e216daae82d5" providerId="ADAL" clId="{2C151466-C4B4-4FB0-BE50-77030AF5D0FB}" dt="2022-07-07T07:41:34.794" v="902" actId="14100"/>
          <ac:spMkLst>
            <pc:docMk/>
            <pc:sldMk cId="1966412656" sldId="288"/>
            <ac:spMk id="12" creationId="{9CD80A69-26A6-03DD-CFF9-40BDC948FB94}"/>
          </ac:spMkLst>
        </pc:spChg>
        <pc:spChg chg="add mod">
          <ac:chgData name="Hans Bastiaan" userId="16c5300c-78ee-45f2-bb10-e216daae82d5" providerId="ADAL" clId="{2C151466-C4B4-4FB0-BE50-77030AF5D0FB}" dt="2022-07-07T07:41:38.380" v="903" actId="14100"/>
          <ac:spMkLst>
            <pc:docMk/>
            <pc:sldMk cId="1966412656" sldId="288"/>
            <ac:spMk id="14" creationId="{F14EDC65-FA40-FADC-AE09-0A2A0101752C}"/>
          </ac:spMkLst>
        </pc:spChg>
        <pc:spChg chg="add mod">
          <ac:chgData name="Hans Bastiaan" userId="16c5300c-78ee-45f2-bb10-e216daae82d5" providerId="ADAL" clId="{2C151466-C4B4-4FB0-BE50-77030AF5D0FB}" dt="2022-07-07T07:42:46.330" v="907" actId="1076"/>
          <ac:spMkLst>
            <pc:docMk/>
            <pc:sldMk cId="1966412656" sldId="288"/>
            <ac:spMk id="16" creationId="{1BC66772-164A-E2E8-2D8D-A3E5EA5247DD}"/>
          </ac:spMkLst>
        </pc:spChg>
        <pc:spChg chg="add mod">
          <ac:chgData name="Hans Bastiaan" userId="16c5300c-78ee-45f2-bb10-e216daae82d5" providerId="ADAL" clId="{2C151466-C4B4-4FB0-BE50-77030AF5D0FB}" dt="2022-07-07T07:42:32.876" v="906" actId="1076"/>
          <ac:spMkLst>
            <pc:docMk/>
            <pc:sldMk cId="1966412656" sldId="288"/>
            <ac:spMk id="17" creationId="{0E69D0BD-2C5B-C8F1-7753-3074A92697D7}"/>
          </ac:spMkLst>
        </pc:spChg>
        <pc:spChg chg="mod">
          <ac:chgData name="Hans Bastiaan" userId="16c5300c-78ee-45f2-bb10-e216daae82d5" providerId="ADAL" clId="{2C151466-C4B4-4FB0-BE50-77030AF5D0FB}" dt="2022-07-07T07:17:29.616" v="798" actId="20577"/>
          <ac:spMkLst>
            <pc:docMk/>
            <pc:sldMk cId="1966412656" sldId="288"/>
            <ac:spMk id="22" creationId="{EAD675FD-AB2B-4CFF-8B80-23FF4378B2B2}"/>
          </ac:spMkLst>
        </pc:spChg>
        <pc:spChg chg="del mod">
          <ac:chgData name="Hans Bastiaan" userId="16c5300c-78ee-45f2-bb10-e216daae82d5" providerId="ADAL" clId="{2C151466-C4B4-4FB0-BE50-77030AF5D0FB}" dt="2022-07-07T07:16:04.643" v="753" actId="478"/>
          <ac:spMkLst>
            <pc:docMk/>
            <pc:sldMk cId="1966412656" sldId="288"/>
            <ac:spMk id="36" creationId="{7CFDF439-9FD5-A23A-28B4-1B98945D6644}"/>
          </ac:spMkLst>
        </pc:spChg>
        <pc:spChg chg="del">
          <ac:chgData name="Hans Bastiaan" userId="16c5300c-78ee-45f2-bb10-e216daae82d5" providerId="ADAL" clId="{2C151466-C4B4-4FB0-BE50-77030AF5D0FB}" dt="2022-07-07T07:16:11.933" v="756" actId="478"/>
          <ac:spMkLst>
            <pc:docMk/>
            <pc:sldMk cId="1966412656" sldId="288"/>
            <ac:spMk id="37" creationId="{4781DB9B-BDEC-1B2A-06B2-29A7E5404F52}"/>
          </ac:spMkLst>
        </pc:spChg>
        <pc:picChg chg="del">
          <ac:chgData name="Hans Bastiaan" userId="16c5300c-78ee-45f2-bb10-e216daae82d5" providerId="ADAL" clId="{2C151466-C4B4-4FB0-BE50-77030AF5D0FB}" dt="2022-07-07T07:16:08.660" v="755" actId="478"/>
          <ac:picMkLst>
            <pc:docMk/>
            <pc:sldMk cId="1966412656" sldId="288"/>
            <ac:picMk id="4" creationId="{C74B864C-8C09-0F9B-1B80-2F003DC55360}"/>
          </ac:picMkLst>
        </pc:picChg>
        <pc:picChg chg="del">
          <ac:chgData name="Hans Bastiaan" userId="16c5300c-78ee-45f2-bb10-e216daae82d5" providerId="ADAL" clId="{2C151466-C4B4-4FB0-BE50-77030AF5D0FB}" dt="2022-07-07T07:16:06.696" v="754" actId="478"/>
          <ac:picMkLst>
            <pc:docMk/>
            <pc:sldMk cId="1966412656" sldId="288"/>
            <ac:picMk id="13" creationId="{219C0EF9-9F03-810D-E61B-1FE2BC932EC4}"/>
          </ac:picMkLst>
        </pc:picChg>
        <pc:picChg chg="del mod">
          <ac:chgData name="Hans Bastiaan" userId="16c5300c-78ee-45f2-bb10-e216daae82d5" providerId="ADAL" clId="{2C151466-C4B4-4FB0-BE50-77030AF5D0FB}" dt="2022-07-07T07:16:01.429" v="751" actId="478"/>
          <ac:picMkLst>
            <pc:docMk/>
            <pc:sldMk cId="1966412656" sldId="288"/>
            <ac:picMk id="15" creationId="{CAC0E9BA-82BF-243E-927A-A28172932350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07T07:33:56.375" v="871" actId="1076"/>
        <pc:sldMkLst>
          <pc:docMk/>
          <pc:sldMk cId="1014529814" sldId="289"/>
        </pc:sldMkLst>
        <pc:spChg chg="mod">
          <ac:chgData name="Hans Bastiaan" userId="16c5300c-78ee-45f2-bb10-e216daae82d5" providerId="ADAL" clId="{2C151466-C4B4-4FB0-BE50-77030AF5D0FB}" dt="2022-07-07T07:27:00.442" v="848" actId="113"/>
          <ac:spMkLst>
            <pc:docMk/>
            <pc:sldMk cId="1014529814" sldId="289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07T07:32:17.680" v="867" actId="20577"/>
          <ac:spMkLst>
            <pc:docMk/>
            <pc:sldMk cId="1014529814" sldId="289"/>
            <ac:spMk id="22" creationId="{EAD675FD-AB2B-4CFF-8B80-23FF4378B2B2}"/>
          </ac:spMkLst>
        </pc:spChg>
        <pc:picChg chg="add del mod">
          <ac:chgData name="Hans Bastiaan" userId="16c5300c-78ee-45f2-bb10-e216daae82d5" providerId="ADAL" clId="{2C151466-C4B4-4FB0-BE50-77030AF5D0FB}" dt="2022-07-07T07:30:09.293" v="853" actId="478"/>
          <ac:picMkLst>
            <pc:docMk/>
            <pc:sldMk cId="1014529814" sldId="289"/>
            <ac:picMk id="3" creationId="{823FAF29-87B2-7F60-C6B7-681A2D43C019}"/>
          </ac:picMkLst>
        </pc:picChg>
        <pc:picChg chg="del">
          <ac:chgData name="Hans Bastiaan" userId="16c5300c-78ee-45f2-bb10-e216daae82d5" providerId="ADAL" clId="{2C151466-C4B4-4FB0-BE50-77030AF5D0FB}" dt="2022-07-07T07:27:10.851" v="849" actId="478"/>
          <ac:picMkLst>
            <pc:docMk/>
            <pc:sldMk cId="1014529814" sldId="289"/>
            <ac:picMk id="4" creationId="{C74B864C-8C09-0F9B-1B80-2F003DC55360}"/>
          </ac:picMkLst>
        </pc:picChg>
        <pc:picChg chg="del mod">
          <ac:chgData name="Hans Bastiaan" userId="16c5300c-78ee-45f2-bb10-e216daae82d5" providerId="ADAL" clId="{2C151466-C4B4-4FB0-BE50-77030AF5D0FB}" dt="2022-07-07T07:30:44.163" v="857" actId="478"/>
          <ac:picMkLst>
            <pc:docMk/>
            <pc:sldMk cId="1014529814" sldId="289"/>
            <ac:picMk id="6" creationId="{F95BAD45-1C18-D557-D0FE-0A0E3D6C9547}"/>
          </ac:picMkLst>
        </pc:picChg>
        <pc:picChg chg="add mod">
          <ac:chgData name="Hans Bastiaan" userId="16c5300c-78ee-45f2-bb10-e216daae82d5" providerId="ADAL" clId="{2C151466-C4B4-4FB0-BE50-77030AF5D0FB}" dt="2022-07-07T07:30:20.762" v="855" actId="1076"/>
          <ac:picMkLst>
            <pc:docMk/>
            <pc:sldMk cId="1014529814" sldId="289"/>
            <ac:picMk id="7" creationId="{599FF861-18C2-F635-FB7D-0A2C400150D7}"/>
          </ac:picMkLst>
        </pc:picChg>
        <pc:picChg chg="del">
          <ac:chgData name="Hans Bastiaan" userId="16c5300c-78ee-45f2-bb10-e216daae82d5" providerId="ADAL" clId="{2C151466-C4B4-4FB0-BE50-77030AF5D0FB}" dt="2022-07-07T07:31:31.713" v="860" actId="478"/>
          <ac:picMkLst>
            <pc:docMk/>
            <pc:sldMk cId="1014529814" sldId="289"/>
            <ac:picMk id="8" creationId="{09C44332-D766-B819-DEFA-FC86EE60B14D}"/>
          </ac:picMkLst>
        </pc:picChg>
        <pc:picChg chg="add mod">
          <ac:chgData name="Hans Bastiaan" userId="16c5300c-78ee-45f2-bb10-e216daae82d5" providerId="ADAL" clId="{2C151466-C4B4-4FB0-BE50-77030AF5D0FB}" dt="2022-07-07T07:30:56.065" v="859" actId="1076"/>
          <ac:picMkLst>
            <pc:docMk/>
            <pc:sldMk cId="1014529814" sldId="289"/>
            <ac:picMk id="10" creationId="{1B18A041-92B1-E773-4C6F-0D8C31FC2AD9}"/>
          </ac:picMkLst>
        </pc:picChg>
        <pc:picChg chg="add mod">
          <ac:chgData name="Hans Bastiaan" userId="16c5300c-78ee-45f2-bb10-e216daae82d5" providerId="ADAL" clId="{2C151466-C4B4-4FB0-BE50-77030AF5D0FB}" dt="2022-07-07T07:31:35.758" v="862" actId="1076"/>
          <ac:picMkLst>
            <pc:docMk/>
            <pc:sldMk cId="1014529814" sldId="289"/>
            <ac:picMk id="12" creationId="{BCAE58CA-6C03-C23A-F4EA-0CD33460A226}"/>
          </ac:picMkLst>
        </pc:picChg>
        <pc:picChg chg="add mod">
          <ac:chgData name="Hans Bastiaan" userId="16c5300c-78ee-45f2-bb10-e216daae82d5" providerId="ADAL" clId="{2C151466-C4B4-4FB0-BE50-77030AF5D0FB}" dt="2022-07-07T07:33:17.200" v="869" actId="1076"/>
          <ac:picMkLst>
            <pc:docMk/>
            <pc:sldMk cId="1014529814" sldId="289"/>
            <ac:picMk id="14" creationId="{596BC6AF-CB04-6D90-1BDB-161A3D2133FA}"/>
          </ac:picMkLst>
        </pc:picChg>
        <pc:picChg chg="add mod">
          <ac:chgData name="Hans Bastiaan" userId="16c5300c-78ee-45f2-bb10-e216daae82d5" providerId="ADAL" clId="{2C151466-C4B4-4FB0-BE50-77030AF5D0FB}" dt="2022-07-07T07:33:56.375" v="871" actId="1076"/>
          <ac:picMkLst>
            <pc:docMk/>
            <pc:sldMk cId="1014529814" sldId="289"/>
            <ac:picMk id="18" creationId="{749306B2-F2F2-DDF4-0C5D-19ECDCE69DC1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07T08:02:09.284" v="1020" actId="20577"/>
        <pc:sldMkLst>
          <pc:docMk/>
          <pc:sldMk cId="2006967934" sldId="290"/>
        </pc:sldMkLst>
        <pc:spChg chg="mod">
          <ac:chgData name="Hans Bastiaan" userId="16c5300c-78ee-45f2-bb10-e216daae82d5" providerId="ADAL" clId="{2C151466-C4B4-4FB0-BE50-77030AF5D0FB}" dt="2022-07-07T08:02:09.284" v="1020" actId="20577"/>
          <ac:spMkLst>
            <pc:docMk/>
            <pc:sldMk cId="2006967934" sldId="290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07T07:55:31.686" v="977" actId="14100"/>
          <ac:spMkLst>
            <pc:docMk/>
            <pc:sldMk cId="2006967934" sldId="290"/>
            <ac:spMk id="17" creationId="{66A15FB2-7491-3748-872A-09139AC050C0}"/>
          </ac:spMkLst>
        </pc:spChg>
        <pc:spChg chg="add mod">
          <ac:chgData name="Hans Bastiaan" userId="16c5300c-78ee-45f2-bb10-e216daae82d5" providerId="ADAL" clId="{2C151466-C4B4-4FB0-BE50-77030AF5D0FB}" dt="2022-07-07T07:55:40.497" v="979" actId="113"/>
          <ac:spMkLst>
            <pc:docMk/>
            <pc:sldMk cId="2006967934" sldId="290"/>
            <ac:spMk id="19" creationId="{22162233-B0F9-F430-D833-D2E88B256EB4}"/>
          </ac:spMkLst>
        </pc:spChg>
        <pc:spChg chg="add del mod">
          <ac:chgData name="Hans Bastiaan" userId="16c5300c-78ee-45f2-bb10-e216daae82d5" providerId="ADAL" clId="{2C151466-C4B4-4FB0-BE50-77030AF5D0FB}" dt="2022-07-07T08:01:04.989" v="997"/>
          <ac:spMkLst>
            <pc:docMk/>
            <pc:sldMk cId="2006967934" sldId="290"/>
            <ac:spMk id="21" creationId="{82296EC4-C4B3-804D-D892-B929638F9F24}"/>
          </ac:spMkLst>
        </pc:spChg>
        <pc:spChg chg="mod">
          <ac:chgData name="Hans Bastiaan" userId="16c5300c-78ee-45f2-bb10-e216daae82d5" providerId="ADAL" clId="{2C151466-C4B4-4FB0-BE50-77030AF5D0FB}" dt="2022-07-07T07:50:41.695" v="937"/>
          <ac:spMkLst>
            <pc:docMk/>
            <pc:sldMk cId="2006967934" sldId="290"/>
            <ac:spMk id="22" creationId="{EAD675FD-AB2B-4CFF-8B80-23FF4378B2B2}"/>
          </ac:spMkLst>
        </pc:spChg>
        <pc:spChg chg="mod">
          <ac:chgData name="Hans Bastiaan" userId="16c5300c-78ee-45f2-bb10-e216daae82d5" providerId="ADAL" clId="{2C151466-C4B4-4FB0-BE50-77030AF5D0FB}" dt="2022-07-07T07:56:55.545" v="986" actId="1076"/>
          <ac:spMkLst>
            <pc:docMk/>
            <pc:sldMk cId="2006967934" sldId="290"/>
            <ac:spMk id="36" creationId="{7CFDF439-9FD5-A23A-28B4-1B98945D6644}"/>
          </ac:spMkLst>
        </pc:spChg>
        <pc:spChg chg="mod">
          <ac:chgData name="Hans Bastiaan" userId="16c5300c-78ee-45f2-bb10-e216daae82d5" providerId="ADAL" clId="{2C151466-C4B4-4FB0-BE50-77030AF5D0FB}" dt="2022-07-07T07:56:36.113" v="984" actId="1076"/>
          <ac:spMkLst>
            <pc:docMk/>
            <pc:sldMk cId="2006967934" sldId="290"/>
            <ac:spMk id="37" creationId="{4781DB9B-BDEC-1B2A-06B2-29A7E5404F52}"/>
          </ac:spMkLst>
        </pc:spChg>
        <pc:picChg chg="add mod">
          <ac:chgData name="Hans Bastiaan" userId="16c5300c-78ee-45f2-bb10-e216daae82d5" providerId="ADAL" clId="{2C151466-C4B4-4FB0-BE50-77030AF5D0FB}" dt="2022-07-07T07:55:50.472" v="980" actId="1076"/>
          <ac:picMkLst>
            <pc:docMk/>
            <pc:sldMk cId="2006967934" sldId="290"/>
            <ac:picMk id="3" creationId="{39A95C22-39F8-2AF3-57BC-6B2BB05685BB}"/>
          </ac:picMkLst>
        </pc:picChg>
        <pc:picChg chg="add mod">
          <ac:chgData name="Hans Bastiaan" userId="16c5300c-78ee-45f2-bb10-e216daae82d5" providerId="ADAL" clId="{2C151466-C4B4-4FB0-BE50-77030AF5D0FB}" dt="2022-07-07T07:55:35.113" v="978" actId="1076"/>
          <ac:picMkLst>
            <pc:docMk/>
            <pc:sldMk cId="2006967934" sldId="290"/>
            <ac:picMk id="5" creationId="{36632D71-7020-D51F-992E-0ADEB9688FF7}"/>
          </ac:picMkLst>
        </pc:picChg>
        <pc:picChg chg="del">
          <ac:chgData name="Hans Bastiaan" userId="16c5300c-78ee-45f2-bb10-e216daae82d5" providerId="ADAL" clId="{2C151466-C4B4-4FB0-BE50-77030AF5D0FB}" dt="2022-07-07T07:51:56.569" v="939" actId="478"/>
          <ac:picMkLst>
            <pc:docMk/>
            <pc:sldMk cId="2006967934" sldId="290"/>
            <ac:picMk id="7" creationId="{599FF861-18C2-F635-FB7D-0A2C400150D7}"/>
          </ac:picMkLst>
        </pc:picChg>
        <pc:picChg chg="add mod">
          <ac:chgData name="Hans Bastiaan" userId="16c5300c-78ee-45f2-bb10-e216daae82d5" providerId="ADAL" clId="{2C151466-C4B4-4FB0-BE50-77030AF5D0FB}" dt="2022-07-07T07:56:59.352" v="987" actId="1076"/>
          <ac:picMkLst>
            <pc:docMk/>
            <pc:sldMk cId="2006967934" sldId="290"/>
            <ac:picMk id="9" creationId="{E68187F0-4F97-B617-5DC0-A7E1BE2120FC}"/>
          </ac:picMkLst>
        </pc:picChg>
        <pc:picChg chg="del">
          <ac:chgData name="Hans Bastiaan" userId="16c5300c-78ee-45f2-bb10-e216daae82d5" providerId="ADAL" clId="{2C151466-C4B4-4FB0-BE50-77030AF5D0FB}" dt="2022-07-07T07:52:21.799" v="942" actId="478"/>
          <ac:picMkLst>
            <pc:docMk/>
            <pc:sldMk cId="2006967934" sldId="290"/>
            <ac:picMk id="10" creationId="{1B18A041-92B1-E773-4C6F-0D8C31FC2AD9}"/>
          </ac:picMkLst>
        </pc:picChg>
        <pc:picChg chg="del mod">
          <ac:chgData name="Hans Bastiaan" userId="16c5300c-78ee-45f2-bb10-e216daae82d5" providerId="ADAL" clId="{2C151466-C4B4-4FB0-BE50-77030AF5D0FB}" dt="2022-07-07T07:56:23.742" v="982" actId="478"/>
          <ac:picMkLst>
            <pc:docMk/>
            <pc:sldMk cId="2006967934" sldId="290"/>
            <ac:picMk id="12" creationId="{BCAE58CA-6C03-C23A-F4EA-0CD33460A226}"/>
          </ac:picMkLst>
        </pc:picChg>
        <pc:picChg chg="add mod">
          <ac:chgData name="Hans Bastiaan" userId="16c5300c-78ee-45f2-bb10-e216daae82d5" providerId="ADAL" clId="{2C151466-C4B4-4FB0-BE50-77030AF5D0FB}" dt="2022-07-07T08:00:00.261" v="994" actId="1076"/>
          <ac:picMkLst>
            <pc:docMk/>
            <pc:sldMk cId="2006967934" sldId="290"/>
            <ac:picMk id="13" creationId="{433D9E93-8ADE-2D8F-5A35-BBB7EAA817FC}"/>
          </ac:picMkLst>
        </pc:picChg>
        <pc:picChg chg="del">
          <ac:chgData name="Hans Bastiaan" userId="16c5300c-78ee-45f2-bb10-e216daae82d5" providerId="ADAL" clId="{2C151466-C4B4-4FB0-BE50-77030AF5D0FB}" dt="2022-07-07T07:52:51.488" v="945" actId="478"/>
          <ac:picMkLst>
            <pc:docMk/>
            <pc:sldMk cId="2006967934" sldId="290"/>
            <ac:picMk id="14" creationId="{596BC6AF-CB04-6D90-1BDB-161A3D2133FA}"/>
          </ac:picMkLst>
        </pc:picChg>
        <pc:picChg chg="del">
          <ac:chgData name="Hans Bastiaan" userId="16c5300c-78ee-45f2-bb10-e216daae82d5" providerId="ADAL" clId="{2C151466-C4B4-4FB0-BE50-77030AF5D0FB}" dt="2022-07-07T07:54:58.970" v="972" actId="478"/>
          <ac:picMkLst>
            <pc:docMk/>
            <pc:sldMk cId="2006967934" sldId="290"/>
            <ac:picMk id="18" creationId="{749306B2-F2F2-DDF4-0C5D-19ECDCE69DC1}"/>
          </ac:picMkLst>
        </pc:picChg>
        <pc:picChg chg="add mod">
          <ac:chgData name="Hans Bastiaan" userId="16c5300c-78ee-45f2-bb10-e216daae82d5" providerId="ADAL" clId="{2C151466-C4B4-4FB0-BE50-77030AF5D0FB}" dt="2022-07-07T07:59:54.052" v="993" actId="1076"/>
          <ac:picMkLst>
            <pc:docMk/>
            <pc:sldMk cId="2006967934" sldId="290"/>
            <ac:picMk id="20" creationId="{07F8CB80-67ED-C78C-DAAA-6FEE9A2B6274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07T08:09:52.416" v="1082" actId="1076"/>
        <pc:sldMkLst>
          <pc:docMk/>
          <pc:sldMk cId="1165225752" sldId="291"/>
        </pc:sldMkLst>
        <pc:spChg chg="mod">
          <ac:chgData name="Hans Bastiaan" userId="16c5300c-78ee-45f2-bb10-e216daae82d5" providerId="ADAL" clId="{2C151466-C4B4-4FB0-BE50-77030AF5D0FB}" dt="2022-07-07T08:04:41.797" v="1066" actId="113"/>
          <ac:spMkLst>
            <pc:docMk/>
            <pc:sldMk cId="1165225752" sldId="291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07T08:04:11.657" v="1062" actId="20577"/>
          <ac:spMkLst>
            <pc:docMk/>
            <pc:sldMk cId="1165225752" sldId="291"/>
            <ac:spMk id="19" creationId="{22162233-B0F9-F430-D833-D2E88B256EB4}"/>
          </ac:spMkLst>
        </pc:spChg>
        <pc:spChg chg="mod">
          <ac:chgData name="Hans Bastiaan" userId="16c5300c-78ee-45f2-bb10-e216daae82d5" providerId="ADAL" clId="{2C151466-C4B4-4FB0-BE50-77030AF5D0FB}" dt="2022-07-07T08:02:29.667" v="1026" actId="20577"/>
          <ac:spMkLst>
            <pc:docMk/>
            <pc:sldMk cId="1165225752" sldId="291"/>
            <ac:spMk id="22" creationId="{EAD675FD-AB2B-4CFF-8B80-23FF4378B2B2}"/>
          </ac:spMkLst>
        </pc:spChg>
        <pc:spChg chg="mod">
          <ac:chgData name="Hans Bastiaan" userId="16c5300c-78ee-45f2-bb10-e216daae82d5" providerId="ADAL" clId="{2C151466-C4B4-4FB0-BE50-77030AF5D0FB}" dt="2022-07-07T08:03:56.959" v="1060" actId="113"/>
          <ac:spMkLst>
            <pc:docMk/>
            <pc:sldMk cId="1165225752" sldId="291"/>
            <ac:spMk id="36" creationId="{7CFDF439-9FD5-A23A-28B4-1B98945D6644}"/>
          </ac:spMkLst>
        </pc:spChg>
        <pc:picChg chg="del">
          <ac:chgData name="Hans Bastiaan" userId="16c5300c-78ee-45f2-bb10-e216daae82d5" providerId="ADAL" clId="{2C151466-C4B4-4FB0-BE50-77030AF5D0FB}" dt="2022-07-07T08:07:37.857" v="1069" actId="478"/>
          <ac:picMkLst>
            <pc:docMk/>
            <pc:sldMk cId="1165225752" sldId="291"/>
            <ac:picMk id="3" creationId="{39A95C22-39F8-2AF3-57BC-6B2BB05685BB}"/>
          </ac:picMkLst>
        </pc:picChg>
        <pc:picChg chg="add del mod">
          <ac:chgData name="Hans Bastiaan" userId="16c5300c-78ee-45f2-bb10-e216daae82d5" providerId="ADAL" clId="{2C151466-C4B4-4FB0-BE50-77030AF5D0FB}" dt="2022-07-07T08:08:36.744" v="1073" actId="478"/>
          <ac:picMkLst>
            <pc:docMk/>
            <pc:sldMk cId="1165225752" sldId="291"/>
            <ac:picMk id="4" creationId="{D94BA778-826B-8B05-D4EB-B0CA9B07FEC8}"/>
          </ac:picMkLst>
        </pc:picChg>
        <pc:picChg chg="del">
          <ac:chgData name="Hans Bastiaan" userId="16c5300c-78ee-45f2-bb10-e216daae82d5" providerId="ADAL" clId="{2C151466-C4B4-4FB0-BE50-77030AF5D0FB}" dt="2022-07-07T08:04:54.208" v="1067" actId="478"/>
          <ac:picMkLst>
            <pc:docMk/>
            <pc:sldMk cId="1165225752" sldId="291"/>
            <ac:picMk id="5" creationId="{36632D71-7020-D51F-992E-0ADEB9688FF7}"/>
          </ac:picMkLst>
        </pc:picChg>
        <pc:picChg chg="add mod">
          <ac:chgData name="Hans Bastiaan" userId="16c5300c-78ee-45f2-bb10-e216daae82d5" providerId="ADAL" clId="{2C151466-C4B4-4FB0-BE50-77030AF5D0FB}" dt="2022-07-07T08:08:43.085" v="1075" actId="1076"/>
          <ac:picMkLst>
            <pc:docMk/>
            <pc:sldMk cId="1165225752" sldId="291"/>
            <ac:picMk id="7" creationId="{BBE313A2-25F7-0160-193D-FD997AA41D7A}"/>
          </ac:picMkLst>
        </pc:picChg>
        <pc:picChg chg="del">
          <ac:chgData name="Hans Bastiaan" userId="16c5300c-78ee-45f2-bb10-e216daae82d5" providerId="ADAL" clId="{2C151466-C4B4-4FB0-BE50-77030AF5D0FB}" dt="2022-07-07T08:09:48.094" v="1081" actId="478"/>
          <ac:picMkLst>
            <pc:docMk/>
            <pc:sldMk cId="1165225752" sldId="291"/>
            <ac:picMk id="9" creationId="{E68187F0-4F97-B617-5DC0-A7E1BE2120FC}"/>
          </ac:picMkLst>
        </pc:picChg>
        <pc:picChg chg="add mod">
          <ac:chgData name="Hans Bastiaan" userId="16c5300c-78ee-45f2-bb10-e216daae82d5" providerId="ADAL" clId="{2C151466-C4B4-4FB0-BE50-77030AF5D0FB}" dt="2022-07-07T08:09:13.901" v="1078" actId="1076"/>
          <ac:picMkLst>
            <pc:docMk/>
            <pc:sldMk cId="1165225752" sldId="291"/>
            <ac:picMk id="10" creationId="{1A8F27E7-EC3B-EBC4-4D1C-6F016768F773}"/>
          </ac:picMkLst>
        </pc:picChg>
        <pc:picChg chg="add mod">
          <ac:chgData name="Hans Bastiaan" userId="16c5300c-78ee-45f2-bb10-e216daae82d5" providerId="ADAL" clId="{2C151466-C4B4-4FB0-BE50-77030AF5D0FB}" dt="2022-07-07T08:09:52.416" v="1082" actId="1076"/>
          <ac:picMkLst>
            <pc:docMk/>
            <pc:sldMk cId="1165225752" sldId="291"/>
            <ac:picMk id="12" creationId="{1AFB241F-E19E-AEC5-65B3-73697AA19B73}"/>
          </ac:picMkLst>
        </pc:picChg>
        <pc:picChg chg="del mod">
          <ac:chgData name="Hans Bastiaan" userId="16c5300c-78ee-45f2-bb10-e216daae82d5" providerId="ADAL" clId="{2C151466-C4B4-4FB0-BE50-77030AF5D0FB}" dt="2022-07-07T08:08:48.967" v="1076" actId="478"/>
          <ac:picMkLst>
            <pc:docMk/>
            <pc:sldMk cId="1165225752" sldId="291"/>
            <ac:picMk id="13" creationId="{433D9E93-8ADE-2D8F-5A35-BBB7EAA817FC}"/>
          </ac:picMkLst>
        </pc:picChg>
        <pc:picChg chg="del">
          <ac:chgData name="Hans Bastiaan" userId="16c5300c-78ee-45f2-bb10-e216daae82d5" providerId="ADAL" clId="{2C151466-C4B4-4FB0-BE50-77030AF5D0FB}" dt="2022-07-07T08:09:21.306" v="1079" actId="478"/>
          <ac:picMkLst>
            <pc:docMk/>
            <pc:sldMk cId="1165225752" sldId="291"/>
            <ac:picMk id="20" creationId="{07F8CB80-67ED-C78C-DAAA-6FEE9A2B6274}"/>
          </ac:picMkLst>
        </pc:picChg>
      </pc:sldChg>
      <pc:sldChg chg="addSp delSp modSp add mod ord">
        <pc:chgData name="Hans Bastiaan" userId="16c5300c-78ee-45f2-bb10-e216daae82d5" providerId="ADAL" clId="{2C151466-C4B4-4FB0-BE50-77030AF5D0FB}" dt="2022-07-07T08:24:21.296" v="1206" actId="167"/>
        <pc:sldMkLst>
          <pc:docMk/>
          <pc:sldMk cId="626434372" sldId="292"/>
        </pc:sldMkLst>
        <pc:spChg chg="add mod">
          <ac:chgData name="Hans Bastiaan" userId="16c5300c-78ee-45f2-bb10-e216daae82d5" providerId="ADAL" clId="{2C151466-C4B4-4FB0-BE50-77030AF5D0FB}" dt="2022-07-07T08:16:24.542" v="1172"/>
          <ac:spMkLst>
            <pc:docMk/>
            <pc:sldMk cId="626434372" sldId="292"/>
            <ac:spMk id="13" creationId="{AD01B0E1-2739-7310-02E8-BE5D80B3375F}"/>
          </ac:spMkLst>
        </pc:spChg>
        <pc:spChg chg="mod">
          <ac:chgData name="Hans Bastiaan" userId="16c5300c-78ee-45f2-bb10-e216daae82d5" providerId="ADAL" clId="{2C151466-C4B4-4FB0-BE50-77030AF5D0FB}" dt="2022-07-07T08:17:37.803" v="1181" actId="1076"/>
          <ac:spMkLst>
            <pc:docMk/>
            <pc:sldMk cId="626434372" sldId="292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07T08:17:41.568" v="1182" actId="1076"/>
          <ac:spMkLst>
            <pc:docMk/>
            <pc:sldMk cId="626434372" sldId="292"/>
            <ac:spMk id="17" creationId="{66A15FB2-7491-3748-872A-09139AC050C0}"/>
          </ac:spMkLst>
        </pc:spChg>
        <pc:spChg chg="add del mod">
          <ac:chgData name="Hans Bastiaan" userId="16c5300c-78ee-45f2-bb10-e216daae82d5" providerId="ADAL" clId="{2C151466-C4B4-4FB0-BE50-77030AF5D0FB}" dt="2022-07-07T08:24:00.539" v="1203"/>
          <ac:spMkLst>
            <pc:docMk/>
            <pc:sldMk cId="626434372" sldId="292"/>
            <ac:spMk id="20" creationId="{35D52F29-DE15-1E4D-8F52-4CC974F2BE07}"/>
          </ac:spMkLst>
        </pc:spChg>
        <pc:spChg chg="add ord">
          <ac:chgData name="Hans Bastiaan" userId="16c5300c-78ee-45f2-bb10-e216daae82d5" providerId="ADAL" clId="{2C151466-C4B4-4FB0-BE50-77030AF5D0FB}" dt="2022-07-07T08:24:21.296" v="1206" actId="167"/>
          <ac:spMkLst>
            <pc:docMk/>
            <pc:sldMk cId="626434372" sldId="292"/>
            <ac:spMk id="21" creationId="{AEA2620F-89BA-4D74-FADE-F93EF83607C2}"/>
          </ac:spMkLst>
        </pc:spChg>
        <pc:spChg chg="mod">
          <ac:chgData name="Hans Bastiaan" userId="16c5300c-78ee-45f2-bb10-e216daae82d5" providerId="ADAL" clId="{2C151466-C4B4-4FB0-BE50-77030AF5D0FB}" dt="2022-07-07T08:15:42.534" v="1157" actId="20577"/>
          <ac:spMkLst>
            <pc:docMk/>
            <pc:sldMk cId="626434372" sldId="292"/>
            <ac:spMk id="22" creationId="{EAD675FD-AB2B-4CFF-8B80-23FF4378B2B2}"/>
          </ac:spMkLst>
        </pc:spChg>
        <pc:spChg chg="mod">
          <ac:chgData name="Hans Bastiaan" userId="16c5300c-78ee-45f2-bb10-e216daae82d5" providerId="ADAL" clId="{2C151466-C4B4-4FB0-BE50-77030AF5D0FB}" dt="2022-07-07T08:20:44.385" v="1194" actId="1076"/>
          <ac:spMkLst>
            <pc:docMk/>
            <pc:sldMk cId="626434372" sldId="292"/>
            <ac:spMk id="36" creationId="{7CFDF439-9FD5-A23A-28B4-1B98945D6644}"/>
          </ac:spMkLst>
        </pc:spChg>
        <pc:spChg chg="mod">
          <ac:chgData name="Hans Bastiaan" userId="16c5300c-78ee-45f2-bb10-e216daae82d5" providerId="ADAL" clId="{2C151466-C4B4-4FB0-BE50-77030AF5D0FB}" dt="2022-07-07T08:17:59.821" v="1184" actId="1076"/>
          <ac:spMkLst>
            <pc:docMk/>
            <pc:sldMk cId="626434372" sldId="292"/>
            <ac:spMk id="37" creationId="{4781DB9B-BDEC-1B2A-06B2-29A7E5404F52}"/>
          </ac:spMkLst>
        </pc:spChg>
        <pc:picChg chg="add mod">
          <ac:chgData name="Hans Bastiaan" userId="16c5300c-78ee-45f2-bb10-e216daae82d5" providerId="ADAL" clId="{2C151466-C4B4-4FB0-BE50-77030AF5D0FB}" dt="2022-07-07T08:19:01.820" v="1187" actId="1076"/>
          <ac:picMkLst>
            <pc:docMk/>
            <pc:sldMk cId="626434372" sldId="292"/>
            <ac:picMk id="3" creationId="{3C4C7BE7-253F-339A-9C5E-35FC7F2F518E}"/>
          </ac:picMkLst>
        </pc:picChg>
        <pc:picChg chg="add mod">
          <ac:chgData name="Hans Bastiaan" userId="16c5300c-78ee-45f2-bb10-e216daae82d5" providerId="ADAL" clId="{2C151466-C4B4-4FB0-BE50-77030AF5D0FB}" dt="2022-07-07T08:19:46.753" v="1190" actId="1076"/>
          <ac:picMkLst>
            <pc:docMk/>
            <pc:sldMk cId="626434372" sldId="292"/>
            <ac:picMk id="5" creationId="{0AE855E5-B60C-E2E6-19FC-BD256D2BF3A4}"/>
          </ac:picMkLst>
        </pc:picChg>
        <pc:picChg chg="del">
          <ac:chgData name="Hans Bastiaan" userId="16c5300c-78ee-45f2-bb10-e216daae82d5" providerId="ADAL" clId="{2C151466-C4B4-4FB0-BE50-77030AF5D0FB}" dt="2022-07-07T08:16:15.440" v="1170" actId="478"/>
          <ac:picMkLst>
            <pc:docMk/>
            <pc:sldMk cId="626434372" sldId="292"/>
            <ac:picMk id="7" creationId="{599FF861-18C2-F635-FB7D-0A2C400150D7}"/>
          </ac:picMkLst>
        </pc:picChg>
        <pc:picChg chg="add mod">
          <ac:chgData name="Hans Bastiaan" userId="16c5300c-78ee-45f2-bb10-e216daae82d5" providerId="ADAL" clId="{2C151466-C4B4-4FB0-BE50-77030AF5D0FB}" dt="2022-07-07T08:20:49.323" v="1195" actId="1076"/>
          <ac:picMkLst>
            <pc:docMk/>
            <pc:sldMk cId="626434372" sldId="292"/>
            <ac:picMk id="8" creationId="{587C678B-D3F5-1207-BA3C-210D2FD22DFA}"/>
          </ac:picMkLst>
        </pc:picChg>
        <pc:picChg chg="del mod">
          <ac:chgData name="Hans Bastiaan" userId="16c5300c-78ee-45f2-bb10-e216daae82d5" providerId="ADAL" clId="{2C151466-C4B4-4FB0-BE50-77030AF5D0FB}" dt="2022-07-07T08:16:50.141" v="1175" actId="478"/>
          <ac:picMkLst>
            <pc:docMk/>
            <pc:sldMk cId="626434372" sldId="292"/>
            <ac:picMk id="10" creationId="{1B18A041-92B1-E773-4C6F-0D8C31FC2AD9}"/>
          </ac:picMkLst>
        </pc:picChg>
        <pc:picChg chg="add mod">
          <ac:chgData name="Hans Bastiaan" userId="16c5300c-78ee-45f2-bb10-e216daae82d5" providerId="ADAL" clId="{2C151466-C4B4-4FB0-BE50-77030AF5D0FB}" dt="2022-07-07T08:22:53.244" v="1197" actId="1076"/>
          <ac:picMkLst>
            <pc:docMk/>
            <pc:sldMk cId="626434372" sldId="292"/>
            <ac:picMk id="11" creationId="{31BE1561-75FF-FD8D-6380-DE50FD10A1CC}"/>
          </ac:picMkLst>
        </pc:picChg>
        <pc:picChg chg="del mod">
          <ac:chgData name="Hans Bastiaan" userId="16c5300c-78ee-45f2-bb10-e216daae82d5" providerId="ADAL" clId="{2C151466-C4B4-4FB0-BE50-77030AF5D0FB}" dt="2022-07-07T08:20:03.794" v="1191" actId="478"/>
          <ac:picMkLst>
            <pc:docMk/>
            <pc:sldMk cId="626434372" sldId="292"/>
            <ac:picMk id="12" creationId="{BCAE58CA-6C03-C23A-F4EA-0CD33460A226}"/>
          </ac:picMkLst>
        </pc:picChg>
        <pc:picChg chg="del mod">
          <ac:chgData name="Hans Bastiaan" userId="16c5300c-78ee-45f2-bb10-e216daae82d5" providerId="ADAL" clId="{2C151466-C4B4-4FB0-BE50-77030AF5D0FB}" dt="2022-07-07T08:16:52.162" v="1176" actId="478"/>
          <ac:picMkLst>
            <pc:docMk/>
            <pc:sldMk cId="626434372" sldId="292"/>
            <ac:picMk id="14" creationId="{596BC6AF-CB04-6D90-1BDB-161A3D2133FA}"/>
          </ac:picMkLst>
        </pc:picChg>
        <pc:picChg chg="del mod">
          <ac:chgData name="Hans Bastiaan" userId="16c5300c-78ee-45f2-bb10-e216daae82d5" providerId="ADAL" clId="{2C151466-C4B4-4FB0-BE50-77030AF5D0FB}" dt="2022-07-07T08:17:25.919" v="1179" actId="478"/>
          <ac:picMkLst>
            <pc:docMk/>
            <pc:sldMk cId="626434372" sldId="292"/>
            <ac:picMk id="18" creationId="{749306B2-F2F2-DDF4-0C5D-19ECDCE69DC1}"/>
          </ac:picMkLst>
        </pc:picChg>
        <pc:picChg chg="add mod">
          <ac:chgData name="Hans Bastiaan" userId="16c5300c-78ee-45f2-bb10-e216daae82d5" providerId="ADAL" clId="{2C151466-C4B4-4FB0-BE50-77030AF5D0FB}" dt="2022-07-07T08:24:01.712" v="1204" actId="1076"/>
          <ac:picMkLst>
            <pc:docMk/>
            <pc:sldMk cId="626434372" sldId="292"/>
            <ac:picMk id="19" creationId="{F82E7EE4-82A9-8E60-3EC0-19BB2809FC2C}"/>
          </ac:picMkLst>
        </pc:picChg>
      </pc:sldChg>
      <pc:sldChg chg="addSp delSp modSp add mod">
        <pc:chgData name="Hans Bastiaan" userId="16c5300c-78ee-45f2-bb10-e216daae82d5" providerId="ADAL" clId="{2C151466-C4B4-4FB0-BE50-77030AF5D0FB}" dt="2022-07-12T08:14:39.180" v="1949" actId="20577"/>
        <pc:sldMkLst>
          <pc:docMk/>
          <pc:sldMk cId="2504003689" sldId="293"/>
        </pc:sldMkLst>
        <pc:spChg chg="mod">
          <ac:chgData name="Hans Bastiaan" userId="16c5300c-78ee-45f2-bb10-e216daae82d5" providerId="ADAL" clId="{2C151466-C4B4-4FB0-BE50-77030AF5D0FB}" dt="2022-07-12T08:08:56.450" v="1877" actId="113"/>
          <ac:spMkLst>
            <pc:docMk/>
            <pc:sldMk cId="2504003689" sldId="293"/>
            <ac:spMk id="16" creationId="{6721417E-F742-CEF0-CA1C-18645AD699B9}"/>
          </ac:spMkLst>
        </pc:spChg>
        <pc:spChg chg="mod">
          <ac:chgData name="Hans Bastiaan" userId="16c5300c-78ee-45f2-bb10-e216daae82d5" providerId="ADAL" clId="{2C151466-C4B4-4FB0-BE50-77030AF5D0FB}" dt="2022-07-12T08:11:01.807" v="1937" actId="20577"/>
          <ac:spMkLst>
            <pc:docMk/>
            <pc:sldMk cId="2504003689" sldId="293"/>
            <ac:spMk id="19" creationId="{22162233-B0F9-F430-D833-D2E88B256EB4}"/>
          </ac:spMkLst>
        </pc:spChg>
        <pc:spChg chg="mod">
          <ac:chgData name="Hans Bastiaan" userId="16c5300c-78ee-45f2-bb10-e216daae82d5" providerId="ADAL" clId="{2C151466-C4B4-4FB0-BE50-77030AF5D0FB}" dt="2022-07-12T08:14:39.180" v="1949" actId="20577"/>
          <ac:spMkLst>
            <pc:docMk/>
            <pc:sldMk cId="2504003689" sldId="293"/>
            <ac:spMk id="22" creationId="{EAD675FD-AB2B-4CFF-8B80-23FF4378B2B2}"/>
          </ac:spMkLst>
        </pc:spChg>
        <pc:spChg chg="mod">
          <ac:chgData name="Hans Bastiaan" userId="16c5300c-78ee-45f2-bb10-e216daae82d5" providerId="ADAL" clId="{2C151466-C4B4-4FB0-BE50-77030AF5D0FB}" dt="2022-07-12T08:09:54.561" v="1906" actId="20577"/>
          <ac:spMkLst>
            <pc:docMk/>
            <pc:sldMk cId="2504003689" sldId="293"/>
            <ac:spMk id="36" creationId="{7CFDF439-9FD5-A23A-28B4-1B98945D6644}"/>
          </ac:spMkLst>
        </pc:spChg>
        <pc:spChg chg="mod">
          <ac:chgData name="Hans Bastiaan" userId="16c5300c-78ee-45f2-bb10-e216daae82d5" providerId="ADAL" clId="{2C151466-C4B4-4FB0-BE50-77030AF5D0FB}" dt="2022-07-12T08:12:04.955" v="1941" actId="1076"/>
          <ac:spMkLst>
            <pc:docMk/>
            <pc:sldMk cId="2504003689" sldId="293"/>
            <ac:spMk id="37" creationId="{4781DB9B-BDEC-1B2A-06B2-29A7E5404F52}"/>
          </ac:spMkLst>
        </pc:spChg>
        <pc:picChg chg="add mod">
          <ac:chgData name="Hans Bastiaan" userId="16c5300c-78ee-45f2-bb10-e216daae82d5" providerId="ADAL" clId="{2C151466-C4B4-4FB0-BE50-77030AF5D0FB}" dt="2022-07-12T08:09:38.351" v="1882" actId="1076"/>
          <ac:picMkLst>
            <pc:docMk/>
            <pc:sldMk cId="2504003689" sldId="293"/>
            <ac:picMk id="3" creationId="{9175D47F-18C0-D70C-159C-AEC455621102}"/>
          </ac:picMkLst>
        </pc:picChg>
        <pc:picChg chg="add mod">
          <ac:chgData name="Hans Bastiaan" userId="16c5300c-78ee-45f2-bb10-e216daae82d5" providerId="ADAL" clId="{2C151466-C4B4-4FB0-BE50-77030AF5D0FB}" dt="2022-07-12T08:10:18.334" v="1909" actId="1076"/>
          <ac:picMkLst>
            <pc:docMk/>
            <pc:sldMk cId="2504003689" sldId="293"/>
            <ac:picMk id="5" creationId="{E301E29C-CDAD-4F0A-D60E-90F3D18F244E}"/>
          </ac:picMkLst>
        </pc:picChg>
        <pc:picChg chg="del">
          <ac:chgData name="Hans Bastiaan" userId="16c5300c-78ee-45f2-bb10-e216daae82d5" providerId="ADAL" clId="{2C151466-C4B4-4FB0-BE50-77030AF5D0FB}" dt="2022-07-12T08:08:58.546" v="1878" actId="478"/>
          <ac:picMkLst>
            <pc:docMk/>
            <pc:sldMk cId="2504003689" sldId="293"/>
            <ac:picMk id="7" creationId="{BBE313A2-25F7-0160-193D-FD997AA41D7A}"/>
          </ac:picMkLst>
        </pc:picChg>
        <pc:picChg chg="add mod">
          <ac:chgData name="Hans Bastiaan" userId="16c5300c-78ee-45f2-bb10-e216daae82d5" providerId="ADAL" clId="{2C151466-C4B4-4FB0-BE50-77030AF5D0FB}" dt="2022-07-12T08:12:12.804" v="1943" actId="14100"/>
          <ac:picMkLst>
            <pc:docMk/>
            <pc:sldMk cId="2504003689" sldId="293"/>
            <ac:picMk id="8" creationId="{E72245A2-6D28-C994-9DB6-77E79796F675}"/>
          </ac:picMkLst>
        </pc:picChg>
        <pc:picChg chg="del">
          <ac:chgData name="Hans Bastiaan" userId="16c5300c-78ee-45f2-bb10-e216daae82d5" providerId="ADAL" clId="{2C151466-C4B4-4FB0-BE50-77030AF5D0FB}" dt="2022-07-12T08:09:57.733" v="1907" actId="478"/>
          <ac:picMkLst>
            <pc:docMk/>
            <pc:sldMk cId="2504003689" sldId="293"/>
            <ac:picMk id="10" creationId="{1A8F27E7-EC3B-EBC4-4D1C-6F016768F773}"/>
          </ac:picMkLst>
        </pc:picChg>
        <pc:picChg chg="del">
          <ac:chgData name="Hans Bastiaan" userId="16c5300c-78ee-45f2-bb10-e216daae82d5" providerId="ADAL" clId="{2C151466-C4B4-4FB0-BE50-77030AF5D0FB}" dt="2022-07-12T08:11:19.019" v="1938" actId="478"/>
          <ac:picMkLst>
            <pc:docMk/>
            <pc:sldMk cId="2504003689" sldId="293"/>
            <ac:picMk id="12" creationId="{1AFB241F-E19E-AEC5-65B3-73697AA19B73}"/>
          </ac:picMkLst>
        </pc:picChg>
      </pc:sldChg>
      <pc:sldChg chg="add del">
        <pc:chgData name="Hans Bastiaan" userId="16c5300c-78ee-45f2-bb10-e216daae82d5" providerId="ADAL" clId="{2C151466-C4B4-4FB0-BE50-77030AF5D0FB}" dt="2022-07-07T09:20:31.598" v="1645" actId="47"/>
        <pc:sldMkLst>
          <pc:docMk/>
          <pc:sldMk cId="3120583189" sldId="293"/>
        </pc:sldMkLst>
      </pc:sldChg>
      <pc:sldChg chg="addSp delSp modSp add mod delAnim modAnim">
        <pc:chgData name="Hans Bastiaan" userId="16c5300c-78ee-45f2-bb10-e216daae82d5" providerId="ADAL" clId="{2C151466-C4B4-4FB0-BE50-77030AF5D0FB}" dt="2022-07-12T08:25:57.743" v="2039"/>
        <pc:sldMkLst>
          <pc:docMk/>
          <pc:sldMk cId="979605418" sldId="294"/>
        </pc:sldMkLst>
        <pc:spChg chg="mod">
          <ac:chgData name="Hans Bastiaan" userId="16c5300c-78ee-45f2-bb10-e216daae82d5" providerId="ADAL" clId="{2C151466-C4B4-4FB0-BE50-77030AF5D0FB}" dt="2022-07-12T08:25:35.704" v="2038" actId="20577"/>
          <ac:spMkLst>
            <pc:docMk/>
            <pc:sldMk cId="979605418" sldId="294"/>
            <ac:spMk id="10" creationId="{C71F2ED4-6CFC-4731-B6D5-555465FD6F61}"/>
          </ac:spMkLst>
        </pc:spChg>
        <pc:spChg chg="mod">
          <ac:chgData name="Hans Bastiaan" userId="16c5300c-78ee-45f2-bb10-e216daae82d5" providerId="ADAL" clId="{2C151466-C4B4-4FB0-BE50-77030AF5D0FB}" dt="2022-07-12T08:19:48.191" v="1978" actId="20577"/>
          <ac:spMkLst>
            <pc:docMk/>
            <pc:sldMk cId="979605418" sldId="294"/>
            <ac:spMk id="14" creationId="{B22EE626-54A2-9DEF-A68D-BFA847FF1097}"/>
          </ac:spMkLst>
        </pc:spChg>
        <pc:spChg chg="add mod">
          <ac:chgData name="Hans Bastiaan" userId="16c5300c-78ee-45f2-bb10-e216daae82d5" providerId="ADAL" clId="{2C151466-C4B4-4FB0-BE50-77030AF5D0FB}" dt="2022-07-12T08:23:29.970" v="2034"/>
          <ac:spMkLst>
            <pc:docMk/>
            <pc:sldMk cId="979605418" sldId="294"/>
            <ac:spMk id="15" creationId="{EA5573C9-8EA3-290F-5909-44470B1C8F9A}"/>
          </ac:spMkLst>
        </pc:spChg>
        <pc:spChg chg="del">
          <ac:chgData name="Hans Bastiaan" userId="16c5300c-78ee-45f2-bb10-e216daae82d5" providerId="ADAL" clId="{2C151466-C4B4-4FB0-BE50-77030AF5D0FB}" dt="2022-07-12T08:20:03.374" v="1980" actId="478"/>
          <ac:spMkLst>
            <pc:docMk/>
            <pc:sldMk cId="979605418" sldId="294"/>
            <ac:spMk id="17" creationId="{4E62F1EF-AAF8-3EE5-D721-07C7ECC5F724}"/>
          </ac:spMkLst>
        </pc:spChg>
        <pc:spChg chg="del">
          <ac:chgData name="Hans Bastiaan" userId="16c5300c-78ee-45f2-bb10-e216daae82d5" providerId="ADAL" clId="{2C151466-C4B4-4FB0-BE50-77030AF5D0FB}" dt="2022-07-12T08:19:59.243" v="1979" actId="478"/>
          <ac:spMkLst>
            <pc:docMk/>
            <pc:sldMk cId="979605418" sldId="294"/>
            <ac:spMk id="18" creationId="{B2862B29-80BB-42AD-67D6-78588528886B}"/>
          </ac:spMkLst>
        </pc:spChg>
        <pc:picChg chg="add mod">
          <ac:chgData name="Hans Bastiaan" userId="16c5300c-78ee-45f2-bb10-e216daae82d5" providerId="ADAL" clId="{2C151466-C4B4-4FB0-BE50-77030AF5D0FB}" dt="2022-07-12T08:21:23.113" v="2031" actId="1076"/>
          <ac:picMkLst>
            <pc:docMk/>
            <pc:sldMk cId="979605418" sldId="294"/>
            <ac:picMk id="3" creationId="{1E90F53D-059F-6504-B914-8D295B6D22C4}"/>
          </ac:picMkLst>
        </pc:picChg>
        <pc:picChg chg="del">
          <ac:chgData name="Hans Bastiaan" userId="16c5300c-78ee-45f2-bb10-e216daae82d5" providerId="ADAL" clId="{2C151466-C4B4-4FB0-BE50-77030AF5D0FB}" dt="2022-07-12T08:20:03.374" v="1980" actId="478"/>
          <ac:picMkLst>
            <pc:docMk/>
            <pc:sldMk cId="979605418" sldId="294"/>
            <ac:picMk id="4" creationId="{ACA61775-8B20-4796-E3C0-E52392E05CA8}"/>
          </ac:picMkLst>
        </pc:picChg>
        <pc:picChg chg="add mod">
          <ac:chgData name="Hans Bastiaan" userId="16c5300c-78ee-45f2-bb10-e216daae82d5" providerId="ADAL" clId="{2C151466-C4B4-4FB0-BE50-77030AF5D0FB}" dt="2022-07-12T08:23:11.193" v="2033" actId="1076"/>
          <ac:picMkLst>
            <pc:docMk/>
            <pc:sldMk cId="979605418" sldId="294"/>
            <ac:picMk id="6" creationId="{585DCFE5-6010-7D28-72CD-AE0DE5474A47}"/>
          </ac:picMkLst>
        </pc:picChg>
        <pc:picChg chg="del">
          <ac:chgData name="Hans Bastiaan" userId="16c5300c-78ee-45f2-bb10-e216daae82d5" providerId="ADAL" clId="{2C151466-C4B4-4FB0-BE50-77030AF5D0FB}" dt="2022-07-12T08:20:03.374" v="1980" actId="478"/>
          <ac:picMkLst>
            <pc:docMk/>
            <pc:sldMk cId="979605418" sldId="294"/>
            <ac:picMk id="8" creationId="{5A51894B-506D-3905-DE27-3D29D96009AC}"/>
          </ac:picMkLst>
        </pc:picChg>
        <pc:picChg chg="add mod">
          <ac:chgData name="Hans Bastiaan" userId="16c5300c-78ee-45f2-bb10-e216daae82d5" providerId="ADAL" clId="{2C151466-C4B4-4FB0-BE50-77030AF5D0FB}" dt="2022-07-12T08:25:06.914" v="2036" actId="1076"/>
          <ac:picMkLst>
            <pc:docMk/>
            <pc:sldMk cId="979605418" sldId="294"/>
            <ac:picMk id="9" creationId="{36887EA5-9981-C9F1-DE01-4E419A4BD459}"/>
          </ac:picMkLst>
        </pc:picChg>
        <pc:picChg chg="del">
          <ac:chgData name="Hans Bastiaan" userId="16c5300c-78ee-45f2-bb10-e216daae82d5" providerId="ADAL" clId="{2C151466-C4B4-4FB0-BE50-77030AF5D0FB}" dt="2022-07-12T08:20:03.374" v="1980" actId="478"/>
          <ac:picMkLst>
            <pc:docMk/>
            <pc:sldMk cId="979605418" sldId="294"/>
            <ac:picMk id="11" creationId="{32BA8233-5DD1-E859-BF45-962B768D6A7E}"/>
          </ac:picMkLst>
        </pc:picChg>
        <pc:picChg chg="del">
          <ac:chgData name="Hans Bastiaan" userId="16c5300c-78ee-45f2-bb10-e216daae82d5" providerId="ADAL" clId="{2C151466-C4B4-4FB0-BE50-77030AF5D0FB}" dt="2022-07-12T08:20:06.191" v="1981" actId="478"/>
          <ac:picMkLst>
            <pc:docMk/>
            <pc:sldMk cId="979605418" sldId="294"/>
            <ac:picMk id="13" creationId="{F49BD922-2BA2-ED03-7DDF-892A231A9477}"/>
          </ac:picMkLst>
        </pc:picChg>
        <pc:picChg chg="del">
          <ac:chgData name="Hans Bastiaan" userId="16c5300c-78ee-45f2-bb10-e216daae82d5" providerId="ADAL" clId="{2C151466-C4B4-4FB0-BE50-77030AF5D0FB}" dt="2022-07-12T08:20:03.374" v="1980" actId="478"/>
          <ac:picMkLst>
            <pc:docMk/>
            <pc:sldMk cId="979605418" sldId="294"/>
            <ac:picMk id="19" creationId="{06F7D5BD-A6C4-5A23-A3DE-C569C916DB0A}"/>
          </ac:picMkLst>
        </pc:picChg>
      </pc:sldChg>
    </pc:docChg>
  </pc:docChgLst>
  <pc:docChgLst>
    <pc:chgData name="Hans Bastiaan" userId="16c5300c-78ee-45f2-bb10-e216daae82d5" providerId="ADAL" clId="{8BA64004-B4FC-4209-B356-854BFC15E58A}"/>
    <pc:docChg chg="undo custSel addSld delSld modSld sldOrd">
      <pc:chgData name="Hans Bastiaan" userId="16c5300c-78ee-45f2-bb10-e216daae82d5" providerId="ADAL" clId="{8BA64004-B4FC-4209-B356-854BFC15E58A}" dt="2022-12-07T09:00:59.743" v="875" actId="20577"/>
      <pc:docMkLst>
        <pc:docMk/>
      </pc:docMkLst>
      <pc:sldChg chg="modSp mod">
        <pc:chgData name="Hans Bastiaan" userId="16c5300c-78ee-45f2-bb10-e216daae82d5" providerId="ADAL" clId="{8BA64004-B4FC-4209-B356-854BFC15E58A}" dt="2022-12-07T08:35:01.002" v="22" actId="20577"/>
        <pc:sldMkLst>
          <pc:docMk/>
          <pc:sldMk cId="2293939640" sldId="256"/>
        </pc:sldMkLst>
        <pc:spChg chg="mod">
          <ac:chgData name="Hans Bastiaan" userId="16c5300c-78ee-45f2-bb10-e216daae82d5" providerId="ADAL" clId="{8BA64004-B4FC-4209-B356-854BFC15E58A}" dt="2022-12-07T08:35:01.002" v="22" actId="20577"/>
          <ac:spMkLst>
            <pc:docMk/>
            <pc:sldMk cId="2293939640" sldId="256"/>
            <ac:spMk id="16" creationId="{4EC9DF34-3260-4665-A255-C2C6C2324471}"/>
          </ac:spMkLst>
        </pc:spChg>
      </pc:sldChg>
      <pc:sldChg chg="addSp delSp modSp mod">
        <pc:chgData name="Hans Bastiaan" userId="16c5300c-78ee-45f2-bb10-e216daae82d5" providerId="ADAL" clId="{8BA64004-B4FC-4209-B356-854BFC15E58A}" dt="2022-12-07T08:50:45.940" v="625" actId="20577"/>
        <pc:sldMkLst>
          <pc:docMk/>
          <pc:sldMk cId="288339041" sldId="257"/>
        </pc:sldMkLst>
        <pc:spChg chg="add mod">
          <ac:chgData name="Hans Bastiaan" userId="16c5300c-78ee-45f2-bb10-e216daae82d5" providerId="ADAL" clId="{8BA64004-B4FC-4209-B356-854BFC15E58A}" dt="2022-12-07T08:47:54.892" v="524" actId="20577"/>
          <ac:spMkLst>
            <pc:docMk/>
            <pc:sldMk cId="288339041" sldId="257"/>
            <ac:spMk id="3" creationId="{EEEA915F-71E7-0C27-2392-812ECBD97D55}"/>
          </ac:spMkLst>
        </pc:spChg>
        <pc:spChg chg="add mod">
          <ac:chgData name="Hans Bastiaan" userId="16c5300c-78ee-45f2-bb10-e216daae82d5" providerId="ADAL" clId="{8BA64004-B4FC-4209-B356-854BFC15E58A}" dt="2022-12-07T08:50:30.890" v="622" actId="20577"/>
          <ac:spMkLst>
            <pc:docMk/>
            <pc:sldMk cId="288339041" sldId="257"/>
            <ac:spMk id="4" creationId="{E4A0CAA8-3BBF-8656-1A07-707AD0691064}"/>
          </ac:spMkLst>
        </pc:spChg>
        <pc:spChg chg="add mod">
          <ac:chgData name="Hans Bastiaan" userId="16c5300c-78ee-45f2-bb10-e216daae82d5" providerId="ADAL" clId="{8BA64004-B4FC-4209-B356-854BFC15E58A}" dt="2022-12-07T08:50:45.940" v="625" actId="20577"/>
          <ac:spMkLst>
            <pc:docMk/>
            <pc:sldMk cId="288339041" sldId="257"/>
            <ac:spMk id="5" creationId="{25B12E85-A826-BFE0-D9CA-F16BD984D362}"/>
          </ac:spMkLst>
        </pc:spChg>
        <pc:spChg chg="mod">
          <ac:chgData name="Hans Bastiaan" userId="16c5300c-78ee-45f2-bb10-e216daae82d5" providerId="ADAL" clId="{8BA64004-B4FC-4209-B356-854BFC15E58A}" dt="2022-12-07T08:35:28.941" v="25" actId="1076"/>
          <ac:spMkLst>
            <pc:docMk/>
            <pc:sldMk cId="288339041" sldId="257"/>
            <ac:spMk id="6" creationId="{B27163E0-A849-43F1-A6B2-0F7ECE885C92}"/>
          </ac:spMkLst>
        </pc:spChg>
        <pc:spChg chg="del mod">
          <ac:chgData name="Hans Bastiaan" userId="16c5300c-78ee-45f2-bb10-e216daae82d5" providerId="ADAL" clId="{8BA64004-B4FC-4209-B356-854BFC15E58A}" dt="2022-12-07T08:38:07.137" v="131"/>
          <ac:spMkLst>
            <pc:docMk/>
            <pc:sldMk cId="288339041" sldId="257"/>
            <ac:spMk id="7" creationId="{6B3CDAFD-C748-470C-B7E0-28EAF70189FF}"/>
          </ac:spMkLst>
        </pc:spChg>
        <pc:spChg chg="add mod">
          <ac:chgData name="Hans Bastiaan" userId="16c5300c-78ee-45f2-bb10-e216daae82d5" providerId="ADAL" clId="{8BA64004-B4FC-4209-B356-854BFC15E58A}" dt="2022-12-07T08:48:03.888" v="530" actId="14100"/>
          <ac:spMkLst>
            <pc:docMk/>
            <pc:sldMk cId="288339041" sldId="257"/>
            <ac:spMk id="9" creationId="{ECFB05BD-C4CA-3A2C-0216-C599DF10D414}"/>
          </ac:spMkLst>
        </pc:spChg>
        <pc:graphicFrameChg chg="add del mod">
          <ac:chgData name="Hans Bastiaan" userId="16c5300c-78ee-45f2-bb10-e216daae82d5" providerId="ADAL" clId="{8BA64004-B4FC-4209-B356-854BFC15E58A}" dt="2022-12-07T08:35:51.037" v="28"/>
          <ac:graphicFrameMkLst>
            <pc:docMk/>
            <pc:sldMk cId="288339041" sldId="257"/>
            <ac:graphicFrameMk id="2" creationId="{9423CB06-562C-5348-5506-726D73328E83}"/>
          </ac:graphicFrameMkLst>
        </pc:graphicFrameChg>
      </pc:sldChg>
      <pc:sldChg chg="addSp delSp modSp mod addAnim delAnim">
        <pc:chgData name="Hans Bastiaan" userId="16c5300c-78ee-45f2-bb10-e216daae82d5" providerId="ADAL" clId="{8BA64004-B4FC-4209-B356-854BFC15E58A}" dt="2022-12-07T08:58:29.652" v="769" actId="1076"/>
        <pc:sldMkLst>
          <pc:docMk/>
          <pc:sldMk cId="2489296928" sldId="272"/>
        </pc:sldMkLst>
        <pc:spChg chg="mod">
          <ac:chgData name="Hans Bastiaan" userId="16c5300c-78ee-45f2-bb10-e216daae82d5" providerId="ADAL" clId="{8BA64004-B4FC-4209-B356-854BFC15E58A}" dt="2022-12-07T08:57:27.405" v="754" actId="20577"/>
          <ac:spMkLst>
            <pc:docMk/>
            <pc:sldMk cId="2489296928" sldId="272"/>
            <ac:spMk id="22" creationId="{EAD675FD-AB2B-4CFF-8B80-23FF4378B2B2}"/>
          </ac:spMkLst>
        </pc:spChg>
        <pc:spChg chg="del">
          <ac:chgData name="Hans Bastiaan" userId="16c5300c-78ee-45f2-bb10-e216daae82d5" providerId="ADAL" clId="{8BA64004-B4FC-4209-B356-854BFC15E58A}" dt="2022-12-07T08:51:01.419" v="626" actId="478"/>
          <ac:spMkLst>
            <pc:docMk/>
            <pc:sldMk cId="2489296928" sldId="272"/>
            <ac:spMk id="24" creationId="{6D66B6AB-A2A2-4FDE-88AA-4120ABA477EB}"/>
          </ac:spMkLst>
        </pc:spChg>
        <pc:spChg chg="del">
          <ac:chgData name="Hans Bastiaan" userId="16c5300c-78ee-45f2-bb10-e216daae82d5" providerId="ADAL" clId="{8BA64004-B4FC-4209-B356-854BFC15E58A}" dt="2022-12-07T08:51:01.419" v="626" actId="478"/>
          <ac:spMkLst>
            <pc:docMk/>
            <pc:sldMk cId="2489296928" sldId="272"/>
            <ac:spMk id="36" creationId="{9A7C84A9-2B22-5F5F-5B00-DCAB01BE5D1D}"/>
          </ac:spMkLst>
        </pc:spChg>
        <pc:spChg chg="del">
          <ac:chgData name="Hans Bastiaan" userId="16c5300c-78ee-45f2-bb10-e216daae82d5" providerId="ADAL" clId="{8BA64004-B4FC-4209-B356-854BFC15E58A}" dt="2022-12-07T08:51:01.419" v="626" actId="478"/>
          <ac:spMkLst>
            <pc:docMk/>
            <pc:sldMk cId="2489296928" sldId="272"/>
            <ac:spMk id="37" creationId="{5679E084-D91B-85BA-C687-4EEF8A6097A2}"/>
          </ac:spMkLst>
        </pc:spChg>
        <pc:spChg chg="mod">
          <ac:chgData name="Hans Bastiaan" userId="16c5300c-78ee-45f2-bb10-e216daae82d5" providerId="ADAL" clId="{8BA64004-B4FC-4209-B356-854BFC15E58A}" dt="2022-12-07T08:53:45.149" v="639" actId="1076"/>
          <ac:spMkLst>
            <pc:docMk/>
            <pc:sldMk cId="2489296928" sldId="272"/>
            <ac:spMk id="38" creationId="{5328EC94-986F-FF4D-C778-AA8501096EB0}"/>
          </ac:spMkLst>
        </pc:spChg>
        <pc:spChg chg="del">
          <ac:chgData name="Hans Bastiaan" userId="16c5300c-78ee-45f2-bb10-e216daae82d5" providerId="ADAL" clId="{8BA64004-B4FC-4209-B356-854BFC15E58A}" dt="2022-12-07T08:51:01.419" v="626" actId="478"/>
          <ac:spMkLst>
            <pc:docMk/>
            <pc:sldMk cId="2489296928" sldId="272"/>
            <ac:spMk id="39" creationId="{E7B19B43-6836-B11B-DE10-4DE968E458A9}"/>
          </ac:spMkLst>
        </pc:spChg>
        <pc:graphicFrameChg chg="mod modGraphic">
          <ac:chgData name="Hans Bastiaan" userId="16c5300c-78ee-45f2-bb10-e216daae82d5" providerId="ADAL" clId="{8BA64004-B4FC-4209-B356-854BFC15E58A}" dt="2022-12-07T08:58:21.368" v="768" actId="1076"/>
          <ac:graphicFrameMkLst>
            <pc:docMk/>
            <pc:sldMk cId="2489296928" sldId="272"/>
            <ac:graphicFrameMk id="3" creationId="{2379A0D2-57BB-1667-D9B5-BF2FD2C806B6}"/>
          </ac:graphicFrameMkLst>
        </pc:graphicFrameChg>
        <pc:picChg chg="add del mod">
          <ac:chgData name="Hans Bastiaan" userId="16c5300c-78ee-45f2-bb10-e216daae82d5" providerId="ADAL" clId="{8BA64004-B4FC-4209-B356-854BFC15E58A}" dt="2022-12-07T08:53:14.559" v="632" actId="478"/>
          <ac:picMkLst>
            <pc:docMk/>
            <pc:sldMk cId="2489296928" sldId="272"/>
            <ac:picMk id="4" creationId="{28EEFBF1-77AF-BF0F-A3AB-C0E1257F9156}"/>
          </ac:picMkLst>
        </pc:picChg>
        <pc:picChg chg="add mod">
          <ac:chgData name="Hans Bastiaan" userId="16c5300c-78ee-45f2-bb10-e216daae82d5" providerId="ADAL" clId="{8BA64004-B4FC-4209-B356-854BFC15E58A}" dt="2022-12-07T08:58:29.652" v="769" actId="1076"/>
          <ac:picMkLst>
            <pc:docMk/>
            <pc:sldMk cId="2489296928" sldId="272"/>
            <ac:picMk id="1026" creationId="{EF0A3B32-76A6-07B6-A80C-2F55FF52C256}"/>
          </ac:picMkLst>
        </pc:picChg>
      </pc:sldChg>
      <pc:sldChg chg="del">
        <pc:chgData name="Hans Bastiaan" userId="16c5300c-78ee-45f2-bb10-e216daae82d5" providerId="ADAL" clId="{8BA64004-B4FC-4209-B356-854BFC15E58A}" dt="2022-12-07T08:34:18.142" v="13" actId="47"/>
        <pc:sldMkLst>
          <pc:docMk/>
          <pc:sldMk cId="3028577991" sldId="275"/>
        </pc:sldMkLst>
      </pc:sldChg>
      <pc:sldChg chg="del">
        <pc:chgData name="Hans Bastiaan" userId="16c5300c-78ee-45f2-bb10-e216daae82d5" providerId="ADAL" clId="{8BA64004-B4FC-4209-B356-854BFC15E58A}" dt="2022-12-07T08:34:21.930" v="14" actId="47"/>
        <pc:sldMkLst>
          <pc:docMk/>
          <pc:sldMk cId="4202868521" sldId="276"/>
        </pc:sldMkLst>
      </pc:sldChg>
      <pc:sldChg chg="del">
        <pc:chgData name="Hans Bastiaan" userId="16c5300c-78ee-45f2-bb10-e216daae82d5" providerId="ADAL" clId="{8BA64004-B4FC-4209-B356-854BFC15E58A}" dt="2022-12-07T08:34:47.552" v="18" actId="47"/>
        <pc:sldMkLst>
          <pc:docMk/>
          <pc:sldMk cId="3664313244" sldId="277"/>
        </pc:sldMkLst>
      </pc:sldChg>
      <pc:sldChg chg="del">
        <pc:chgData name="Hans Bastiaan" userId="16c5300c-78ee-45f2-bb10-e216daae82d5" providerId="ADAL" clId="{8BA64004-B4FC-4209-B356-854BFC15E58A}" dt="2022-12-07T08:34:33.520" v="16" actId="47"/>
        <pc:sldMkLst>
          <pc:docMk/>
          <pc:sldMk cId="1374264782" sldId="281"/>
        </pc:sldMkLst>
      </pc:sldChg>
      <pc:sldChg chg="del">
        <pc:chgData name="Hans Bastiaan" userId="16c5300c-78ee-45f2-bb10-e216daae82d5" providerId="ADAL" clId="{8BA64004-B4FC-4209-B356-854BFC15E58A}" dt="2022-12-07T08:34:26.537" v="15" actId="47"/>
        <pc:sldMkLst>
          <pc:docMk/>
          <pc:sldMk cId="1271923716" sldId="284"/>
        </pc:sldMkLst>
      </pc:sldChg>
      <pc:sldChg chg="del">
        <pc:chgData name="Hans Bastiaan" userId="16c5300c-78ee-45f2-bb10-e216daae82d5" providerId="ADAL" clId="{8BA64004-B4FC-4209-B356-854BFC15E58A}" dt="2022-12-07T08:34:52.058" v="20" actId="47"/>
        <pc:sldMkLst>
          <pc:docMk/>
          <pc:sldMk cId="82416230" sldId="285"/>
        </pc:sldMkLst>
      </pc:sldChg>
      <pc:sldChg chg="modSp mod">
        <pc:chgData name="Hans Bastiaan" userId="16c5300c-78ee-45f2-bb10-e216daae82d5" providerId="ADAL" clId="{8BA64004-B4FC-4209-B356-854BFC15E58A}" dt="2022-12-07T08:44:26.377" v="460" actId="20577"/>
        <pc:sldMkLst>
          <pc:docMk/>
          <pc:sldMk cId="3769593920" sldId="286"/>
        </pc:sldMkLst>
        <pc:spChg chg="mod">
          <ac:chgData name="Hans Bastiaan" userId="16c5300c-78ee-45f2-bb10-e216daae82d5" providerId="ADAL" clId="{8BA64004-B4FC-4209-B356-854BFC15E58A}" dt="2022-12-07T08:44:26.377" v="460" actId="20577"/>
          <ac:spMkLst>
            <pc:docMk/>
            <pc:sldMk cId="3769593920" sldId="286"/>
            <ac:spMk id="22" creationId="{EAD675FD-AB2B-4CFF-8B80-23FF4378B2B2}"/>
          </ac:spMkLst>
        </pc:spChg>
      </pc:sldChg>
      <pc:sldChg chg="mod ord modShow">
        <pc:chgData name="Hans Bastiaan" userId="16c5300c-78ee-45f2-bb10-e216daae82d5" providerId="ADAL" clId="{8BA64004-B4FC-4209-B356-854BFC15E58A}" dt="2022-12-07T08:44:38.889" v="463" actId="20578"/>
        <pc:sldMkLst>
          <pc:docMk/>
          <pc:sldMk cId="1014529814" sldId="289"/>
        </pc:sldMkLst>
      </pc:sldChg>
      <pc:sldChg chg="modSp mod">
        <pc:chgData name="Hans Bastiaan" userId="16c5300c-78ee-45f2-bb10-e216daae82d5" providerId="ADAL" clId="{8BA64004-B4FC-4209-B356-854BFC15E58A}" dt="2022-12-07T08:41:22.269" v="325" actId="20577"/>
        <pc:sldMkLst>
          <pc:docMk/>
          <pc:sldMk cId="2006967934" sldId="290"/>
        </pc:sldMkLst>
        <pc:spChg chg="mod">
          <ac:chgData name="Hans Bastiaan" userId="16c5300c-78ee-45f2-bb10-e216daae82d5" providerId="ADAL" clId="{8BA64004-B4FC-4209-B356-854BFC15E58A}" dt="2022-12-07T08:41:16.841" v="315" actId="20577"/>
          <ac:spMkLst>
            <pc:docMk/>
            <pc:sldMk cId="2006967934" sldId="290"/>
            <ac:spMk id="19" creationId="{22162233-B0F9-F430-D833-D2E88B256EB4}"/>
          </ac:spMkLst>
        </pc:spChg>
        <pc:spChg chg="mod">
          <ac:chgData name="Hans Bastiaan" userId="16c5300c-78ee-45f2-bb10-e216daae82d5" providerId="ADAL" clId="{8BA64004-B4FC-4209-B356-854BFC15E58A}" dt="2022-12-07T08:41:22.269" v="325" actId="20577"/>
          <ac:spMkLst>
            <pc:docMk/>
            <pc:sldMk cId="2006967934" sldId="290"/>
            <ac:spMk id="22" creationId="{EAD675FD-AB2B-4CFF-8B80-23FF4378B2B2}"/>
          </ac:spMkLst>
        </pc:spChg>
      </pc:sldChg>
      <pc:sldChg chg="modSp mod modShow">
        <pc:chgData name="Hans Bastiaan" userId="16c5300c-78ee-45f2-bb10-e216daae82d5" providerId="ADAL" clId="{8BA64004-B4FC-4209-B356-854BFC15E58A}" dt="2022-12-07T08:42:10.102" v="346" actId="20577"/>
        <pc:sldMkLst>
          <pc:docMk/>
          <pc:sldMk cId="1165225752" sldId="291"/>
        </pc:sldMkLst>
        <pc:spChg chg="mod">
          <ac:chgData name="Hans Bastiaan" userId="16c5300c-78ee-45f2-bb10-e216daae82d5" providerId="ADAL" clId="{8BA64004-B4FC-4209-B356-854BFC15E58A}" dt="2022-12-07T08:42:02.813" v="335" actId="20577"/>
          <ac:spMkLst>
            <pc:docMk/>
            <pc:sldMk cId="1165225752" sldId="291"/>
            <ac:spMk id="19" creationId="{22162233-B0F9-F430-D833-D2E88B256EB4}"/>
          </ac:spMkLst>
        </pc:spChg>
        <pc:spChg chg="mod">
          <ac:chgData name="Hans Bastiaan" userId="16c5300c-78ee-45f2-bb10-e216daae82d5" providerId="ADAL" clId="{8BA64004-B4FC-4209-B356-854BFC15E58A}" dt="2022-12-07T08:42:10.102" v="346" actId="20577"/>
          <ac:spMkLst>
            <pc:docMk/>
            <pc:sldMk cId="1165225752" sldId="291"/>
            <ac:spMk id="22" creationId="{EAD675FD-AB2B-4CFF-8B80-23FF4378B2B2}"/>
          </ac:spMkLst>
        </pc:spChg>
      </pc:sldChg>
      <pc:sldChg chg="mod modShow">
        <pc:chgData name="Hans Bastiaan" userId="16c5300c-78ee-45f2-bb10-e216daae82d5" providerId="ADAL" clId="{8BA64004-B4FC-4209-B356-854BFC15E58A}" dt="2022-12-07T08:34:13.520" v="12" actId="729"/>
        <pc:sldMkLst>
          <pc:docMk/>
          <pc:sldMk cId="2504003689" sldId="293"/>
        </pc:sldMkLst>
      </pc:sldChg>
      <pc:sldChg chg="del">
        <pc:chgData name="Hans Bastiaan" userId="16c5300c-78ee-45f2-bb10-e216daae82d5" providerId="ADAL" clId="{8BA64004-B4FC-4209-B356-854BFC15E58A}" dt="2022-12-07T08:34:50.155" v="19" actId="47"/>
        <pc:sldMkLst>
          <pc:docMk/>
          <pc:sldMk cId="979605418" sldId="294"/>
        </pc:sldMkLst>
      </pc:sldChg>
      <pc:sldChg chg="addSp delSp modSp add mod delAnim">
        <pc:chgData name="Hans Bastiaan" userId="16c5300c-78ee-45f2-bb10-e216daae82d5" providerId="ADAL" clId="{8BA64004-B4FC-4209-B356-854BFC15E58A}" dt="2022-12-07T09:00:59.743" v="875" actId="20577"/>
        <pc:sldMkLst>
          <pc:docMk/>
          <pc:sldMk cId="2454706804" sldId="294"/>
        </pc:sldMkLst>
        <pc:spChg chg="add mod">
          <ac:chgData name="Hans Bastiaan" userId="16c5300c-78ee-45f2-bb10-e216daae82d5" providerId="ADAL" clId="{8BA64004-B4FC-4209-B356-854BFC15E58A}" dt="2022-12-07T09:00:02.784" v="826" actId="1076"/>
          <ac:spMkLst>
            <pc:docMk/>
            <pc:sldMk cId="2454706804" sldId="294"/>
            <ac:spMk id="2" creationId="{475EC1A0-3F51-DDEC-0255-163902BA233B}"/>
          </ac:spMkLst>
        </pc:spChg>
        <pc:spChg chg="add mod">
          <ac:chgData name="Hans Bastiaan" userId="16c5300c-78ee-45f2-bb10-e216daae82d5" providerId="ADAL" clId="{8BA64004-B4FC-4209-B356-854BFC15E58A}" dt="2022-12-07T09:00:23.294" v="838" actId="20577"/>
          <ac:spMkLst>
            <pc:docMk/>
            <pc:sldMk cId="2454706804" sldId="294"/>
            <ac:spMk id="4" creationId="{F889B53D-D328-1AE3-D705-2B8827F1D746}"/>
          </ac:spMkLst>
        </pc:spChg>
        <pc:spChg chg="mod">
          <ac:chgData name="Hans Bastiaan" userId="16c5300c-78ee-45f2-bb10-e216daae82d5" providerId="ADAL" clId="{8BA64004-B4FC-4209-B356-854BFC15E58A}" dt="2022-12-07T08:58:44.033" v="786" actId="20577"/>
          <ac:spMkLst>
            <pc:docMk/>
            <pc:sldMk cId="2454706804" sldId="294"/>
            <ac:spMk id="22" creationId="{EAD675FD-AB2B-4CFF-8B80-23FF4378B2B2}"/>
          </ac:spMkLst>
        </pc:spChg>
        <pc:spChg chg="del">
          <ac:chgData name="Hans Bastiaan" userId="16c5300c-78ee-45f2-bb10-e216daae82d5" providerId="ADAL" clId="{8BA64004-B4FC-4209-B356-854BFC15E58A}" dt="2022-12-07T08:58:59.393" v="788" actId="478"/>
          <ac:spMkLst>
            <pc:docMk/>
            <pc:sldMk cId="2454706804" sldId="294"/>
            <ac:spMk id="24" creationId="{6D66B6AB-A2A2-4FDE-88AA-4120ABA477EB}"/>
          </ac:spMkLst>
        </pc:spChg>
        <pc:spChg chg="mod">
          <ac:chgData name="Hans Bastiaan" userId="16c5300c-78ee-45f2-bb10-e216daae82d5" providerId="ADAL" clId="{8BA64004-B4FC-4209-B356-854BFC15E58A}" dt="2022-12-07T09:00:06.760" v="828" actId="1076"/>
          <ac:spMkLst>
            <pc:docMk/>
            <pc:sldMk cId="2454706804" sldId="294"/>
            <ac:spMk id="36" creationId="{9A7C84A9-2B22-5F5F-5B00-DCAB01BE5D1D}"/>
          </ac:spMkLst>
        </pc:spChg>
        <pc:spChg chg="del mod">
          <ac:chgData name="Hans Bastiaan" userId="16c5300c-78ee-45f2-bb10-e216daae82d5" providerId="ADAL" clId="{8BA64004-B4FC-4209-B356-854BFC15E58A}" dt="2022-12-07T08:59:59.025" v="825" actId="478"/>
          <ac:spMkLst>
            <pc:docMk/>
            <pc:sldMk cId="2454706804" sldId="294"/>
            <ac:spMk id="37" creationId="{5679E084-D91B-85BA-C687-4EEF8A6097A2}"/>
          </ac:spMkLst>
        </pc:spChg>
        <pc:spChg chg="mod">
          <ac:chgData name="Hans Bastiaan" userId="16c5300c-78ee-45f2-bb10-e216daae82d5" providerId="ADAL" clId="{8BA64004-B4FC-4209-B356-854BFC15E58A}" dt="2022-12-07T08:59:38.339" v="802" actId="20577"/>
          <ac:spMkLst>
            <pc:docMk/>
            <pc:sldMk cId="2454706804" sldId="294"/>
            <ac:spMk id="38" creationId="{5328EC94-986F-FF4D-C778-AA8501096EB0}"/>
          </ac:spMkLst>
        </pc:spChg>
        <pc:spChg chg="mod">
          <ac:chgData name="Hans Bastiaan" userId="16c5300c-78ee-45f2-bb10-e216daae82d5" providerId="ADAL" clId="{8BA64004-B4FC-4209-B356-854BFC15E58A}" dt="2022-12-07T09:00:59.743" v="875" actId="20577"/>
          <ac:spMkLst>
            <pc:docMk/>
            <pc:sldMk cId="2454706804" sldId="294"/>
            <ac:spMk id="39" creationId="{E7B19B43-6836-B11B-DE10-4DE968E458A9}"/>
          </ac:spMkLst>
        </pc:spChg>
        <pc:graphicFrameChg chg="del">
          <ac:chgData name="Hans Bastiaan" userId="16c5300c-78ee-45f2-bb10-e216daae82d5" providerId="ADAL" clId="{8BA64004-B4FC-4209-B356-854BFC15E58A}" dt="2022-12-07T08:58:52.946" v="787" actId="478"/>
          <ac:graphicFrameMkLst>
            <pc:docMk/>
            <pc:sldMk cId="2454706804" sldId="294"/>
            <ac:graphicFrameMk id="3" creationId="{2379A0D2-57BB-1667-D9B5-BF2FD2C806B6}"/>
          </ac:graphicFrameMkLst>
        </pc:graphicFrameChg>
      </pc:sldChg>
      <pc:sldChg chg="del">
        <pc:chgData name="Hans Bastiaan" userId="16c5300c-78ee-45f2-bb10-e216daae82d5" providerId="ADAL" clId="{8BA64004-B4FC-4209-B356-854BFC15E58A}" dt="2022-12-07T08:34:54.594" v="21" actId="47"/>
        <pc:sldMkLst>
          <pc:docMk/>
          <pc:sldMk cId="2995850565" sldId="295"/>
        </pc:sldMkLst>
      </pc:sldChg>
      <pc:sldChg chg="del">
        <pc:chgData name="Hans Bastiaan" userId="16c5300c-78ee-45f2-bb10-e216daae82d5" providerId="ADAL" clId="{8BA64004-B4FC-4209-B356-854BFC15E58A}" dt="2022-12-07T08:34:38.141" v="17" actId="47"/>
        <pc:sldMkLst>
          <pc:docMk/>
          <pc:sldMk cId="4122334590" sldId="296"/>
        </pc:sldMkLst>
      </pc:sldChg>
    </pc:docChg>
  </pc:docChgLst>
  <pc:docChgLst>
    <pc:chgData name="Hans Bastiaan" userId="16c5300c-78ee-45f2-bb10-e216daae82d5" providerId="ADAL" clId="{E59F9544-7A2A-4FBF-82EE-B612386F42C5}"/>
    <pc:docChg chg="undo custSel addSld delSld modSld sldOrd">
      <pc:chgData name="Hans Bastiaan" userId="16c5300c-78ee-45f2-bb10-e216daae82d5" providerId="ADAL" clId="{E59F9544-7A2A-4FBF-82EE-B612386F42C5}" dt="2022-12-15T22:23:26.342" v="2708" actId="6549"/>
      <pc:docMkLst>
        <pc:docMk/>
      </pc:docMkLst>
      <pc:sldChg chg="modSp mod">
        <pc:chgData name="Hans Bastiaan" userId="16c5300c-78ee-45f2-bb10-e216daae82d5" providerId="ADAL" clId="{E59F9544-7A2A-4FBF-82EE-B612386F42C5}" dt="2022-12-07T10:09:30.636" v="6" actId="20577"/>
        <pc:sldMkLst>
          <pc:docMk/>
          <pc:sldMk cId="2293939640" sldId="256"/>
        </pc:sldMkLst>
        <pc:spChg chg="mod">
          <ac:chgData name="Hans Bastiaan" userId="16c5300c-78ee-45f2-bb10-e216daae82d5" providerId="ADAL" clId="{E59F9544-7A2A-4FBF-82EE-B612386F42C5}" dt="2022-12-07T10:09:30.636" v="6" actId="20577"/>
          <ac:spMkLst>
            <pc:docMk/>
            <pc:sldMk cId="2293939640" sldId="256"/>
            <ac:spMk id="16" creationId="{4EC9DF34-3260-4665-A255-C2C6C2324471}"/>
          </ac:spMkLst>
        </pc:spChg>
        <pc:grpChg chg="mod">
          <ac:chgData name="Hans Bastiaan" userId="16c5300c-78ee-45f2-bb10-e216daae82d5" providerId="ADAL" clId="{E59F9544-7A2A-4FBF-82EE-B612386F42C5}" dt="2022-12-07T10:09:26.770" v="1" actId="1076"/>
          <ac:grpSpMkLst>
            <pc:docMk/>
            <pc:sldMk cId="2293939640" sldId="256"/>
            <ac:grpSpMk id="13" creationId="{685ED0DF-79AD-4263-89FF-401F0F812926}"/>
          </ac:grpSpMkLst>
        </pc:grpChg>
      </pc:sldChg>
      <pc:sldChg chg="delSp modSp mod delAnim">
        <pc:chgData name="Hans Bastiaan" userId="16c5300c-78ee-45f2-bb10-e216daae82d5" providerId="ADAL" clId="{E59F9544-7A2A-4FBF-82EE-B612386F42C5}" dt="2022-12-15T20:15:48.094" v="1358" actId="20577"/>
        <pc:sldMkLst>
          <pc:docMk/>
          <pc:sldMk cId="288339041" sldId="257"/>
        </pc:sldMkLst>
        <pc:spChg chg="mod">
          <ac:chgData name="Hans Bastiaan" userId="16c5300c-78ee-45f2-bb10-e216daae82d5" providerId="ADAL" clId="{E59F9544-7A2A-4FBF-82EE-B612386F42C5}" dt="2022-12-15T20:15:48.094" v="1358" actId="20577"/>
          <ac:spMkLst>
            <pc:docMk/>
            <pc:sldMk cId="288339041" sldId="257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15T20:11:01.117" v="1246" actId="20577"/>
          <ac:spMkLst>
            <pc:docMk/>
            <pc:sldMk cId="288339041" sldId="257"/>
            <ac:spMk id="6" creationId="{B27163E0-A849-43F1-A6B2-0F7ECE885C92}"/>
          </ac:spMkLst>
        </pc:spChg>
        <pc:spChg chg="del mod">
          <ac:chgData name="Hans Bastiaan" userId="16c5300c-78ee-45f2-bb10-e216daae82d5" providerId="ADAL" clId="{E59F9544-7A2A-4FBF-82EE-B612386F42C5}" dt="2022-12-09T07:51:20.452" v="1024" actId="478"/>
          <ac:spMkLst>
            <pc:docMk/>
            <pc:sldMk cId="288339041" sldId="257"/>
            <ac:spMk id="7" creationId="{6FC3D544-E09C-A18F-18AB-9DB7B2EAB4A8}"/>
          </ac:spMkLst>
        </pc:spChg>
        <pc:spChg chg="del">
          <ac:chgData name="Hans Bastiaan" userId="16c5300c-78ee-45f2-bb10-e216daae82d5" providerId="ADAL" clId="{E59F9544-7A2A-4FBF-82EE-B612386F42C5}" dt="2022-12-09T07:51:17.363" v="1023" actId="478"/>
          <ac:spMkLst>
            <pc:docMk/>
            <pc:sldMk cId="288339041" sldId="257"/>
            <ac:spMk id="8" creationId="{8FFFE61B-DFA1-F69E-51C0-A7EA2170BBF1}"/>
          </ac:spMkLst>
        </pc:spChg>
        <pc:spChg chg="del">
          <ac:chgData name="Hans Bastiaan" userId="16c5300c-78ee-45f2-bb10-e216daae82d5" providerId="ADAL" clId="{E59F9544-7A2A-4FBF-82EE-B612386F42C5}" dt="2022-12-09T07:51:22.880" v="1025" actId="478"/>
          <ac:spMkLst>
            <pc:docMk/>
            <pc:sldMk cId="288339041" sldId="257"/>
            <ac:spMk id="10" creationId="{EB863107-1B48-A172-4577-C79BDFB47D88}"/>
          </ac:spMkLst>
        </pc:spChg>
      </pc:sldChg>
      <pc:sldChg chg="addSp delSp modSp mod delAnim modAnim">
        <pc:chgData name="Hans Bastiaan" userId="16c5300c-78ee-45f2-bb10-e216daae82d5" providerId="ADAL" clId="{E59F9544-7A2A-4FBF-82EE-B612386F42C5}" dt="2022-12-15T21:15:05.321" v="2048" actId="1076"/>
        <pc:sldMkLst>
          <pc:docMk/>
          <pc:sldMk cId="3911561752" sldId="295"/>
        </pc:sldMkLst>
        <pc:spChg chg="mod">
          <ac:chgData name="Hans Bastiaan" userId="16c5300c-78ee-45f2-bb10-e216daae82d5" providerId="ADAL" clId="{E59F9544-7A2A-4FBF-82EE-B612386F42C5}" dt="2022-12-07T10:13:57.478" v="18" actId="1076"/>
          <ac:spMkLst>
            <pc:docMk/>
            <pc:sldMk cId="3911561752" sldId="295"/>
            <ac:spMk id="2" creationId="{9D4414ED-B157-EDF4-DDA0-8BBAF790E7A7}"/>
          </ac:spMkLst>
        </pc:spChg>
        <pc:spChg chg="del mod">
          <ac:chgData name="Hans Bastiaan" userId="16c5300c-78ee-45f2-bb10-e216daae82d5" providerId="ADAL" clId="{E59F9544-7A2A-4FBF-82EE-B612386F42C5}" dt="2022-12-07T10:14:00.061" v="19" actId="478"/>
          <ac:spMkLst>
            <pc:docMk/>
            <pc:sldMk cId="3911561752" sldId="295"/>
            <ac:spMk id="3" creationId="{EEEA915F-71E7-0C27-2392-812ECBD97D55}"/>
          </ac:spMkLst>
        </pc:spChg>
        <pc:spChg chg="del">
          <ac:chgData name="Hans Bastiaan" userId="16c5300c-78ee-45f2-bb10-e216daae82d5" providerId="ADAL" clId="{E59F9544-7A2A-4FBF-82EE-B612386F42C5}" dt="2022-12-07T10:13:04.833" v="13" actId="478"/>
          <ac:spMkLst>
            <pc:docMk/>
            <pc:sldMk cId="3911561752" sldId="295"/>
            <ac:spMk id="4" creationId="{15800C91-E8ED-FB83-D0F6-5BCE79DCB527}"/>
          </ac:spMkLst>
        </pc:spChg>
        <pc:spChg chg="add mod">
          <ac:chgData name="Hans Bastiaan" userId="16c5300c-78ee-45f2-bb10-e216daae82d5" providerId="ADAL" clId="{E59F9544-7A2A-4FBF-82EE-B612386F42C5}" dt="2022-12-15T20:05:24.996" v="1186" actId="14100"/>
          <ac:spMkLst>
            <pc:docMk/>
            <pc:sldMk cId="3911561752" sldId="295"/>
            <ac:spMk id="4" creationId="{3D730141-452B-4736-6C68-9CF1EDC193E3}"/>
          </ac:spMkLst>
        </pc:spChg>
        <pc:spChg chg="add mod">
          <ac:chgData name="Hans Bastiaan" userId="16c5300c-78ee-45f2-bb10-e216daae82d5" providerId="ADAL" clId="{E59F9544-7A2A-4FBF-82EE-B612386F42C5}" dt="2022-12-15T21:14:46.129" v="2047" actId="1076"/>
          <ac:spMkLst>
            <pc:docMk/>
            <pc:sldMk cId="3911561752" sldId="295"/>
            <ac:spMk id="5" creationId="{3F77F3AB-D4DD-3359-3043-2AC98559F69C}"/>
          </ac:spMkLst>
        </pc:spChg>
        <pc:spChg chg="mod">
          <ac:chgData name="Hans Bastiaan" userId="16c5300c-78ee-45f2-bb10-e216daae82d5" providerId="ADAL" clId="{E59F9544-7A2A-4FBF-82EE-B612386F42C5}" dt="2022-12-15T21:14:28.621" v="2043" actId="1076"/>
          <ac:spMkLst>
            <pc:docMk/>
            <pc:sldMk cId="3911561752" sldId="295"/>
            <ac:spMk id="7" creationId="{6FC3D544-E09C-A18F-18AB-9DB7B2EAB4A8}"/>
          </ac:spMkLst>
        </pc:spChg>
        <pc:spChg chg="add mod">
          <ac:chgData name="Hans Bastiaan" userId="16c5300c-78ee-45f2-bb10-e216daae82d5" providerId="ADAL" clId="{E59F9544-7A2A-4FBF-82EE-B612386F42C5}" dt="2022-12-15T21:15:05.321" v="2048" actId="1076"/>
          <ac:spMkLst>
            <pc:docMk/>
            <pc:sldMk cId="3911561752" sldId="295"/>
            <ac:spMk id="8" creationId="{F3A1210E-4DAF-0416-6906-5EF0C24D56DA}"/>
          </ac:spMkLst>
        </pc:spChg>
        <pc:spChg chg="del">
          <ac:chgData name="Hans Bastiaan" userId="16c5300c-78ee-45f2-bb10-e216daae82d5" providerId="ADAL" clId="{E59F9544-7A2A-4FBF-82EE-B612386F42C5}" dt="2022-12-07T10:13:07.384" v="14" actId="478"/>
          <ac:spMkLst>
            <pc:docMk/>
            <pc:sldMk cId="3911561752" sldId="295"/>
            <ac:spMk id="10" creationId="{EB863107-1B48-A172-4577-C79BDFB47D88}"/>
          </ac:spMkLst>
        </pc:spChg>
      </pc:sldChg>
      <pc:sldChg chg="delSp modSp mod delAnim">
        <pc:chgData name="Hans Bastiaan" userId="16c5300c-78ee-45f2-bb10-e216daae82d5" providerId="ADAL" clId="{E59F9544-7A2A-4FBF-82EE-B612386F42C5}" dt="2022-12-07T10:28:30.654" v="134" actId="20577"/>
        <pc:sldMkLst>
          <pc:docMk/>
          <pc:sldMk cId="3880786988" sldId="296"/>
        </pc:sldMkLst>
        <pc:spChg chg="del">
          <ac:chgData name="Hans Bastiaan" userId="16c5300c-78ee-45f2-bb10-e216daae82d5" providerId="ADAL" clId="{E59F9544-7A2A-4FBF-82EE-B612386F42C5}" dt="2022-12-07T10:22:52.356" v="113" actId="478"/>
          <ac:spMkLst>
            <pc:docMk/>
            <pc:sldMk cId="3880786988" sldId="296"/>
            <ac:spMk id="2" creationId="{9D4414ED-B157-EDF4-DDA0-8BBAF790E7A7}"/>
          </ac:spMkLst>
        </pc:spChg>
        <pc:spChg chg="mod">
          <ac:chgData name="Hans Bastiaan" userId="16c5300c-78ee-45f2-bb10-e216daae82d5" providerId="ADAL" clId="{E59F9544-7A2A-4FBF-82EE-B612386F42C5}" dt="2022-12-07T10:28:30.654" v="134" actId="20577"/>
          <ac:spMkLst>
            <pc:docMk/>
            <pc:sldMk cId="3880786988" sldId="296"/>
            <ac:spMk id="3" creationId="{EEEA915F-71E7-0C27-2392-812ECBD97D55}"/>
          </ac:spMkLst>
        </pc:spChg>
        <pc:spChg chg="del">
          <ac:chgData name="Hans Bastiaan" userId="16c5300c-78ee-45f2-bb10-e216daae82d5" providerId="ADAL" clId="{E59F9544-7A2A-4FBF-82EE-B612386F42C5}" dt="2022-12-07T10:22:56.028" v="114" actId="478"/>
          <ac:spMkLst>
            <pc:docMk/>
            <pc:sldMk cId="3880786988" sldId="296"/>
            <ac:spMk id="7" creationId="{6FC3D544-E09C-A18F-18AB-9DB7B2EAB4A8}"/>
          </ac:spMkLst>
        </pc:spChg>
        <pc:spChg chg="del">
          <ac:chgData name="Hans Bastiaan" userId="16c5300c-78ee-45f2-bb10-e216daae82d5" providerId="ADAL" clId="{E59F9544-7A2A-4FBF-82EE-B612386F42C5}" dt="2022-12-07T10:22:59.110" v="115" actId="478"/>
          <ac:spMkLst>
            <pc:docMk/>
            <pc:sldMk cId="3880786988" sldId="296"/>
            <ac:spMk id="10" creationId="{EB863107-1B48-A172-4577-C79BDFB47D88}"/>
          </ac:spMkLst>
        </pc:spChg>
      </pc:sldChg>
      <pc:sldChg chg="delSp modSp mod delAnim">
        <pc:chgData name="Hans Bastiaan" userId="16c5300c-78ee-45f2-bb10-e216daae82d5" providerId="ADAL" clId="{E59F9544-7A2A-4FBF-82EE-B612386F42C5}" dt="2022-12-15T22:18:48.333" v="2651" actId="20577"/>
        <pc:sldMkLst>
          <pc:docMk/>
          <pc:sldMk cId="1592012692" sldId="297"/>
        </pc:sldMkLst>
        <pc:spChg chg="del">
          <ac:chgData name="Hans Bastiaan" userId="16c5300c-78ee-45f2-bb10-e216daae82d5" providerId="ADAL" clId="{E59F9544-7A2A-4FBF-82EE-B612386F42C5}" dt="2022-12-07T10:31:08.909" v="184" actId="478"/>
          <ac:spMkLst>
            <pc:docMk/>
            <pc:sldMk cId="1592012692" sldId="297"/>
            <ac:spMk id="2" creationId="{9D4414ED-B157-EDF4-DDA0-8BBAF790E7A7}"/>
          </ac:spMkLst>
        </pc:spChg>
        <pc:spChg chg="mod">
          <ac:chgData name="Hans Bastiaan" userId="16c5300c-78ee-45f2-bb10-e216daae82d5" providerId="ADAL" clId="{E59F9544-7A2A-4FBF-82EE-B612386F42C5}" dt="2022-12-15T22:18:48.333" v="2651" actId="20577"/>
          <ac:spMkLst>
            <pc:docMk/>
            <pc:sldMk cId="1592012692" sldId="297"/>
            <ac:spMk id="3" creationId="{EEEA915F-71E7-0C27-2392-812ECBD97D55}"/>
          </ac:spMkLst>
        </pc:spChg>
        <pc:spChg chg="del">
          <ac:chgData name="Hans Bastiaan" userId="16c5300c-78ee-45f2-bb10-e216daae82d5" providerId="ADAL" clId="{E59F9544-7A2A-4FBF-82EE-B612386F42C5}" dt="2022-12-07T10:31:11.477" v="185" actId="478"/>
          <ac:spMkLst>
            <pc:docMk/>
            <pc:sldMk cId="1592012692" sldId="297"/>
            <ac:spMk id="5" creationId="{E96E903F-9A3C-42EA-FB0B-C6613A908FCA}"/>
          </ac:spMkLst>
        </pc:spChg>
        <pc:spChg chg="del">
          <ac:chgData name="Hans Bastiaan" userId="16c5300c-78ee-45f2-bb10-e216daae82d5" providerId="ADAL" clId="{E59F9544-7A2A-4FBF-82EE-B612386F42C5}" dt="2022-12-07T10:31:14.350" v="186" actId="478"/>
          <ac:spMkLst>
            <pc:docMk/>
            <pc:sldMk cId="1592012692" sldId="297"/>
            <ac:spMk id="10" creationId="{EB863107-1B48-A172-4577-C79BDFB47D88}"/>
          </ac:spMkLst>
        </pc:spChg>
      </pc:sldChg>
      <pc:sldChg chg="del">
        <pc:chgData name="Hans Bastiaan" userId="16c5300c-78ee-45f2-bb10-e216daae82d5" providerId="ADAL" clId="{E59F9544-7A2A-4FBF-82EE-B612386F42C5}" dt="2022-12-07T10:37:16.889" v="365" actId="47"/>
        <pc:sldMkLst>
          <pc:docMk/>
          <pc:sldMk cId="2616141573" sldId="298"/>
        </pc:sldMkLst>
      </pc:sldChg>
      <pc:sldChg chg="del">
        <pc:chgData name="Hans Bastiaan" userId="16c5300c-78ee-45f2-bb10-e216daae82d5" providerId="ADAL" clId="{E59F9544-7A2A-4FBF-82EE-B612386F42C5}" dt="2022-12-07T10:37:18.448" v="366" actId="47"/>
        <pc:sldMkLst>
          <pc:docMk/>
          <pc:sldMk cId="1123726110" sldId="299"/>
        </pc:sldMkLst>
      </pc:sldChg>
      <pc:sldChg chg="del">
        <pc:chgData name="Hans Bastiaan" userId="16c5300c-78ee-45f2-bb10-e216daae82d5" providerId="ADAL" clId="{E59F9544-7A2A-4FBF-82EE-B612386F42C5}" dt="2022-12-07T10:37:19.115" v="367" actId="47"/>
        <pc:sldMkLst>
          <pc:docMk/>
          <pc:sldMk cId="4152053995" sldId="300"/>
        </pc:sldMkLst>
      </pc:sldChg>
      <pc:sldChg chg="del">
        <pc:chgData name="Hans Bastiaan" userId="16c5300c-78ee-45f2-bb10-e216daae82d5" providerId="ADAL" clId="{E59F9544-7A2A-4FBF-82EE-B612386F42C5}" dt="2022-12-07T10:37:19.807" v="368" actId="47"/>
        <pc:sldMkLst>
          <pc:docMk/>
          <pc:sldMk cId="678101229" sldId="301"/>
        </pc:sldMkLst>
      </pc:sldChg>
      <pc:sldChg chg="del">
        <pc:chgData name="Hans Bastiaan" userId="16c5300c-78ee-45f2-bb10-e216daae82d5" providerId="ADAL" clId="{E59F9544-7A2A-4FBF-82EE-B612386F42C5}" dt="2022-12-07T10:37:22.519" v="370" actId="47"/>
        <pc:sldMkLst>
          <pc:docMk/>
          <pc:sldMk cId="8243441" sldId="302"/>
        </pc:sldMkLst>
      </pc:sldChg>
      <pc:sldChg chg="del">
        <pc:chgData name="Hans Bastiaan" userId="16c5300c-78ee-45f2-bb10-e216daae82d5" providerId="ADAL" clId="{E59F9544-7A2A-4FBF-82EE-B612386F42C5}" dt="2022-12-07T10:37:23.623" v="371" actId="47"/>
        <pc:sldMkLst>
          <pc:docMk/>
          <pc:sldMk cId="1230113603" sldId="303"/>
        </pc:sldMkLst>
      </pc:sldChg>
      <pc:sldChg chg="del">
        <pc:chgData name="Hans Bastiaan" userId="16c5300c-78ee-45f2-bb10-e216daae82d5" providerId="ADAL" clId="{E59F9544-7A2A-4FBF-82EE-B612386F42C5}" dt="2022-12-07T10:37:20.723" v="369" actId="47"/>
        <pc:sldMkLst>
          <pc:docMk/>
          <pc:sldMk cId="3818528218" sldId="304"/>
        </pc:sldMkLst>
      </pc:sldChg>
      <pc:sldChg chg="addSp delSp modSp add mod ord delAnim">
        <pc:chgData name="Hans Bastiaan" userId="16c5300c-78ee-45f2-bb10-e216daae82d5" providerId="ADAL" clId="{E59F9544-7A2A-4FBF-82EE-B612386F42C5}" dt="2022-12-15T21:10:53.291" v="2028" actId="20577"/>
        <pc:sldMkLst>
          <pc:docMk/>
          <pc:sldMk cId="417472169" sldId="305"/>
        </pc:sldMkLst>
        <pc:spChg chg="del">
          <ac:chgData name="Hans Bastiaan" userId="16c5300c-78ee-45f2-bb10-e216daae82d5" providerId="ADAL" clId="{E59F9544-7A2A-4FBF-82EE-B612386F42C5}" dt="2022-12-07T10:20:41.005" v="73" actId="478"/>
          <ac:spMkLst>
            <pc:docMk/>
            <pc:sldMk cId="417472169" sldId="305"/>
            <ac:spMk id="2" creationId="{9D4414ED-B157-EDF4-DDA0-8BBAF790E7A7}"/>
          </ac:spMkLst>
        </pc:spChg>
        <pc:spChg chg="mod">
          <ac:chgData name="Hans Bastiaan" userId="16c5300c-78ee-45f2-bb10-e216daae82d5" providerId="ADAL" clId="{E59F9544-7A2A-4FBF-82EE-B612386F42C5}" dt="2022-12-15T21:10:53.291" v="2028" actId="20577"/>
          <ac:spMkLst>
            <pc:docMk/>
            <pc:sldMk cId="417472169" sldId="305"/>
            <ac:spMk id="3" creationId="{EEEA915F-71E7-0C27-2392-812ECBD97D55}"/>
          </ac:spMkLst>
        </pc:spChg>
        <pc:spChg chg="add mod">
          <ac:chgData name="Hans Bastiaan" userId="16c5300c-78ee-45f2-bb10-e216daae82d5" providerId="ADAL" clId="{E59F9544-7A2A-4FBF-82EE-B612386F42C5}" dt="2022-12-09T07:54:47.058" v="1154" actId="1076"/>
          <ac:spMkLst>
            <pc:docMk/>
            <pc:sldMk cId="417472169" sldId="305"/>
            <ac:spMk id="5" creationId="{1DEA6A65-9BC6-8B62-0430-4DD1449FD332}"/>
          </ac:spMkLst>
        </pc:spChg>
        <pc:spChg chg="del">
          <ac:chgData name="Hans Bastiaan" userId="16c5300c-78ee-45f2-bb10-e216daae82d5" providerId="ADAL" clId="{E59F9544-7A2A-4FBF-82EE-B612386F42C5}" dt="2022-12-07T10:20:38.690" v="72" actId="478"/>
          <ac:spMkLst>
            <pc:docMk/>
            <pc:sldMk cId="417472169" sldId="305"/>
            <ac:spMk id="7" creationId="{6FC3D544-E09C-A18F-18AB-9DB7B2EAB4A8}"/>
          </ac:spMkLst>
        </pc:spChg>
      </pc:sldChg>
      <pc:sldChg chg="addSp delSp modSp add mod ord delAnim modAnim">
        <pc:chgData name="Hans Bastiaan" userId="16c5300c-78ee-45f2-bb10-e216daae82d5" providerId="ADAL" clId="{E59F9544-7A2A-4FBF-82EE-B612386F42C5}" dt="2022-12-15T22:22:04.956" v="2704" actId="1076"/>
        <pc:sldMkLst>
          <pc:docMk/>
          <pc:sldMk cId="3338833968" sldId="306"/>
        </pc:sldMkLst>
        <pc:spChg chg="del">
          <ac:chgData name="Hans Bastiaan" userId="16c5300c-78ee-45f2-bb10-e216daae82d5" providerId="ADAL" clId="{E59F9544-7A2A-4FBF-82EE-B612386F42C5}" dt="2022-12-07T10:23:55.795" v="121" actId="478"/>
          <ac:spMkLst>
            <pc:docMk/>
            <pc:sldMk cId="3338833968" sldId="306"/>
            <ac:spMk id="2" creationId="{9D4414ED-B157-EDF4-DDA0-8BBAF790E7A7}"/>
          </ac:spMkLst>
        </pc:spChg>
        <pc:spChg chg="mod">
          <ac:chgData name="Hans Bastiaan" userId="16c5300c-78ee-45f2-bb10-e216daae82d5" providerId="ADAL" clId="{E59F9544-7A2A-4FBF-82EE-B612386F42C5}" dt="2022-12-15T22:21:38.219" v="2701" actId="20577"/>
          <ac:spMkLst>
            <pc:docMk/>
            <pc:sldMk cId="3338833968" sldId="306"/>
            <ac:spMk id="3" creationId="{EEEA915F-71E7-0C27-2392-812ECBD97D55}"/>
          </ac:spMkLst>
        </pc:spChg>
        <pc:spChg chg="add mod">
          <ac:chgData name="Hans Bastiaan" userId="16c5300c-78ee-45f2-bb10-e216daae82d5" providerId="ADAL" clId="{E59F9544-7A2A-4FBF-82EE-B612386F42C5}" dt="2022-12-07T10:23:15.932" v="116"/>
          <ac:spMkLst>
            <pc:docMk/>
            <pc:sldMk cId="3338833968" sldId="306"/>
            <ac:spMk id="4" creationId="{87EBD730-D1B2-8246-9FB5-A439589CBC49}"/>
          </ac:spMkLst>
        </pc:spChg>
        <pc:spChg chg="mod">
          <ac:chgData name="Hans Bastiaan" userId="16c5300c-78ee-45f2-bb10-e216daae82d5" providerId="ADAL" clId="{E59F9544-7A2A-4FBF-82EE-B612386F42C5}" dt="2022-12-07T10:32:57.140" v="272" actId="20577"/>
          <ac:spMkLst>
            <pc:docMk/>
            <pc:sldMk cId="3338833968" sldId="306"/>
            <ac:spMk id="6" creationId="{B27163E0-A849-43F1-A6B2-0F7ECE885C92}"/>
          </ac:spMkLst>
        </pc:spChg>
        <pc:spChg chg="del">
          <ac:chgData name="Hans Bastiaan" userId="16c5300c-78ee-45f2-bb10-e216daae82d5" providerId="ADAL" clId="{E59F9544-7A2A-4FBF-82EE-B612386F42C5}" dt="2022-12-07T10:24:03.590" v="123" actId="478"/>
          <ac:spMkLst>
            <pc:docMk/>
            <pc:sldMk cId="3338833968" sldId="306"/>
            <ac:spMk id="7" creationId="{6FC3D544-E09C-A18F-18AB-9DB7B2EAB4A8}"/>
          </ac:spMkLst>
        </pc:spChg>
        <pc:spChg chg="del">
          <ac:chgData name="Hans Bastiaan" userId="16c5300c-78ee-45f2-bb10-e216daae82d5" providerId="ADAL" clId="{E59F9544-7A2A-4FBF-82EE-B612386F42C5}" dt="2022-12-07T10:24:01.135" v="122" actId="478"/>
          <ac:spMkLst>
            <pc:docMk/>
            <pc:sldMk cId="3338833968" sldId="306"/>
            <ac:spMk id="10" creationId="{EB863107-1B48-A172-4577-C79BDFB47D88}"/>
          </ac:spMkLst>
        </pc:spChg>
        <pc:picChg chg="add mod">
          <ac:chgData name="Hans Bastiaan" userId="16c5300c-78ee-45f2-bb10-e216daae82d5" providerId="ADAL" clId="{E59F9544-7A2A-4FBF-82EE-B612386F42C5}" dt="2022-12-15T22:22:04.956" v="2704" actId="1076"/>
          <ac:picMkLst>
            <pc:docMk/>
            <pc:sldMk cId="3338833968" sldId="306"/>
            <ac:picMk id="5" creationId="{0D0C76CF-E82F-093B-D17D-9C9EA9913DF6}"/>
          </ac:picMkLst>
        </pc:picChg>
      </pc:sldChg>
      <pc:sldChg chg="add modAnim">
        <pc:chgData name="Hans Bastiaan" userId="16c5300c-78ee-45f2-bb10-e216daae82d5" providerId="ADAL" clId="{E59F9544-7A2A-4FBF-82EE-B612386F42C5}" dt="2022-12-15T20:03:15.121" v="1173"/>
        <pc:sldMkLst>
          <pc:docMk/>
          <pc:sldMk cId="2378141204" sldId="307"/>
        </pc:sldMkLst>
      </pc:sldChg>
      <pc:sldChg chg="addSp modSp add mod ord">
        <pc:chgData name="Hans Bastiaan" userId="16c5300c-78ee-45f2-bb10-e216daae82d5" providerId="ADAL" clId="{E59F9544-7A2A-4FBF-82EE-B612386F42C5}" dt="2022-12-15T21:16:52.332" v="2061" actId="1076"/>
        <pc:sldMkLst>
          <pc:docMk/>
          <pc:sldMk cId="2866198769" sldId="308"/>
        </pc:sldMkLst>
        <pc:spChg chg="mod">
          <ac:chgData name="Hans Bastiaan" userId="16c5300c-78ee-45f2-bb10-e216daae82d5" providerId="ADAL" clId="{E59F9544-7A2A-4FBF-82EE-B612386F42C5}" dt="2022-12-07T10:42:12" v="446" actId="20577"/>
          <ac:spMkLst>
            <pc:docMk/>
            <pc:sldMk cId="2866198769" sldId="308"/>
            <ac:spMk id="3" creationId="{EEEA915F-71E7-0C27-2392-812ECBD97D55}"/>
          </ac:spMkLst>
        </pc:spChg>
        <pc:spChg chg="add mod">
          <ac:chgData name="Hans Bastiaan" userId="16c5300c-78ee-45f2-bb10-e216daae82d5" providerId="ADAL" clId="{E59F9544-7A2A-4FBF-82EE-B612386F42C5}" dt="2022-12-15T21:16:52.332" v="2061" actId="1076"/>
          <ac:spMkLst>
            <pc:docMk/>
            <pc:sldMk cId="2866198769" sldId="308"/>
            <ac:spMk id="4" creationId="{EF6D80E1-E4ED-E819-767A-9515366A42A0}"/>
          </ac:spMkLst>
        </pc:spChg>
        <pc:spChg chg="mod">
          <ac:chgData name="Hans Bastiaan" userId="16c5300c-78ee-45f2-bb10-e216daae82d5" providerId="ADAL" clId="{E59F9544-7A2A-4FBF-82EE-B612386F42C5}" dt="2022-12-07T10:39:18.302" v="376" actId="20577"/>
          <ac:spMkLst>
            <pc:docMk/>
            <pc:sldMk cId="2866198769" sldId="308"/>
            <ac:spMk id="6" creationId="{B27163E0-A849-43F1-A6B2-0F7ECE885C92}"/>
          </ac:spMkLst>
        </pc:spChg>
      </pc:sldChg>
      <pc:sldChg chg="modSp add mod ord">
        <pc:chgData name="Hans Bastiaan" userId="16c5300c-78ee-45f2-bb10-e216daae82d5" providerId="ADAL" clId="{E59F9544-7A2A-4FBF-82EE-B612386F42C5}" dt="2022-12-15T21:16:30.682" v="2058" actId="20577"/>
        <pc:sldMkLst>
          <pc:docMk/>
          <pc:sldMk cId="1959047329" sldId="309"/>
        </pc:sldMkLst>
        <pc:spChg chg="mod">
          <ac:chgData name="Hans Bastiaan" userId="16c5300c-78ee-45f2-bb10-e216daae82d5" providerId="ADAL" clId="{E59F9544-7A2A-4FBF-82EE-B612386F42C5}" dt="2022-12-15T21:16:30.682" v="2058" actId="20577"/>
          <ac:spMkLst>
            <pc:docMk/>
            <pc:sldMk cId="1959047329" sldId="309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07T10:42:54.535" v="451" actId="20577"/>
          <ac:spMkLst>
            <pc:docMk/>
            <pc:sldMk cId="1959047329" sldId="309"/>
            <ac:spMk id="6" creationId="{B27163E0-A849-43F1-A6B2-0F7ECE885C92}"/>
          </ac:spMkLst>
        </pc:spChg>
      </pc:sldChg>
      <pc:sldChg chg="modSp add mod ord">
        <pc:chgData name="Hans Bastiaan" userId="16c5300c-78ee-45f2-bb10-e216daae82d5" providerId="ADAL" clId="{E59F9544-7A2A-4FBF-82EE-B612386F42C5}" dt="2022-12-15T22:22:32.461" v="2707" actId="20577"/>
        <pc:sldMkLst>
          <pc:docMk/>
          <pc:sldMk cId="3100589039" sldId="310"/>
        </pc:sldMkLst>
        <pc:spChg chg="mod">
          <ac:chgData name="Hans Bastiaan" userId="16c5300c-78ee-45f2-bb10-e216daae82d5" providerId="ADAL" clId="{E59F9544-7A2A-4FBF-82EE-B612386F42C5}" dt="2022-12-15T22:22:32.461" v="2707" actId="20577"/>
          <ac:spMkLst>
            <pc:docMk/>
            <pc:sldMk cId="3100589039" sldId="310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07T10:45:41.209" v="483" actId="20577"/>
          <ac:spMkLst>
            <pc:docMk/>
            <pc:sldMk cId="3100589039" sldId="310"/>
            <ac:spMk id="6" creationId="{B27163E0-A849-43F1-A6B2-0F7ECE885C92}"/>
          </ac:spMkLst>
        </pc:spChg>
      </pc:sldChg>
      <pc:sldChg chg="modSp add mod ord modAnim">
        <pc:chgData name="Hans Bastiaan" userId="16c5300c-78ee-45f2-bb10-e216daae82d5" providerId="ADAL" clId="{E59F9544-7A2A-4FBF-82EE-B612386F42C5}" dt="2022-12-15T21:17:09.780" v="2062"/>
        <pc:sldMkLst>
          <pc:docMk/>
          <pc:sldMk cId="1383155737" sldId="311"/>
        </pc:sldMkLst>
        <pc:spChg chg="mod">
          <ac:chgData name="Hans Bastiaan" userId="16c5300c-78ee-45f2-bb10-e216daae82d5" providerId="ADAL" clId="{E59F9544-7A2A-4FBF-82EE-B612386F42C5}" dt="2022-12-07T10:50:43.975" v="545" actId="14100"/>
          <ac:spMkLst>
            <pc:docMk/>
            <pc:sldMk cId="1383155737" sldId="311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07T10:48:50.186" v="496" actId="20577"/>
          <ac:spMkLst>
            <pc:docMk/>
            <pc:sldMk cId="1383155737" sldId="311"/>
            <ac:spMk id="6" creationId="{B27163E0-A849-43F1-A6B2-0F7ECE885C92}"/>
          </ac:spMkLst>
        </pc:spChg>
      </pc:sldChg>
      <pc:sldChg chg="addSp delSp modSp add mod ord setBg">
        <pc:chgData name="Hans Bastiaan" userId="16c5300c-78ee-45f2-bb10-e216daae82d5" providerId="ADAL" clId="{E59F9544-7A2A-4FBF-82EE-B612386F42C5}" dt="2022-12-15T21:19:10.145" v="2083" actId="20577"/>
        <pc:sldMkLst>
          <pc:docMk/>
          <pc:sldMk cId="3643028259" sldId="312"/>
        </pc:sldMkLst>
        <pc:spChg chg="mod ord">
          <ac:chgData name="Hans Bastiaan" userId="16c5300c-78ee-45f2-bb10-e216daae82d5" providerId="ADAL" clId="{E59F9544-7A2A-4FBF-82EE-B612386F42C5}" dt="2022-12-15T21:19:10.145" v="2083" actId="20577"/>
          <ac:spMkLst>
            <pc:docMk/>
            <pc:sldMk cId="3643028259" sldId="312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15T21:17:44.509" v="2065" actId="1076"/>
          <ac:spMkLst>
            <pc:docMk/>
            <pc:sldMk cId="3643028259" sldId="312"/>
            <ac:spMk id="6" creationId="{B27163E0-A849-43F1-A6B2-0F7ECE885C92}"/>
          </ac:spMkLst>
        </pc:spChg>
        <pc:spChg chg="add">
          <ac:chgData name="Hans Bastiaan" userId="16c5300c-78ee-45f2-bb10-e216daae82d5" providerId="ADAL" clId="{E59F9544-7A2A-4FBF-82EE-B612386F42C5}" dt="2022-12-07T11:18:00.411" v="904" actId="26606"/>
          <ac:spMkLst>
            <pc:docMk/>
            <pc:sldMk cId="3643028259" sldId="312"/>
            <ac:spMk id="1033" creationId="{3EBE8569-6AEC-4B8C-8D53-2DE337CDBA65}"/>
          </ac:spMkLst>
        </pc:spChg>
        <pc:spChg chg="add">
          <ac:chgData name="Hans Bastiaan" userId="16c5300c-78ee-45f2-bb10-e216daae82d5" providerId="ADAL" clId="{E59F9544-7A2A-4FBF-82EE-B612386F42C5}" dt="2022-12-07T11:18:00.411" v="904" actId="26606"/>
          <ac:spMkLst>
            <pc:docMk/>
            <pc:sldMk cId="3643028259" sldId="312"/>
            <ac:spMk id="1034" creationId="{8FC9BE17-9A7B-462D-AE50-3D8777387304}"/>
          </ac:spMkLst>
        </pc:spChg>
        <pc:spChg chg="add">
          <ac:chgData name="Hans Bastiaan" userId="16c5300c-78ee-45f2-bb10-e216daae82d5" providerId="ADAL" clId="{E59F9544-7A2A-4FBF-82EE-B612386F42C5}" dt="2022-12-07T11:18:00.411" v="904" actId="26606"/>
          <ac:spMkLst>
            <pc:docMk/>
            <pc:sldMk cId="3643028259" sldId="312"/>
            <ac:spMk id="1035" creationId="{55D4142C-5077-457F-A6AD-3FECFDB39685}"/>
          </ac:spMkLst>
        </pc:spChg>
        <pc:spChg chg="add">
          <ac:chgData name="Hans Bastiaan" userId="16c5300c-78ee-45f2-bb10-e216daae82d5" providerId="ADAL" clId="{E59F9544-7A2A-4FBF-82EE-B612386F42C5}" dt="2022-12-07T11:18:00.411" v="904" actId="26606"/>
          <ac:spMkLst>
            <pc:docMk/>
            <pc:sldMk cId="3643028259" sldId="312"/>
            <ac:spMk id="1037" creationId="{7A5F0580-5EE9-419F-96EE-B6529EF6E7D0}"/>
          </ac:spMkLst>
        </pc:spChg>
        <pc:picChg chg="add mod ord">
          <ac:chgData name="Hans Bastiaan" userId="16c5300c-78ee-45f2-bb10-e216daae82d5" providerId="ADAL" clId="{E59F9544-7A2A-4FBF-82EE-B612386F42C5}" dt="2022-12-15T21:18:27.656" v="2072" actId="166"/>
          <ac:picMkLst>
            <pc:docMk/>
            <pc:sldMk cId="3643028259" sldId="312"/>
            <ac:picMk id="4" creationId="{655493D7-D5DE-B9AE-E5F8-EBA6C9CC3A3E}"/>
          </ac:picMkLst>
        </pc:picChg>
        <pc:picChg chg="add mod ord">
          <ac:chgData name="Hans Bastiaan" userId="16c5300c-78ee-45f2-bb10-e216daae82d5" providerId="ADAL" clId="{E59F9544-7A2A-4FBF-82EE-B612386F42C5}" dt="2022-12-07T11:18:00.411" v="904" actId="26606"/>
          <ac:picMkLst>
            <pc:docMk/>
            <pc:sldMk cId="3643028259" sldId="312"/>
            <ac:picMk id="1026" creationId="{41A7FE03-272E-330A-02DE-4F0CCB8F55C7}"/>
          </ac:picMkLst>
        </pc:picChg>
        <pc:cxnChg chg="add del">
          <ac:chgData name="Hans Bastiaan" userId="16c5300c-78ee-45f2-bb10-e216daae82d5" providerId="ADAL" clId="{E59F9544-7A2A-4FBF-82EE-B612386F42C5}" dt="2022-12-07T11:18:00.403" v="903" actId="26606"/>
          <ac:cxnSpMkLst>
            <pc:docMk/>
            <pc:sldMk cId="3643028259" sldId="312"/>
            <ac:cxnSpMk id="1031" creationId="{A7F400EE-A8A5-48AF-B4D6-291B52C6F0B0}"/>
          </ac:cxnSpMkLst>
        </pc:cxnChg>
      </pc:sldChg>
      <pc:sldChg chg="addSp delSp modSp add mod modAnim">
        <pc:chgData name="Hans Bastiaan" userId="16c5300c-78ee-45f2-bb10-e216daae82d5" providerId="ADAL" clId="{E59F9544-7A2A-4FBF-82EE-B612386F42C5}" dt="2022-12-15T21:19:34.027" v="2084"/>
        <pc:sldMkLst>
          <pc:docMk/>
          <pc:sldMk cId="895160345" sldId="313"/>
        </pc:sldMkLst>
        <pc:spChg chg="mod">
          <ac:chgData name="Hans Bastiaan" userId="16c5300c-78ee-45f2-bb10-e216daae82d5" providerId="ADAL" clId="{E59F9544-7A2A-4FBF-82EE-B612386F42C5}" dt="2022-12-07T11:16:22.031" v="900"/>
          <ac:spMkLst>
            <pc:docMk/>
            <pc:sldMk cId="895160345" sldId="313"/>
            <ac:spMk id="3" creationId="{EEEA915F-71E7-0C27-2392-812ECBD97D55}"/>
          </ac:spMkLst>
        </pc:spChg>
        <pc:spChg chg="add del mod">
          <ac:chgData name="Hans Bastiaan" userId="16c5300c-78ee-45f2-bb10-e216daae82d5" providerId="ADAL" clId="{E59F9544-7A2A-4FBF-82EE-B612386F42C5}" dt="2022-12-07T11:08:49.458" v="577" actId="478"/>
          <ac:spMkLst>
            <pc:docMk/>
            <pc:sldMk cId="895160345" sldId="313"/>
            <ac:spMk id="5" creationId="{2A109618-39AA-A37C-0FBE-5C1F5C5ECB58}"/>
          </ac:spMkLst>
        </pc:spChg>
        <pc:spChg chg="mod">
          <ac:chgData name="Hans Bastiaan" userId="16c5300c-78ee-45f2-bb10-e216daae82d5" providerId="ADAL" clId="{E59F9544-7A2A-4FBF-82EE-B612386F42C5}" dt="2022-12-07T10:58:23.283" v="564" actId="20577"/>
          <ac:spMkLst>
            <pc:docMk/>
            <pc:sldMk cId="895160345" sldId="313"/>
            <ac:spMk id="6" creationId="{B27163E0-A849-43F1-A6B2-0F7ECE885C92}"/>
          </ac:spMkLst>
        </pc:spChg>
      </pc:sldChg>
      <pc:sldChg chg="modSp add mod ord">
        <pc:chgData name="Hans Bastiaan" userId="16c5300c-78ee-45f2-bb10-e216daae82d5" providerId="ADAL" clId="{E59F9544-7A2A-4FBF-82EE-B612386F42C5}" dt="2022-12-15T22:23:26.342" v="2708" actId="6549"/>
        <pc:sldMkLst>
          <pc:docMk/>
          <pc:sldMk cId="4131582812" sldId="314"/>
        </pc:sldMkLst>
        <pc:spChg chg="mod">
          <ac:chgData name="Hans Bastiaan" userId="16c5300c-78ee-45f2-bb10-e216daae82d5" providerId="ADAL" clId="{E59F9544-7A2A-4FBF-82EE-B612386F42C5}" dt="2022-12-15T22:23:26.342" v="2708" actId="6549"/>
          <ac:spMkLst>
            <pc:docMk/>
            <pc:sldMk cId="4131582812" sldId="314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07T11:23:32.512" v="940" actId="20577"/>
          <ac:spMkLst>
            <pc:docMk/>
            <pc:sldMk cId="4131582812" sldId="314"/>
            <ac:spMk id="6" creationId="{B27163E0-A849-43F1-A6B2-0F7ECE885C92}"/>
          </ac:spMkLst>
        </pc:spChg>
      </pc:sldChg>
      <pc:sldChg chg="delSp modSp add mod ord delAnim">
        <pc:chgData name="Hans Bastiaan" userId="16c5300c-78ee-45f2-bb10-e216daae82d5" providerId="ADAL" clId="{E59F9544-7A2A-4FBF-82EE-B612386F42C5}" dt="2022-12-07T11:33:35.170" v="1009"/>
        <pc:sldMkLst>
          <pc:docMk/>
          <pc:sldMk cId="708504570" sldId="315"/>
        </pc:sldMkLst>
        <pc:spChg chg="mod">
          <ac:chgData name="Hans Bastiaan" userId="16c5300c-78ee-45f2-bb10-e216daae82d5" providerId="ADAL" clId="{E59F9544-7A2A-4FBF-82EE-B612386F42C5}" dt="2022-12-07T11:33:35.170" v="1009"/>
          <ac:spMkLst>
            <pc:docMk/>
            <pc:sldMk cId="708504570" sldId="315"/>
            <ac:spMk id="3" creationId="{EEEA915F-71E7-0C27-2392-812ECBD97D55}"/>
          </ac:spMkLst>
        </pc:spChg>
        <pc:spChg chg="del">
          <ac:chgData name="Hans Bastiaan" userId="16c5300c-78ee-45f2-bb10-e216daae82d5" providerId="ADAL" clId="{E59F9544-7A2A-4FBF-82EE-B612386F42C5}" dt="2022-12-07T11:33:32.643" v="1008" actId="478"/>
          <ac:spMkLst>
            <pc:docMk/>
            <pc:sldMk cId="708504570" sldId="315"/>
            <ac:spMk id="4" creationId="{87EBD730-D1B2-8246-9FB5-A439589CBC49}"/>
          </ac:spMkLst>
        </pc:spChg>
        <pc:spChg chg="mod">
          <ac:chgData name="Hans Bastiaan" userId="16c5300c-78ee-45f2-bb10-e216daae82d5" providerId="ADAL" clId="{E59F9544-7A2A-4FBF-82EE-B612386F42C5}" dt="2022-12-07T11:33:29.530" v="1007" actId="20577"/>
          <ac:spMkLst>
            <pc:docMk/>
            <pc:sldMk cId="708504570" sldId="315"/>
            <ac:spMk id="6" creationId="{B27163E0-A849-43F1-A6B2-0F7ECE885C92}"/>
          </ac:spMkLst>
        </pc:spChg>
      </pc:sldChg>
      <pc:sldChg chg="add del">
        <pc:chgData name="Hans Bastiaan" userId="16c5300c-78ee-45f2-bb10-e216daae82d5" providerId="ADAL" clId="{E59F9544-7A2A-4FBF-82EE-B612386F42C5}" dt="2022-12-07T11:46:03.270" v="1010" actId="47"/>
        <pc:sldMkLst>
          <pc:docMk/>
          <pc:sldMk cId="2103600492" sldId="316"/>
        </pc:sldMkLst>
      </pc:sldChg>
      <pc:sldChg chg="modSp add mod ord modAnim">
        <pc:chgData name="Hans Bastiaan" userId="16c5300c-78ee-45f2-bb10-e216daae82d5" providerId="ADAL" clId="{E59F9544-7A2A-4FBF-82EE-B612386F42C5}" dt="2022-12-15T21:20:22.631" v="2085"/>
        <pc:sldMkLst>
          <pc:docMk/>
          <pc:sldMk cId="3457810075" sldId="316"/>
        </pc:sldMkLst>
        <pc:spChg chg="mod">
          <ac:chgData name="Hans Bastiaan" userId="16c5300c-78ee-45f2-bb10-e216daae82d5" providerId="ADAL" clId="{E59F9544-7A2A-4FBF-82EE-B612386F42C5}" dt="2022-12-07T11:47:23.241" v="1021"/>
          <ac:spMkLst>
            <pc:docMk/>
            <pc:sldMk cId="3457810075" sldId="316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07T11:47:11.856" v="1020" actId="20577"/>
          <ac:spMkLst>
            <pc:docMk/>
            <pc:sldMk cId="3457810075" sldId="316"/>
            <ac:spMk id="6" creationId="{B27163E0-A849-43F1-A6B2-0F7ECE885C92}"/>
          </ac:spMkLst>
        </pc:spChg>
      </pc:sldChg>
      <pc:sldChg chg="addSp delSp modSp add mod ord modAnim">
        <pc:chgData name="Hans Bastiaan" userId="16c5300c-78ee-45f2-bb10-e216daae82d5" providerId="ADAL" clId="{E59F9544-7A2A-4FBF-82EE-B612386F42C5}" dt="2022-12-15T21:34:59.798" v="2201"/>
        <pc:sldMkLst>
          <pc:docMk/>
          <pc:sldMk cId="1740970978" sldId="317"/>
        </pc:sldMkLst>
        <pc:spChg chg="del">
          <ac:chgData name="Hans Bastiaan" userId="16c5300c-78ee-45f2-bb10-e216daae82d5" providerId="ADAL" clId="{E59F9544-7A2A-4FBF-82EE-B612386F42C5}" dt="2022-12-15T20:06:02.863" v="1189" actId="478"/>
          <ac:spMkLst>
            <pc:docMk/>
            <pc:sldMk cId="1740970978" sldId="317"/>
            <ac:spMk id="3" creationId="{EEEA915F-71E7-0C27-2392-812ECBD97D55}"/>
          </ac:spMkLst>
        </pc:spChg>
        <pc:spChg chg="add mod">
          <ac:chgData name="Hans Bastiaan" userId="16c5300c-78ee-45f2-bb10-e216daae82d5" providerId="ADAL" clId="{E59F9544-7A2A-4FBF-82EE-B612386F42C5}" dt="2022-12-15T20:20:09.556" v="1391" actId="1076"/>
          <ac:spMkLst>
            <pc:docMk/>
            <pc:sldMk cId="1740970978" sldId="317"/>
            <ac:spMk id="4" creationId="{0C0D86E5-89E2-09B2-62C9-73C6F1056866}"/>
          </ac:spMkLst>
        </pc:spChg>
        <pc:spChg chg="mod">
          <ac:chgData name="Hans Bastiaan" userId="16c5300c-78ee-45f2-bb10-e216daae82d5" providerId="ADAL" clId="{E59F9544-7A2A-4FBF-82EE-B612386F42C5}" dt="2022-12-15T21:29:39.921" v="2179" actId="1076"/>
          <ac:spMkLst>
            <pc:docMk/>
            <pc:sldMk cId="1740970978" sldId="317"/>
            <ac:spMk id="7" creationId="{6FC3D544-E09C-A18F-18AB-9DB7B2EAB4A8}"/>
          </ac:spMkLst>
        </pc:spChg>
        <pc:spChg chg="add del mod">
          <ac:chgData name="Hans Bastiaan" userId="16c5300c-78ee-45f2-bb10-e216daae82d5" providerId="ADAL" clId="{E59F9544-7A2A-4FBF-82EE-B612386F42C5}" dt="2022-12-15T20:19:54.965" v="1389" actId="1076"/>
          <ac:spMkLst>
            <pc:docMk/>
            <pc:sldMk cId="1740970978" sldId="317"/>
            <ac:spMk id="8" creationId="{8FFFE61B-DFA1-F69E-51C0-A7EA2170BBF1}"/>
          </ac:spMkLst>
        </pc:spChg>
        <pc:spChg chg="del mod">
          <ac:chgData name="Hans Bastiaan" userId="16c5300c-78ee-45f2-bb10-e216daae82d5" providerId="ADAL" clId="{E59F9544-7A2A-4FBF-82EE-B612386F42C5}" dt="2022-12-09T07:58:22.011" v="1165" actId="478"/>
          <ac:spMkLst>
            <pc:docMk/>
            <pc:sldMk cId="1740970978" sldId="317"/>
            <ac:spMk id="10" creationId="{EB863107-1B48-A172-4577-C79BDFB47D88}"/>
          </ac:spMkLst>
        </pc:spChg>
      </pc:sldChg>
      <pc:sldChg chg="modSp add mod">
        <pc:chgData name="Hans Bastiaan" userId="16c5300c-78ee-45f2-bb10-e216daae82d5" providerId="ADAL" clId="{E59F9544-7A2A-4FBF-82EE-B612386F42C5}" dt="2022-12-15T20:19:30.377" v="1384" actId="20577"/>
        <pc:sldMkLst>
          <pc:docMk/>
          <pc:sldMk cId="1062568696" sldId="318"/>
        </pc:sldMkLst>
        <pc:spChg chg="mod">
          <ac:chgData name="Hans Bastiaan" userId="16c5300c-78ee-45f2-bb10-e216daae82d5" providerId="ADAL" clId="{E59F9544-7A2A-4FBF-82EE-B612386F42C5}" dt="2022-12-15T20:19:30.377" v="1384" actId="20577"/>
          <ac:spMkLst>
            <pc:docMk/>
            <pc:sldMk cId="1062568696" sldId="318"/>
            <ac:spMk id="3" creationId="{EEEA915F-71E7-0C27-2392-812ECBD97D55}"/>
          </ac:spMkLst>
        </pc:spChg>
      </pc:sldChg>
      <pc:sldChg chg="modSp add del mod ord">
        <pc:chgData name="Hans Bastiaan" userId="16c5300c-78ee-45f2-bb10-e216daae82d5" providerId="ADAL" clId="{E59F9544-7A2A-4FBF-82EE-B612386F42C5}" dt="2022-12-15T20:20:49.205" v="1395" actId="2696"/>
        <pc:sldMkLst>
          <pc:docMk/>
          <pc:sldMk cId="3007217913" sldId="319"/>
        </pc:sldMkLst>
        <pc:spChg chg="mod">
          <ac:chgData name="Hans Bastiaan" userId="16c5300c-78ee-45f2-bb10-e216daae82d5" providerId="ADAL" clId="{E59F9544-7A2A-4FBF-82EE-B612386F42C5}" dt="2022-12-15T20:18:22.754" v="1381" actId="20577"/>
          <ac:spMkLst>
            <pc:docMk/>
            <pc:sldMk cId="3007217913" sldId="319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15T20:16:10.544" v="1366" actId="20577"/>
          <ac:spMkLst>
            <pc:docMk/>
            <pc:sldMk cId="3007217913" sldId="319"/>
            <ac:spMk id="6" creationId="{B27163E0-A849-43F1-A6B2-0F7ECE885C92}"/>
          </ac:spMkLst>
        </pc:spChg>
      </pc:sldChg>
      <pc:sldChg chg="addSp delSp modSp add mod">
        <pc:chgData name="Hans Bastiaan" userId="16c5300c-78ee-45f2-bb10-e216daae82d5" providerId="ADAL" clId="{E59F9544-7A2A-4FBF-82EE-B612386F42C5}" dt="2022-12-15T21:51:16.705" v="2333" actId="21"/>
        <pc:sldMkLst>
          <pc:docMk/>
          <pc:sldMk cId="3189310436" sldId="319"/>
        </pc:sldMkLst>
        <pc:spChg chg="mod">
          <ac:chgData name="Hans Bastiaan" userId="16c5300c-78ee-45f2-bb10-e216daae82d5" providerId="ADAL" clId="{E59F9544-7A2A-4FBF-82EE-B612386F42C5}" dt="2022-12-15T20:33:07.524" v="1616" actId="20577"/>
          <ac:spMkLst>
            <pc:docMk/>
            <pc:sldMk cId="3189310436" sldId="319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15T20:20:58.095" v="1399" actId="20577"/>
          <ac:spMkLst>
            <pc:docMk/>
            <pc:sldMk cId="3189310436" sldId="319"/>
            <ac:spMk id="6" creationId="{B27163E0-A849-43F1-A6B2-0F7ECE885C92}"/>
          </ac:spMkLst>
        </pc:spChg>
        <pc:picChg chg="add del">
          <ac:chgData name="Hans Bastiaan" userId="16c5300c-78ee-45f2-bb10-e216daae82d5" providerId="ADAL" clId="{E59F9544-7A2A-4FBF-82EE-B612386F42C5}" dt="2022-12-15T21:51:16.705" v="2333" actId="21"/>
          <ac:picMkLst>
            <pc:docMk/>
            <pc:sldMk cId="3189310436" sldId="319"/>
            <ac:picMk id="4" creationId="{E2636FBD-FFA1-4B83-8D5E-C47FC0A6DEF0}"/>
          </ac:picMkLst>
        </pc:picChg>
      </pc:sldChg>
      <pc:sldChg chg="addSp delSp modSp add mod">
        <pc:chgData name="Hans Bastiaan" userId="16c5300c-78ee-45f2-bb10-e216daae82d5" providerId="ADAL" clId="{E59F9544-7A2A-4FBF-82EE-B612386F42C5}" dt="2022-12-15T22:05:13.226" v="2414" actId="478"/>
        <pc:sldMkLst>
          <pc:docMk/>
          <pc:sldMk cId="1081583188" sldId="320"/>
        </pc:sldMkLst>
        <pc:spChg chg="mod">
          <ac:chgData name="Hans Bastiaan" userId="16c5300c-78ee-45f2-bb10-e216daae82d5" providerId="ADAL" clId="{E59F9544-7A2A-4FBF-82EE-B612386F42C5}" dt="2022-12-15T21:23:45.239" v="2114" actId="1076"/>
          <ac:spMkLst>
            <pc:docMk/>
            <pc:sldMk cId="1081583188" sldId="320"/>
            <ac:spMk id="3" creationId="{EEEA915F-71E7-0C27-2392-812ECBD97D55}"/>
          </ac:spMkLst>
        </pc:spChg>
        <pc:spChg chg="add mod">
          <ac:chgData name="Hans Bastiaan" userId="16c5300c-78ee-45f2-bb10-e216daae82d5" providerId="ADAL" clId="{E59F9544-7A2A-4FBF-82EE-B612386F42C5}" dt="2022-12-15T21:21:21.003" v="2090" actId="1076"/>
          <ac:spMkLst>
            <pc:docMk/>
            <pc:sldMk cId="1081583188" sldId="320"/>
            <ac:spMk id="4" creationId="{E08673FE-C678-DCAE-925D-12C6F961C735}"/>
          </ac:spMkLst>
        </pc:spChg>
        <pc:spChg chg="mod">
          <ac:chgData name="Hans Bastiaan" userId="16c5300c-78ee-45f2-bb10-e216daae82d5" providerId="ADAL" clId="{E59F9544-7A2A-4FBF-82EE-B612386F42C5}" dt="2022-12-15T21:29:00.270" v="2174" actId="20577"/>
          <ac:spMkLst>
            <pc:docMk/>
            <pc:sldMk cId="1081583188" sldId="320"/>
            <ac:spMk id="6" creationId="{B27163E0-A849-43F1-A6B2-0F7ECE885C92}"/>
          </ac:spMkLst>
        </pc:spChg>
        <pc:spChg chg="add del mod">
          <ac:chgData name="Hans Bastiaan" userId="16c5300c-78ee-45f2-bb10-e216daae82d5" providerId="ADAL" clId="{E59F9544-7A2A-4FBF-82EE-B612386F42C5}" dt="2022-12-15T22:05:10.287" v="2413" actId="478"/>
          <ac:spMkLst>
            <pc:docMk/>
            <pc:sldMk cId="1081583188" sldId="320"/>
            <ac:spMk id="7" creationId="{DBC00045-B74B-11ED-FD4C-2D4A36BA549A}"/>
          </ac:spMkLst>
        </pc:spChg>
        <pc:spChg chg="add del mod">
          <ac:chgData name="Hans Bastiaan" userId="16c5300c-78ee-45f2-bb10-e216daae82d5" providerId="ADAL" clId="{E59F9544-7A2A-4FBF-82EE-B612386F42C5}" dt="2022-12-15T22:05:13.226" v="2414" actId="478"/>
          <ac:spMkLst>
            <pc:docMk/>
            <pc:sldMk cId="1081583188" sldId="320"/>
            <ac:spMk id="9" creationId="{9035F109-3967-58CA-B501-E8177CAF1652}"/>
          </ac:spMkLst>
        </pc:spChg>
        <pc:spChg chg="add del mod">
          <ac:chgData name="Hans Bastiaan" userId="16c5300c-78ee-45f2-bb10-e216daae82d5" providerId="ADAL" clId="{E59F9544-7A2A-4FBF-82EE-B612386F42C5}" dt="2022-12-15T22:05:02.218" v="2411" actId="478"/>
          <ac:spMkLst>
            <pc:docMk/>
            <pc:sldMk cId="1081583188" sldId="320"/>
            <ac:spMk id="11" creationId="{326665D2-C93C-1009-7A1D-E401822440F5}"/>
          </ac:spMkLst>
        </pc:spChg>
      </pc:sldChg>
      <pc:sldChg chg="add del">
        <pc:chgData name="Hans Bastiaan" userId="16c5300c-78ee-45f2-bb10-e216daae82d5" providerId="ADAL" clId="{E59F9544-7A2A-4FBF-82EE-B612386F42C5}" dt="2022-12-15T20:19:08.583" v="1382" actId="47"/>
        <pc:sldMkLst>
          <pc:docMk/>
          <pc:sldMk cId="3379511452" sldId="320"/>
        </pc:sldMkLst>
      </pc:sldChg>
      <pc:sldChg chg="addSp modSp add mod setBg">
        <pc:chgData name="Hans Bastiaan" userId="16c5300c-78ee-45f2-bb10-e216daae82d5" providerId="ADAL" clId="{E59F9544-7A2A-4FBF-82EE-B612386F42C5}" dt="2022-12-15T20:43:39.390" v="1735" actId="1076"/>
        <pc:sldMkLst>
          <pc:docMk/>
          <pc:sldMk cId="1346586363" sldId="321"/>
        </pc:sldMkLst>
        <pc:spChg chg="mod ord">
          <ac:chgData name="Hans Bastiaan" userId="16c5300c-78ee-45f2-bb10-e216daae82d5" providerId="ADAL" clId="{E59F9544-7A2A-4FBF-82EE-B612386F42C5}" dt="2022-12-15T20:43:07.473" v="1732" actId="26606"/>
          <ac:spMkLst>
            <pc:docMk/>
            <pc:sldMk cId="1346586363" sldId="321"/>
            <ac:spMk id="3" creationId="{EEEA915F-71E7-0C27-2392-812ECBD97D55}"/>
          </ac:spMkLst>
        </pc:spChg>
        <pc:spChg chg="add mod ord">
          <ac:chgData name="Hans Bastiaan" userId="16c5300c-78ee-45f2-bb10-e216daae82d5" providerId="ADAL" clId="{E59F9544-7A2A-4FBF-82EE-B612386F42C5}" dt="2022-12-15T20:43:26.070" v="1734"/>
          <ac:spMkLst>
            <pc:docMk/>
            <pc:sldMk cId="1346586363" sldId="321"/>
            <ac:spMk id="4" creationId="{41E21202-B6E4-49B4-065C-177DE26FB8D9}"/>
          </ac:spMkLst>
        </pc:spChg>
        <pc:spChg chg="mod">
          <ac:chgData name="Hans Bastiaan" userId="16c5300c-78ee-45f2-bb10-e216daae82d5" providerId="ADAL" clId="{E59F9544-7A2A-4FBF-82EE-B612386F42C5}" dt="2022-12-15T20:43:07.473" v="1732" actId="26606"/>
          <ac:spMkLst>
            <pc:docMk/>
            <pc:sldMk cId="1346586363" sldId="321"/>
            <ac:spMk id="6" creationId="{B27163E0-A849-43F1-A6B2-0F7ECE885C92}"/>
          </ac:spMkLst>
        </pc:spChg>
        <pc:picChg chg="add mod">
          <ac:chgData name="Hans Bastiaan" userId="16c5300c-78ee-45f2-bb10-e216daae82d5" providerId="ADAL" clId="{E59F9544-7A2A-4FBF-82EE-B612386F42C5}" dt="2022-12-15T20:43:39.390" v="1735" actId="1076"/>
          <ac:picMkLst>
            <pc:docMk/>
            <pc:sldMk cId="1346586363" sldId="321"/>
            <ac:picMk id="7" creationId="{6E64B908-EBF8-F510-07AD-6086347FEDC2}"/>
          </ac:picMkLst>
        </pc:picChg>
      </pc:sldChg>
      <pc:sldChg chg="addSp delSp modSp add mod modShow">
        <pc:chgData name="Hans Bastiaan" userId="16c5300c-78ee-45f2-bb10-e216daae82d5" providerId="ADAL" clId="{E59F9544-7A2A-4FBF-82EE-B612386F42C5}" dt="2022-12-15T21:05:15.080" v="1928" actId="478"/>
        <pc:sldMkLst>
          <pc:docMk/>
          <pc:sldMk cId="805279360" sldId="322"/>
        </pc:sldMkLst>
        <pc:spChg chg="del mod">
          <ac:chgData name="Hans Bastiaan" userId="16c5300c-78ee-45f2-bb10-e216daae82d5" providerId="ADAL" clId="{E59F9544-7A2A-4FBF-82EE-B612386F42C5}" dt="2022-12-15T21:05:15.080" v="1928" actId="478"/>
          <ac:spMkLst>
            <pc:docMk/>
            <pc:sldMk cId="805279360" sldId="322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15T20:49:35.890" v="1811" actId="20577"/>
          <ac:spMkLst>
            <pc:docMk/>
            <pc:sldMk cId="805279360" sldId="322"/>
            <ac:spMk id="4" creationId="{41E21202-B6E4-49B4-065C-177DE26FB8D9}"/>
          </ac:spMkLst>
        </pc:spChg>
        <pc:spChg chg="add mod">
          <ac:chgData name="Hans Bastiaan" userId="16c5300c-78ee-45f2-bb10-e216daae82d5" providerId="ADAL" clId="{E59F9544-7A2A-4FBF-82EE-B612386F42C5}" dt="2022-12-15T20:52:03.304" v="1823" actId="1076"/>
          <ac:spMkLst>
            <pc:docMk/>
            <pc:sldMk cId="805279360" sldId="322"/>
            <ac:spMk id="8" creationId="{6015849D-51A4-23B5-F3BF-DB6304611892}"/>
          </ac:spMkLst>
        </pc:spChg>
        <pc:spChg chg="add del mod">
          <ac:chgData name="Hans Bastiaan" userId="16c5300c-78ee-45f2-bb10-e216daae82d5" providerId="ADAL" clId="{E59F9544-7A2A-4FBF-82EE-B612386F42C5}" dt="2022-12-15T20:51:51.575" v="1819" actId="22"/>
          <ac:spMkLst>
            <pc:docMk/>
            <pc:sldMk cId="805279360" sldId="322"/>
            <ac:spMk id="12" creationId="{007C55FA-60DE-A669-451F-D7198EB6ECFE}"/>
          </ac:spMkLst>
        </pc:spChg>
        <pc:spChg chg="add del mod">
          <ac:chgData name="Hans Bastiaan" userId="16c5300c-78ee-45f2-bb10-e216daae82d5" providerId="ADAL" clId="{E59F9544-7A2A-4FBF-82EE-B612386F42C5}" dt="2022-12-15T20:52:00.400" v="1822"/>
          <ac:spMkLst>
            <pc:docMk/>
            <pc:sldMk cId="805279360" sldId="322"/>
            <ac:spMk id="13" creationId="{A1373424-E282-B8F5-958A-F446B2AF4852}"/>
          </ac:spMkLst>
        </pc:spChg>
        <pc:spChg chg="add mod">
          <ac:chgData name="Hans Bastiaan" userId="16c5300c-78ee-45f2-bb10-e216daae82d5" providerId="ADAL" clId="{E59F9544-7A2A-4FBF-82EE-B612386F42C5}" dt="2022-12-15T20:55:33.711" v="1848" actId="1076"/>
          <ac:spMkLst>
            <pc:docMk/>
            <pc:sldMk cId="805279360" sldId="322"/>
            <ac:spMk id="14" creationId="{1767EE0B-C28E-C7F4-AB5A-4E4A0EF52FF5}"/>
          </ac:spMkLst>
        </pc:spChg>
        <pc:spChg chg="add del">
          <ac:chgData name="Hans Bastiaan" userId="16c5300c-78ee-45f2-bb10-e216daae82d5" providerId="ADAL" clId="{E59F9544-7A2A-4FBF-82EE-B612386F42C5}" dt="2022-12-15T20:53:39.297" v="1832" actId="22"/>
          <ac:spMkLst>
            <pc:docMk/>
            <pc:sldMk cId="805279360" sldId="322"/>
            <ac:spMk id="18" creationId="{0A9A8AAC-D62B-7ACA-055C-991832BB001D}"/>
          </ac:spMkLst>
        </pc:spChg>
        <pc:spChg chg="add mod">
          <ac:chgData name="Hans Bastiaan" userId="16c5300c-78ee-45f2-bb10-e216daae82d5" providerId="ADAL" clId="{E59F9544-7A2A-4FBF-82EE-B612386F42C5}" dt="2022-12-15T20:56:03.379" v="1867" actId="1076"/>
          <ac:spMkLst>
            <pc:docMk/>
            <pc:sldMk cId="805279360" sldId="322"/>
            <ac:spMk id="19" creationId="{FCE8AA45-04FC-A595-C513-C0DDF9611060}"/>
          </ac:spMkLst>
        </pc:spChg>
        <pc:spChg chg="add ord">
          <ac:chgData name="Hans Bastiaan" userId="16c5300c-78ee-45f2-bb10-e216daae82d5" providerId="ADAL" clId="{E59F9544-7A2A-4FBF-82EE-B612386F42C5}" dt="2022-12-15T20:55:05.746" v="1842" actId="167"/>
          <ac:spMkLst>
            <pc:docMk/>
            <pc:sldMk cId="805279360" sldId="322"/>
            <ac:spMk id="21" creationId="{6D575871-1551-7843-0C13-1361A97FAAFD}"/>
          </ac:spMkLst>
        </pc:spChg>
        <pc:spChg chg="add mod ord">
          <ac:chgData name="Hans Bastiaan" userId="16c5300c-78ee-45f2-bb10-e216daae82d5" providerId="ADAL" clId="{E59F9544-7A2A-4FBF-82EE-B612386F42C5}" dt="2022-12-15T21:02:59.472" v="1922" actId="1076"/>
          <ac:spMkLst>
            <pc:docMk/>
            <pc:sldMk cId="805279360" sldId="322"/>
            <ac:spMk id="22" creationId="{C07EB0A5-C513-109A-EE94-6F20EA01C587}"/>
          </ac:spMkLst>
        </pc:spChg>
        <pc:spChg chg="add mod ord">
          <ac:chgData name="Hans Bastiaan" userId="16c5300c-78ee-45f2-bb10-e216daae82d5" providerId="ADAL" clId="{E59F9544-7A2A-4FBF-82EE-B612386F42C5}" dt="2022-12-15T21:03:04.683" v="1923" actId="1076"/>
          <ac:spMkLst>
            <pc:docMk/>
            <pc:sldMk cId="805279360" sldId="322"/>
            <ac:spMk id="23" creationId="{824E4F38-7B54-B0E1-0E28-ACF42C385EFA}"/>
          </ac:spMkLst>
        </pc:spChg>
        <pc:picChg chg="add del mod">
          <ac:chgData name="Hans Bastiaan" userId="16c5300c-78ee-45f2-bb10-e216daae82d5" providerId="ADAL" clId="{E59F9544-7A2A-4FBF-82EE-B612386F42C5}" dt="2022-12-15T20:50:26.747" v="1815" actId="478"/>
          <ac:picMkLst>
            <pc:docMk/>
            <pc:sldMk cId="805279360" sldId="322"/>
            <ac:picMk id="5" creationId="{876B8607-4F85-14CA-66EC-DD2EFD5524D0}"/>
          </ac:picMkLst>
        </pc:picChg>
        <pc:picChg chg="del">
          <ac:chgData name="Hans Bastiaan" userId="16c5300c-78ee-45f2-bb10-e216daae82d5" providerId="ADAL" clId="{E59F9544-7A2A-4FBF-82EE-B612386F42C5}" dt="2022-12-15T20:47:37.550" v="1799" actId="478"/>
          <ac:picMkLst>
            <pc:docMk/>
            <pc:sldMk cId="805279360" sldId="322"/>
            <ac:picMk id="7" creationId="{6E64B908-EBF8-F510-07AD-6086347FEDC2}"/>
          </ac:picMkLst>
        </pc:picChg>
        <pc:picChg chg="add mod">
          <ac:chgData name="Hans Bastiaan" userId="16c5300c-78ee-45f2-bb10-e216daae82d5" providerId="ADAL" clId="{E59F9544-7A2A-4FBF-82EE-B612386F42C5}" dt="2022-12-15T20:54:30.945" v="1838" actId="1076"/>
          <ac:picMkLst>
            <pc:docMk/>
            <pc:sldMk cId="805279360" sldId="322"/>
            <ac:picMk id="10" creationId="{0B0F9E23-0844-763C-95CD-63B76E0910D7}"/>
          </ac:picMkLst>
        </pc:picChg>
        <pc:picChg chg="add mod">
          <ac:chgData name="Hans Bastiaan" userId="16c5300c-78ee-45f2-bb10-e216daae82d5" providerId="ADAL" clId="{E59F9544-7A2A-4FBF-82EE-B612386F42C5}" dt="2022-12-15T20:56:09.755" v="1868" actId="1076"/>
          <ac:picMkLst>
            <pc:docMk/>
            <pc:sldMk cId="805279360" sldId="322"/>
            <ac:picMk id="16" creationId="{E1D99B25-F57B-EBB1-786E-6485F9CDBA61}"/>
          </ac:picMkLst>
        </pc:picChg>
        <pc:picChg chg="add mod">
          <ac:chgData name="Hans Bastiaan" userId="16c5300c-78ee-45f2-bb10-e216daae82d5" providerId="ADAL" clId="{E59F9544-7A2A-4FBF-82EE-B612386F42C5}" dt="2022-12-15T20:56:12.662" v="1869" actId="1076"/>
          <ac:picMkLst>
            <pc:docMk/>
            <pc:sldMk cId="805279360" sldId="322"/>
            <ac:picMk id="20" creationId="{6251619F-4F19-4751-6F2B-964233CCE7A7}"/>
          </ac:picMkLst>
        </pc:picChg>
      </pc:sldChg>
      <pc:sldChg chg="addSp delSp modSp add mod ord">
        <pc:chgData name="Hans Bastiaan" userId="16c5300c-78ee-45f2-bb10-e216daae82d5" providerId="ADAL" clId="{E59F9544-7A2A-4FBF-82EE-B612386F42C5}" dt="2022-12-15T21:32:45.762" v="2198" actId="1076"/>
        <pc:sldMkLst>
          <pc:docMk/>
          <pc:sldMk cId="4080976346" sldId="323"/>
        </pc:sldMkLst>
        <pc:spChg chg="add del mod">
          <ac:chgData name="Hans Bastiaan" userId="16c5300c-78ee-45f2-bb10-e216daae82d5" providerId="ADAL" clId="{E59F9544-7A2A-4FBF-82EE-B612386F42C5}" dt="2022-12-15T21:30:16.449" v="2182" actId="478"/>
          <ac:spMkLst>
            <pc:docMk/>
            <pc:sldMk cId="4080976346" sldId="323"/>
            <ac:spMk id="2" creationId="{9DCD0BBD-D56D-23B0-D480-ABD69FE0D78D}"/>
          </ac:spMkLst>
        </pc:spChg>
        <pc:spChg chg="add del mod">
          <ac:chgData name="Hans Bastiaan" userId="16c5300c-78ee-45f2-bb10-e216daae82d5" providerId="ADAL" clId="{E59F9544-7A2A-4FBF-82EE-B612386F42C5}" dt="2022-12-15T21:32:30.408" v="2197" actId="14100"/>
          <ac:spMkLst>
            <pc:docMk/>
            <pc:sldMk cId="4080976346" sldId="323"/>
            <ac:spMk id="4" creationId="{41E21202-B6E4-49B4-065C-177DE26FB8D9}"/>
          </ac:spMkLst>
        </pc:spChg>
        <pc:spChg chg="del">
          <ac:chgData name="Hans Bastiaan" userId="16c5300c-78ee-45f2-bb10-e216daae82d5" providerId="ADAL" clId="{E59F9544-7A2A-4FBF-82EE-B612386F42C5}" dt="2022-12-15T21:00:22.449" v="1908" actId="478"/>
          <ac:spMkLst>
            <pc:docMk/>
            <pc:sldMk cId="4080976346" sldId="323"/>
            <ac:spMk id="8" creationId="{6015849D-51A4-23B5-F3BF-DB6304611892}"/>
          </ac:spMkLst>
        </pc:spChg>
        <pc:spChg chg="add mod">
          <ac:chgData name="Hans Bastiaan" userId="16c5300c-78ee-45f2-bb10-e216daae82d5" providerId="ADAL" clId="{E59F9544-7A2A-4FBF-82EE-B612386F42C5}" dt="2022-12-15T21:32:45.762" v="2198" actId="1076"/>
          <ac:spMkLst>
            <pc:docMk/>
            <pc:sldMk cId="4080976346" sldId="323"/>
            <ac:spMk id="9" creationId="{C1E0B6AB-0FE5-A9D1-936B-2782A9D6B7DB}"/>
          </ac:spMkLst>
        </pc:spChg>
        <pc:spChg chg="del">
          <ac:chgData name="Hans Bastiaan" userId="16c5300c-78ee-45f2-bb10-e216daae82d5" providerId="ADAL" clId="{E59F9544-7A2A-4FBF-82EE-B612386F42C5}" dt="2022-12-15T21:00:51.025" v="1915" actId="478"/>
          <ac:spMkLst>
            <pc:docMk/>
            <pc:sldMk cId="4080976346" sldId="323"/>
            <ac:spMk id="14" creationId="{1767EE0B-C28E-C7F4-AB5A-4E4A0EF52FF5}"/>
          </ac:spMkLst>
        </pc:spChg>
        <pc:spChg chg="del">
          <ac:chgData name="Hans Bastiaan" userId="16c5300c-78ee-45f2-bb10-e216daae82d5" providerId="ADAL" clId="{E59F9544-7A2A-4FBF-82EE-B612386F42C5}" dt="2022-12-15T21:00:51.025" v="1915" actId="478"/>
          <ac:spMkLst>
            <pc:docMk/>
            <pc:sldMk cId="4080976346" sldId="323"/>
            <ac:spMk id="19" creationId="{FCE8AA45-04FC-A595-C513-C0DDF9611060}"/>
          </ac:spMkLst>
        </pc:spChg>
        <pc:spChg chg="del">
          <ac:chgData name="Hans Bastiaan" userId="16c5300c-78ee-45f2-bb10-e216daae82d5" providerId="ADAL" clId="{E59F9544-7A2A-4FBF-82EE-B612386F42C5}" dt="2022-12-15T21:30:24.673" v="2184" actId="478"/>
          <ac:spMkLst>
            <pc:docMk/>
            <pc:sldMk cId="4080976346" sldId="323"/>
            <ac:spMk id="21" creationId="{6D575871-1551-7843-0C13-1361A97FAAFD}"/>
          </ac:spMkLst>
        </pc:spChg>
        <pc:spChg chg="del">
          <ac:chgData name="Hans Bastiaan" userId="16c5300c-78ee-45f2-bb10-e216daae82d5" providerId="ADAL" clId="{E59F9544-7A2A-4FBF-82EE-B612386F42C5}" dt="2022-12-15T21:00:51.025" v="1915" actId="478"/>
          <ac:spMkLst>
            <pc:docMk/>
            <pc:sldMk cId="4080976346" sldId="323"/>
            <ac:spMk id="22" creationId="{C07EB0A5-C513-109A-EE94-6F20EA01C587}"/>
          </ac:spMkLst>
        </pc:spChg>
        <pc:spChg chg="del">
          <ac:chgData name="Hans Bastiaan" userId="16c5300c-78ee-45f2-bb10-e216daae82d5" providerId="ADAL" clId="{E59F9544-7A2A-4FBF-82EE-B612386F42C5}" dt="2022-12-15T21:00:51.025" v="1915" actId="478"/>
          <ac:spMkLst>
            <pc:docMk/>
            <pc:sldMk cId="4080976346" sldId="323"/>
            <ac:spMk id="23" creationId="{824E4F38-7B54-B0E1-0E28-ACF42C385EFA}"/>
          </ac:spMkLst>
        </pc:spChg>
        <pc:picChg chg="add mod">
          <ac:chgData name="Hans Bastiaan" userId="16c5300c-78ee-45f2-bb10-e216daae82d5" providerId="ADAL" clId="{E59F9544-7A2A-4FBF-82EE-B612386F42C5}" dt="2022-12-15T21:32:25.599" v="2196" actId="1076"/>
          <ac:picMkLst>
            <pc:docMk/>
            <pc:sldMk cId="4080976346" sldId="323"/>
            <ac:picMk id="7" creationId="{4502E3D3-38C4-7631-E94E-A7237B5C52DB}"/>
          </ac:picMkLst>
        </pc:picChg>
        <pc:picChg chg="del">
          <ac:chgData name="Hans Bastiaan" userId="16c5300c-78ee-45f2-bb10-e216daae82d5" providerId="ADAL" clId="{E59F9544-7A2A-4FBF-82EE-B612386F42C5}" dt="2022-12-15T21:00:54.831" v="1916" actId="478"/>
          <ac:picMkLst>
            <pc:docMk/>
            <pc:sldMk cId="4080976346" sldId="323"/>
            <ac:picMk id="10" creationId="{0B0F9E23-0844-763C-95CD-63B76E0910D7}"/>
          </ac:picMkLst>
        </pc:picChg>
        <pc:picChg chg="del">
          <ac:chgData name="Hans Bastiaan" userId="16c5300c-78ee-45f2-bb10-e216daae82d5" providerId="ADAL" clId="{E59F9544-7A2A-4FBF-82EE-B612386F42C5}" dt="2022-12-15T21:00:51.025" v="1915" actId="478"/>
          <ac:picMkLst>
            <pc:docMk/>
            <pc:sldMk cId="4080976346" sldId="323"/>
            <ac:picMk id="16" creationId="{E1D99B25-F57B-EBB1-786E-6485F9CDBA61}"/>
          </ac:picMkLst>
        </pc:picChg>
        <pc:picChg chg="del">
          <ac:chgData name="Hans Bastiaan" userId="16c5300c-78ee-45f2-bb10-e216daae82d5" providerId="ADAL" clId="{E59F9544-7A2A-4FBF-82EE-B612386F42C5}" dt="2022-12-15T21:00:51.025" v="1915" actId="478"/>
          <ac:picMkLst>
            <pc:docMk/>
            <pc:sldMk cId="4080976346" sldId="323"/>
            <ac:picMk id="20" creationId="{6251619F-4F19-4751-6F2B-964233CCE7A7}"/>
          </ac:picMkLst>
        </pc:picChg>
      </pc:sldChg>
      <pc:sldChg chg="addSp delSp modSp add mod modShow">
        <pc:chgData name="Hans Bastiaan" userId="16c5300c-78ee-45f2-bb10-e216daae82d5" providerId="ADAL" clId="{E59F9544-7A2A-4FBF-82EE-B612386F42C5}" dt="2022-12-15T22:17:29.069" v="2643" actId="113"/>
        <pc:sldMkLst>
          <pc:docMk/>
          <pc:sldMk cId="2690070563" sldId="324"/>
        </pc:sldMkLst>
        <pc:spChg chg="del mod">
          <ac:chgData name="Hans Bastiaan" userId="16c5300c-78ee-45f2-bb10-e216daae82d5" providerId="ADAL" clId="{E59F9544-7A2A-4FBF-82EE-B612386F42C5}" dt="2022-12-15T21:05:05.529" v="1927" actId="478"/>
          <ac:spMkLst>
            <pc:docMk/>
            <pc:sldMk cId="2690070563" sldId="324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15T22:17:29.069" v="2643" actId="113"/>
          <ac:spMkLst>
            <pc:docMk/>
            <pc:sldMk cId="2690070563" sldId="324"/>
            <ac:spMk id="4" creationId="{41E21202-B6E4-49B4-065C-177DE26FB8D9}"/>
          </ac:spMkLst>
        </pc:spChg>
        <pc:spChg chg="mod">
          <ac:chgData name="Hans Bastiaan" userId="16c5300c-78ee-45f2-bb10-e216daae82d5" providerId="ADAL" clId="{E59F9544-7A2A-4FBF-82EE-B612386F42C5}" dt="2022-12-15T21:05:33.951" v="1944" actId="20577"/>
          <ac:spMkLst>
            <pc:docMk/>
            <pc:sldMk cId="2690070563" sldId="324"/>
            <ac:spMk id="6" creationId="{B27163E0-A849-43F1-A6B2-0F7ECE885C92}"/>
          </ac:spMkLst>
        </pc:spChg>
        <pc:spChg chg="del">
          <ac:chgData name="Hans Bastiaan" userId="16c5300c-78ee-45f2-bb10-e216daae82d5" providerId="ADAL" clId="{E59F9544-7A2A-4FBF-82EE-B612386F42C5}" dt="2022-12-15T21:05:42.299" v="1945" actId="478"/>
          <ac:spMkLst>
            <pc:docMk/>
            <pc:sldMk cId="2690070563" sldId="324"/>
            <ac:spMk id="8" creationId="{6015849D-51A4-23B5-F3BF-DB6304611892}"/>
          </ac:spMkLst>
        </pc:spChg>
        <pc:spChg chg="del">
          <ac:chgData name="Hans Bastiaan" userId="16c5300c-78ee-45f2-bb10-e216daae82d5" providerId="ADAL" clId="{E59F9544-7A2A-4FBF-82EE-B612386F42C5}" dt="2022-12-15T21:05:42.299" v="1945" actId="478"/>
          <ac:spMkLst>
            <pc:docMk/>
            <pc:sldMk cId="2690070563" sldId="324"/>
            <ac:spMk id="14" creationId="{1767EE0B-C28E-C7F4-AB5A-4E4A0EF52FF5}"/>
          </ac:spMkLst>
        </pc:spChg>
        <pc:spChg chg="del">
          <ac:chgData name="Hans Bastiaan" userId="16c5300c-78ee-45f2-bb10-e216daae82d5" providerId="ADAL" clId="{E59F9544-7A2A-4FBF-82EE-B612386F42C5}" dt="2022-12-15T21:05:42.299" v="1945" actId="478"/>
          <ac:spMkLst>
            <pc:docMk/>
            <pc:sldMk cId="2690070563" sldId="324"/>
            <ac:spMk id="19" creationId="{FCE8AA45-04FC-A595-C513-C0DDF9611060}"/>
          </ac:spMkLst>
        </pc:spChg>
        <pc:spChg chg="del">
          <ac:chgData name="Hans Bastiaan" userId="16c5300c-78ee-45f2-bb10-e216daae82d5" providerId="ADAL" clId="{E59F9544-7A2A-4FBF-82EE-B612386F42C5}" dt="2022-12-15T21:05:42.299" v="1945" actId="478"/>
          <ac:spMkLst>
            <pc:docMk/>
            <pc:sldMk cId="2690070563" sldId="324"/>
            <ac:spMk id="21" creationId="{6D575871-1551-7843-0C13-1361A97FAAFD}"/>
          </ac:spMkLst>
        </pc:spChg>
        <pc:spChg chg="del">
          <ac:chgData name="Hans Bastiaan" userId="16c5300c-78ee-45f2-bb10-e216daae82d5" providerId="ADAL" clId="{E59F9544-7A2A-4FBF-82EE-B612386F42C5}" dt="2022-12-15T21:05:42.299" v="1945" actId="478"/>
          <ac:spMkLst>
            <pc:docMk/>
            <pc:sldMk cId="2690070563" sldId="324"/>
            <ac:spMk id="22" creationId="{C07EB0A5-C513-109A-EE94-6F20EA01C587}"/>
          </ac:spMkLst>
        </pc:spChg>
        <pc:spChg chg="del">
          <ac:chgData name="Hans Bastiaan" userId="16c5300c-78ee-45f2-bb10-e216daae82d5" providerId="ADAL" clId="{E59F9544-7A2A-4FBF-82EE-B612386F42C5}" dt="2022-12-15T21:05:42.299" v="1945" actId="478"/>
          <ac:spMkLst>
            <pc:docMk/>
            <pc:sldMk cId="2690070563" sldId="324"/>
            <ac:spMk id="23" creationId="{824E4F38-7B54-B0E1-0E28-ACF42C385EFA}"/>
          </ac:spMkLst>
        </pc:spChg>
        <pc:graphicFrameChg chg="add mod modGraphic">
          <ac:chgData name="Hans Bastiaan" userId="16c5300c-78ee-45f2-bb10-e216daae82d5" providerId="ADAL" clId="{E59F9544-7A2A-4FBF-82EE-B612386F42C5}" dt="2022-12-15T22:17:05.376" v="2639" actId="1076"/>
          <ac:graphicFrameMkLst>
            <pc:docMk/>
            <pc:sldMk cId="2690070563" sldId="324"/>
            <ac:graphicFrameMk id="2" creationId="{DDFC61E7-71AC-EF2F-7C76-4709A789B6FE}"/>
          </ac:graphicFrameMkLst>
        </pc:graphicFrameChg>
        <pc:picChg chg="del">
          <ac:chgData name="Hans Bastiaan" userId="16c5300c-78ee-45f2-bb10-e216daae82d5" providerId="ADAL" clId="{E59F9544-7A2A-4FBF-82EE-B612386F42C5}" dt="2022-12-15T21:05:42.299" v="1945" actId="478"/>
          <ac:picMkLst>
            <pc:docMk/>
            <pc:sldMk cId="2690070563" sldId="324"/>
            <ac:picMk id="10" creationId="{0B0F9E23-0844-763C-95CD-63B76E0910D7}"/>
          </ac:picMkLst>
        </pc:picChg>
        <pc:picChg chg="del">
          <ac:chgData name="Hans Bastiaan" userId="16c5300c-78ee-45f2-bb10-e216daae82d5" providerId="ADAL" clId="{E59F9544-7A2A-4FBF-82EE-B612386F42C5}" dt="2022-12-15T21:05:42.299" v="1945" actId="478"/>
          <ac:picMkLst>
            <pc:docMk/>
            <pc:sldMk cId="2690070563" sldId="324"/>
            <ac:picMk id="16" creationId="{E1D99B25-F57B-EBB1-786E-6485F9CDBA61}"/>
          </ac:picMkLst>
        </pc:picChg>
        <pc:picChg chg="del">
          <ac:chgData name="Hans Bastiaan" userId="16c5300c-78ee-45f2-bb10-e216daae82d5" providerId="ADAL" clId="{E59F9544-7A2A-4FBF-82EE-B612386F42C5}" dt="2022-12-15T21:05:42.299" v="1945" actId="478"/>
          <ac:picMkLst>
            <pc:docMk/>
            <pc:sldMk cId="2690070563" sldId="324"/>
            <ac:picMk id="20" creationId="{6251619F-4F19-4751-6F2B-964233CCE7A7}"/>
          </ac:picMkLst>
        </pc:picChg>
      </pc:sldChg>
      <pc:sldChg chg="delSp modSp add mod">
        <pc:chgData name="Hans Bastiaan" userId="16c5300c-78ee-45f2-bb10-e216daae82d5" providerId="ADAL" clId="{E59F9544-7A2A-4FBF-82EE-B612386F42C5}" dt="2022-12-15T21:29:07.608" v="2178" actId="20577"/>
        <pc:sldMkLst>
          <pc:docMk/>
          <pc:sldMk cId="3040924031" sldId="325"/>
        </pc:sldMkLst>
        <pc:spChg chg="del">
          <ac:chgData name="Hans Bastiaan" userId="16c5300c-78ee-45f2-bb10-e216daae82d5" providerId="ADAL" clId="{E59F9544-7A2A-4FBF-82EE-B612386F42C5}" dt="2022-12-15T21:26:29.242" v="2145" actId="478"/>
          <ac:spMkLst>
            <pc:docMk/>
            <pc:sldMk cId="3040924031" sldId="325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15T21:29:07.608" v="2178" actId="20577"/>
          <ac:spMkLst>
            <pc:docMk/>
            <pc:sldMk cId="3040924031" sldId="325"/>
            <ac:spMk id="6" creationId="{B27163E0-A849-43F1-A6B2-0F7ECE885C92}"/>
          </ac:spMkLst>
        </pc:spChg>
        <pc:spChg chg="mod">
          <ac:chgData name="Hans Bastiaan" userId="16c5300c-78ee-45f2-bb10-e216daae82d5" providerId="ADAL" clId="{E59F9544-7A2A-4FBF-82EE-B612386F42C5}" dt="2022-12-15T21:28:31.091" v="2168" actId="14100"/>
          <ac:spMkLst>
            <pc:docMk/>
            <pc:sldMk cId="3040924031" sldId="325"/>
            <ac:spMk id="7" creationId="{DBC00045-B74B-11ED-FD4C-2D4A36BA549A}"/>
          </ac:spMkLst>
        </pc:spChg>
        <pc:spChg chg="mod">
          <ac:chgData name="Hans Bastiaan" userId="16c5300c-78ee-45f2-bb10-e216daae82d5" providerId="ADAL" clId="{E59F9544-7A2A-4FBF-82EE-B612386F42C5}" dt="2022-12-15T21:28:34.674" v="2169" actId="14100"/>
          <ac:spMkLst>
            <pc:docMk/>
            <pc:sldMk cId="3040924031" sldId="325"/>
            <ac:spMk id="9" creationId="{9035F109-3967-58CA-B501-E8177CAF1652}"/>
          </ac:spMkLst>
        </pc:spChg>
        <pc:spChg chg="mod">
          <ac:chgData name="Hans Bastiaan" userId="16c5300c-78ee-45f2-bb10-e216daae82d5" providerId="ADAL" clId="{E59F9544-7A2A-4FBF-82EE-B612386F42C5}" dt="2022-12-15T21:28:39.683" v="2170" actId="14100"/>
          <ac:spMkLst>
            <pc:docMk/>
            <pc:sldMk cId="3040924031" sldId="325"/>
            <ac:spMk id="11" creationId="{326665D2-C93C-1009-7A1D-E401822440F5}"/>
          </ac:spMkLst>
        </pc:spChg>
      </pc:sldChg>
      <pc:sldChg chg="addSp modSp add mod">
        <pc:chgData name="Hans Bastiaan" userId="16c5300c-78ee-45f2-bb10-e216daae82d5" providerId="ADAL" clId="{E59F9544-7A2A-4FBF-82EE-B612386F42C5}" dt="2022-12-15T22:06:11.946" v="2425" actId="20577"/>
        <pc:sldMkLst>
          <pc:docMk/>
          <pc:sldMk cId="2003180078" sldId="326"/>
        </pc:sldMkLst>
        <pc:spChg chg="add mod">
          <ac:chgData name="Hans Bastiaan" userId="16c5300c-78ee-45f2-bb10-e216daae82d5" providerId="ADAL" clId="{E59F9544-7A2A-4FBF-82EE-B612386F42C5}" dt="2022-12-15T21:37:48.012" v="2230" actId="1076"/>
          <ac:spMkLst>
            <pc:docMk/>
            <pc:sldMk cId="2003180078" sldId="326"/>
            <ac:spMk id="4" creationId="{4E11CE9E-2A64-6B90-4616-8B1582F6CAF0}"/>
          </ac:spMkLst>
        </pc:spChg>
        <pc:spChg chg="add mod">
          <ac:chgData name="Hans Bastiaan" userId="16c5300c-78ee-45f2-bb10-e216daae82d5" providerId="ADAL" clId="{E59F9544-7A2A-4FBF-82EE-B612386F42C5}" dt="2022-12-15T21:35:22.060" v="2204" actId="1076"/>
          <ac:spMkLst>
            <pc:docMk/>
            <pc:sldMk cId="2003180078" sldId="326"/>
            <ac:spMk id="5" creationId="{26590A17-D7A3-84DC-6E5C-2406ACDCA481}"/>
          </ac:spMkLst>
        </pc:spChg>
        <pc:spChg chg="mod">
          <ac:chgData name="Hans Bastiaan" userId="16c5300c-78ee-45f2-bb10-e216daae82d5" providerId="ADAL" clId="{E59F9544-7A2A-4FBF-82EE-B612386F42C5}" dt="2022-12-15T22:06:11.946" v="2425" actId="20577"/>
          <ac:spMkLst>
            <pc:docMk/>
            <pc:sldMk cId="2003180078" sldId="326"/>
            <ac:spMk id="6" creationId="{B27163E0-A849-43F1-A6B2-0F7ECE885C92}"/>
          </ac:spMkLst>
        </pc:spChg>
        <pc:spChg chg="add mod">
          <ac:chgData name="Hans Bastiaan" userId="16c5300c-78ee-45f2-bb10-e216daae82d5" providerId="ADAL" clId="{E59F9544-7A2A-4FBF-82EE-B612386F42C5}" dt="2022-12-15T22:05:57.831" v="2415" actId="1076"/>
          <ac:spMkLst>
            <pc:docMk/>
            <pc:sldMk cId="2003180078" sldId="326"/>
            <ac:spMk id="8" creationId="{C578FA32-B186-910A-590F-A5ABFCE38EE6}"/>
          </ac:spMkLst>
        </pc:spChg>
        <pc:spChg chg="add mod">
          <ac:chgData name="Hans Bastiaan" userId="16c5300c-78ee-45f2-bb10-e216daae82d5" providerId="ADAL" clId="{E59F9544-7A2A-4FBF-82EE-B612386F42C5}" dt="2022-12-15T21:38:02.742" v="2232" actId="20577"/>
          <ac:spMkLst>
            <pc:docMk/>
            <pc:sldMk cId="2003180078" sldId="326"/>
            <ac:spMk id="10" creationId="{B6CFC2C3-6676-5E8A-8415-50F5FDD6B33E}"/>
          </ac:spMkLst>
        </pc:spChg>
      </pc:sldChg>
      <pc:sldChg chg="addSp delSp modSp add mod">
        <pc:chgData name="Hans Bastiaan" userId="16c5300c-78ee-45f2-bb10-e216daae82d5" providerId="ADAL" clId="{E59F9544-7A2A-4FBF-82EE-B612386F42C5}" dt="2022-12-15T21:57:00.960" v="2386" actId="1076"/>
        <pc:sldMkLst>
          <pc:docMk/>
          <pc:sldMk cId="3040670375" sldId="327"/>
        </pc:sldMkLst>
        <pc:spChg chg="add mod">
          <ac:chgData name="Hans Bastiaan" userId="16c5300c-78ee-45f2-bb10-e216daae82d5" providerId="ADAL" clId="{E59F9544-7A2A-4FBF-82EE-B612386F42C5}" dt="2022-12-15T21:38:30.549" v="2234"/>
          <ac:spMkLst>
            <pc:docMk/>
            <pc:sldMk cId="3040670375" sldId="327"/>
            <ac:spMk id="2" creationId="{52231BB2-ADA4-CB86-24E6-396C8F77FE7B}"/>
          </ac:spMkLst>
        </pc:spChg>
        <pc:spChg chg="del">
          <ac:chgData name="Hans Bastiaan" userId="16c5300c-78ee-45f2-bb10-e216daae82d5" providerId="ADAL" clId="{E59F9544-7A2A-4FBF-82EE-B612386F42C5}" dt="2022-12-15T21:38:35.366" v="2235" actId="478"/>
          <ac:spMkLst>
            <pc:docMk/>
            <pc:sldMk cId="3040670375" sldId="327"/>
            <ac:spMk id="3" creationId="{EEEA915F-71E7-0C27-2392-812ECBD97D55}"/>
          </ac:spMkLst>
        </pc:spChg>
        <pc:spChg chg="mod">
          <ac:chgData name="Hans Bastiaan" userId="16c5300c-78ee-45f2-bb10-e216daae82d5" providerId="ADAL" clId="{E59F9544-7A2A-4FBF-82EE-B612386F42C5}" dt="2022-12-15T21:44:16.171" v="2323" actId="20577"/>
          <ac:spMkLst>
            <pc:docMk/>
            <pc:sldMk cId="3040670375" sldId="327"/>
            <ac:spMk id="4" creationId="{4E11CE9E-2A64-6B90-4616-8B1582F6CAF0}"/>
          </ac:spMkLst>
        </pc:spChg>
        <pc:spChg chg="mod">
          <ac:chgData name="Hans Bastiaan" userId="16c5300c-78ee-45f2-bb10-e216daae82d5" providerId="ADAL" clId="{E59F9544-7A2A-4FBF-82EE-B612386F42C5}" dt="2022-12-15T21:55:41.051" v="2381" actId="1076"/>
          <ac:spMkLst>
            <pc:docMk/>
            <pc:sldMk cId="3040670375" sldId="327"/>
            <ac:spMk id="5" creationId="{26590A17-D7A3-84DC-6E5C-2406ACDCA481}"/>
          </ac:spMkLst>
        </pc:spChg>
        <pc:spChg chg="mod">
          <ac:chgData name="Hans Bastiaan" userId="16c5300c-78ee-45f2-bb10-e216daae82d5" providerId="ADAL" clId="{E59F9544-7A2A-4FBF-82EE-B612386F42C5}" dt="2022-12-15T21:44:42.024" v="2329" actId="20577"/>
          <ac:spMkLst>
            <pc:docMk/>
            <pc:sldMk cId="3040670375" sldId="327"/>
            <ac:spMk id="8" creationId="{C578FA32-B186-910A-590F-A5ABFCE38EE6}"/>
          </ac:spMkLst>
        </pc:spChg>
        <pc:spChg chg="add mod">
          <ac:chgData name="Hans Bastiaan" userId="16c5300c-78ee-45f2-bb10-e216daae82d5" providerId="ADAL" clId="{E59F9544-7A2A-4FBF-82EE-B612386F42C5}" dt="2022-12-15T21:55:32.926" v="2379" actId="404"/>
          <ac:spMkLst>
            <pc:docMk/>
            <pc:sldMk cId="3040670375" sldId="327"/>
            <ac:spMk id="9" creationId="{CB531B4D-D027-F373-BEAC-173D779016CB}"/>
          </ac:spMkLst>
        </pc:spChg>
        <pc:spChg chg="mod">
          <ac:chgData name="Hans Bastiaan" userId="16c5300c-78ee-45f2-bb10-e216daae82d5" providerId="ADAL" clId="{E59F9544-7A2A-4FBF-82EE-B612386F42C5}" dt="2022-12-15T21:56:02.823" v="2382" actId="1076"/>
          <ac:spMkLst>
            <pc:docMk/>
            <pc:sldMk cId="3040670375" sldId="327"/>
            <ac:spMk id="10" creationId="{B6CFC2C3-6676-5E8A-8415-50F5FDD6B33E}"/>
          </ac:spMkLst>
        </pc:spChg>
        <pc:spChg chg="add mod">
          <ac:chgData name="Hans Bastiaan" userId="16c5300c-78ee-45f2-bb10-e216daae82d5" providerId="ADAL" clId="{E59F9544-7A2A-4FBF-82EE-B612386F42C5}" dt="2022-12-15T21:55:19.599" v="2377" actId="404"/>
          <ac:spMkLst>
            <pc:docMk/>
            <pc:sldMk cId="3040670375" sldId="327"/>
            <ac:spMk id="12" creationId="{9378D196-A7FF-DB25-CB8F-9CDDCB0EDF59}"/>
          </ac:spMkLst>
        </pc:spChg>
        <pc:spChg chg="add del mod">
          <ac:chgData name="Hans Bastiaan" userId="16c5300c-78ee-45f2-bb10-e216daae82d5" providerId="ADAL" clId="{E59F9544-7A2A-4FBF-82EE-B612386F42C5}" dt="2022-12-15T21:54:31.112" v="2353" actId="478"/>
          <ac:spMkLst>
            <pc:docMk/>
            <pc:sldMk cId="3040670375" sldId="327"/>
            <ac:spMk id="17" creationId="{FC6F4B6E-8282-06C4-B19A-32CB48D38BA2}"/>
          </ac:spMkLst>
        </pc:spChg>
        <pc:spChg chg="add mod">
          <ac:chgData name="Hans Bastiaan" userId="16c5300c-78ee-45f2-bb10-e216daae82d5" providerId="ADAL" clId="{E59F9544-7A2A-4FBF-82EE-B612386F42C5}" dt="2022-12-15T21:56:02.823" v="2382" actId="1076"/>
          <ac:spMkLst>
            <pc:docMk/>
            <pc:sldMk cId="3040670375" sldId="327"/>
            <ac:spMk id="19" creationId="{7D64FBCD-3753-FF1A-9C26-6851FAABCB57}"/>
          </ac:spMkLst>
        </pc:spChg>
        <pc:spChg chg="add ord">
          <ac:chgData name="Hans Bastiaan" userId="16c5300c-78ee-45f2-bb10-e216daae82d5" providerId="ADAL" clId="{E59F9544-7A2A-4FBF-82EE-B612386F42C5}" dt="2022-12-15T21:56:18.803" v="2384" actId="167"/>
          <ac:spMkLst>
            <pc:docMk/>
            <pc:sldMk cId="3040670375" sldId="327"/>
            <ac:spMk id="20" creationId="{1D32E93C-7042-F367-7BB5-35847D3A0BFD}"/>
          </ac:spMkLst>
        </pc:spChg>
        <pc:picChg chg="add mod">
          <ac:chgData name="Hans Bastiaan" userId="16c5300c-78ee-45f2-bb10-e216daae82d5" providerId="ADAL" clId="{E59F9544-7A2A-4FBF-82EE-B612386F42C5}" dt="2022-12-15T21:52:22.107" v="2340" actId="14100"/>
          <ac:picMkLst>
            <pc:docMk/>
            <pc:sldMk cId="3040670375" sldId="327"/>
            <ac:picMk id="13" creationId="{CD3B3453-87D2-40CB-6C74-7EE168E40132}"/>
          </ac:picMkLst>
        </pc:picChg>
        <pc:picChg chg="add mod">
          <ac:chgData name="Hans Bastiaan" userId="16c5300c-78ee-45f2-bb10-e216daae82d5" providerId="ADAL" clId="{E59F9544-7A2A-4FBF-82EE-B612386F42C5}" dt="2022-12-15T21:52:44.725" v="2349" actId="1076"/>
          <ac:picMkLst>
            <pc:docMk/>
            <pc:sldMk cId="3040670375" sldId="327"/>
            <ac:picMk id="15" creationId="{90B56F1C-3F9A-BC9E-4F8F-FFAFE45115B8}"/>
          </ac:picMkLst>
        </pc:picChg>
        <pc:picChg chg="add mod">
          <ac:chgData name="Hans Bastiaan" userId="16c5300c-78ee-45f2-bb10-e216daae82d5" providerId="ADAL" clId="{E59F9544-7A2A-4FBF-82EE-B612386F42C5}" dt="2022-12-15T21:57:00.960" v="2386" actId="1076"/>
          <ac:picMkLst>
            <pc:docMk/>
            <pc:sldMk cId="3040670375" sldId="327"/>
            <ac:picMk id="22" creationId="{E7557AC8-8001-0F3E-A685-96D1C05CE98D}"/>
          </ac:picMkLst>
        </pc:picChg>
      </pc:sldChg>
      <pc:sldChg chg="addSp delSp modSp add mod setBg">
        <pc:chgData name="Hans Bastiaan" userId="16c5300c-78ee-45f2-bb10-e216daae82d5" providerId="ADAL" clId="{E59F9544-7A2A-4FBF-82EE-B612386F42C5}" dt="2022-12-15T22:04:08.396" v="2410" actId="26606"/>
        <pc:sldMkLst>
          <pc:docMk/>
          <pc:sldMk cId="2195338018" sldId="328"/>
        </pc:sldMkLst>
        <pc:spChg chg="del">
          <ac:chgData name="Hans Bastiaan" userId="16c5300c-78ee-45f2-bb10-e216daae82d5" providerId="ADAL" clId="{E59F9544-7A2A-4FBF-82EE-B612386F42C5}" dt="2022-12-15T22:01:30.514" v="2391" actId="478"/>
          <ac:spMkLst>
            <pc:docMk/>
            <pc:sldMk cId="2195338018" sldId="328"/>
            <ac:spMk id="3" creationId="{EEEA915F-71E7-0C27-2392-812ECBD97D55}"/>
          </ac:spMkLst>
        </pc:spChg>
        <pc:spChg chg="del mod">
          <ac:chgData name="Hans Bastiaan" userId="16c5300c-78ee-45f2-bb10-e216daae82d5" providerId="ADAL" clId="{E59F9544-7A2A-4FBF-82EE-B612386F42C5}" dt="2022-12-15T22:01:27.880" v="2390" actId="478"/>
          <ac:spMkLst>
            <pc:docMk/>
            <pc:sldMk cId="2195338018" sldId="328"/>
            <ac:spMk id="6" creationId="{B27163E0-A849-43F1-A6B2-0F7ECE885C92}"/>
          </ac:spMkLst>
        </pc:spChg>
        <pc:spChg chg="add del">
          <ac:chgData name="Hans Bastiaan" userId="16c5300c-78ee-45f2-bb10-e216daae82d5" providerId="ADAL" clId="{E59F9544-7A2A-4FBF-82EE-B612386F42C5}" dt="2022-12-15T22:04:08.396" v="2410" actId="26606"/>
          <ac:spMkLst>
            <pc:docMk/>
            <pc:sldMk cId="2195338018" sldId="328"/>
            <ac:spMk id="9" creationId="{42A4FC2C-047E-45A5-965D-8E1E3BF09BC6}"/>
          </ac:spMkLst>
        </pc:spChg>
        <pc:spChg chg="add">
          <ac:chgData name="Hans Bastiaan" userId="16c5300c-78ee-45f2-bb10-e216daae82d5" providerId="ADAL" clId="{E59F9544-7A2A-4FBF-82EE-B612386F42C5}" dt="2022-12-15T22:04:08.396" v="2410" actId="26606"/>
          <ac:spMkLst>
            <pc:docMk/>
            <pc:sldMk cId="2195338018" sldId="328"/>
            <ac:spMk id="3079" creationId="{F3060C83-F051-4F0E-ABAD-AA0DFC48B218}"/>
          </ac:spMkLst>
        </pc:spChg>
        <pc:spChg chg="add">
          <ac:chgData name="Hans Bastiaan" userId="16c5300c-78ee-45f2-bb10-e216daae82d5" providerId="ADAL" clId="{E59F9544-7A2A-4FBF-82EE-B612386F42C5}" dt="2022-12-15T22:04:08.396" v="2410" actId="26606"/>
          <ac:spMkLst>
            <pc:docMk/>
            <pc:sldMk cId="2195338018" sldId="328"/>
            <ac:spMk id="3081" creationId="{83C98ABE-055B-441F-B07E-44F97F083C39}"/>
          </ac:spMkLst>
        </pc:spChg>
        <pc:spChg chg="add">
          <ac:chgData name="Hans Bastiaan" userId="16c5300c-78ee-45f2-bb10-e216daae82d5" providerId="ADAL" clId="{E59F9544-7A2A-4FBF-82EE-B612386F42C5}" dt="2022-12-15T22:04:08.396" v="2410" actId="26606"/>
          <ac:spMkLst>
            <pc:docMk/>
            <pc:sldMk cId="2195338018" sldId="328"/>
            <ac:spMk id="3083" creationId="{29FDB030-9B49-4CED-8CCD-4D99382388AC}"/>
          </ac:spMkLst>
        </pc:spChg>
        <pc:spChg chg="add">
          <ac:chgData name="Hans Bastiaan" userId="16c5300c-78ee-45f2-bb10-e216daae82d5" providerId="ADAL" clId="{E59F9544-7A2A-4FBF-82EE-B612386F42C5}" dt="2022-12-15T22:04:08.396" v="2410" actId="26606"/>
          <ac:spMkLst>
            <pc:docMk/>
            <pc:sldMk cId="2195338018" sldId="328"/>
            <ac:spMk id="3085" creationId="{3783CA14-24A1-485C-8B30-D6A5D87987AD}"/>
          </ac:spMkLst>
        </pc:spChg>
        <pc:spChg chg="add">
          <ac:chgData name="Hans Bastiaan" userId="16c5300c-78ee-45f2-bb10-e216daae82d5" providerId="ADAL" clId="{E59F9544-7A2A-4FBF-82EE-B612386F42C5}" dt="2022-12-15T22:04:08.396" v="2410" actId="26606"/>
          <ac:spMkLst>
            <pc:docMk/>
            <pc:sldMk cId="2195338018" sldId="328"/>
            <ac:spMk id="3087" creationId="{9A97C86A-04D6-40F7-AE84-31AB43E6A846}"/>
          </ac:spMkLst>
        </pc:spChg>
        <pc:spChg chg="add">
          <ac:chgData name="Hans Bastiaan" userId="16c5300c-78ee-45f2-bb10-e216daae82d5" providerId="ADAL" clId="{E59F9544-7A2A-4FBF-82EE-B612386F42C5}" dt="2022-12-15T22:04:08.396" v="2410" actId="26606"/>
          <ac:spMkLst>
            <pc:docMk/>
            <pc:sldMk cId="2195338018" sldId="328"/>
            <ac:spMk id="3089" creationId="{FF9F2414-84E8-453E-B1F3-389FDE8192D9}"/>
          </ac:spMkLst>
        </pc:spChg>
        <pc:spChg chg="add">
          <ac:chgData name="Hans Bastiaan" userId="16c5300c-78ee-45f2-bb10-e216daae82d5" providerId="ADAL" clId="{E59F9544-7A2A-4FBF-82EE-B612386F42C5}" dt="2022-12-15T22:04:08.396" v="2410" actId="26606"/>
          <ac:spMkLst>
            <pc:docMk/>
            <pc:sldMk cId="2195338018" sldId="328"/>
            <ac:spMk id="3091" creationId="{3ECA69A1-7536-43AC-85EF-C7106179F5ED}"/>
          </ac:spMkLst>
        </pc:spChg>
        <pc:picChg chg="add del mod">
          <ac:chgData name="Hans Bastiaan" userId="16c5300c-78ee-45f2-bb10-e216daae82d5" providerId="ADAL" clId="{E59F9544-7A2A-4FBF-82EE-B612386F42C5}" dt="2022-12-15T22:04:05.107" v="2408" actId="478"/>
          <ac:picMkLst>
            <pc:docMk/>
            <pc:sldMk cId="2195338018" sldId="328"/>
            <ac:picMk id="4" creationId="{E898B1ED-82D6-D087-221E-63E9ECB1A47F}"/>
          </ac:picMkLst>
        </pc:picChg>
        <pc:picChg chg="add mod">
          <ac:chgData name="Hans Bastiaan" userId="16c5300c-78ee-45f2-bb10-e216daae82d5" providerId="ADAL" clId="{E59F9544-7A2A-4FBF-82EE-B612386F42C5}" dt="2022-12-15T22:04:08.396" v="2410" actId="26606"/>
          <ac:picMkLst>
            <pc:docMk/>
            <pc:sldMk cId="2195338018" sldId="328"/>
            <ac:picMk id="3074" creationId="{D71212A0-0B53-7814-5C66-D7E0DC08915F}"/>
          </ac:picMkLst>
        </pc:picChg>
      </pc:sldChg>
      <pc:sldChg chg="add del">
        <pc:chgData name="Hans Bastiaan" userId="16c5300c-78ee-45f2-bb10-e216daae82d5" providerId="ADAL" clId="{E59F9544-7A2A-4FBF-82EE-B612386F42C5}" dt="2022-12-15T22:03:02.521" v="2396" actId="2696"/>
        <pc:sldMkLst>
          <pc:docMk/>
          <pc:sldMk cId="2250316693" sldId="329"/>
        </pc:sldMkLst>
      </pc:sldChg>
      <pc:sldChg chg="addSp delSp modSp add mod setBg delDesignElem">
        <pc:chgData name="Hans Bastiaan" userId="16c5300c-78ee-45f2-bb10-e216daae82d5" providerId="ADAL" clId="{E59F9544-7A2A-4FBF-82EE-B612386F42C5}" dt="2022-12-15T22:03:37.050" v="2407" actId="26606"/>
        <pc:sldMkLst>
          <pc:docMk/>
          <pc:sldMk cId="3733368070" sldId="329"/>
        </pc:sldMkLst>
        <pc:spChg chg="del">
          <ac:chgData name="Hans Bastiaan" userId="16c5300c-78ee-45f2-bb10-e216daae82d5" providerId="ADAL" clId="{E59F9544-7A2A-4FBF-82EE-B612386F42C5}" dt="2022-12-15T22:03:09.767" v="2398"/>
          <ac:spMkLst>
            <pc:docMk/>
            <pc:sldMk cId="3733368070" sldId="329"/>
            <ac:spMk id="9" creationId="{42A4FC2C-047E-45A5-965D-8E1E3BF09BC6}"/>
          </ac:spMkLst>
        </pc:spChg>
        <pc:spChg chg="add">
          <ac:chgData name="Hans Bastiaan" userId="16c5300c-78ee-45f2-bb10-e216daae82d5" providerId="ADAL" clId="{E59F9544-7A2A-4FBF-82EE-B612386F42C5}" dt="2022-12-15T22:03:37.050" v="2407" actId="26606"/>
          <ac:spMkLst>
            <pc:docMk/>
            <pc:sldMk cId="3733368070" sldId="329"/>
            <ac:spMk id="2055" creationId="{F3060C83-F051-4F0E-ABAD-AA0DFC48B218}"/>
          </ac:spMkLst>
        </pc:spChg>
        <pc:spChg chg="add">
          <ac:chgData name="Hans Bastiaan" userId="16c5300c-78ee-45f2-bb10-e216daae82d5" providerId="ADAL" clId="{E59F9544-7A2A-4FBF-82EE-B612386F42C5}" dt="2022-12-15T22:03:37.050" v="2407" actId="26606"/>
          <ac:spMkLst>
            <pc:docMk/>
            <pc:sldMk cId="3733368070" sldId="329"/>
            <ac:spMk id="2057" creationId="{83C98ABE-055B-441F-B07E-44F97F083C39}"/>
          </ac:spMkLst>
        </pc:spChg>
        <pc:spChg chg="add">
          <ac:chgData name="Hans Bastiaan" userId="16c5300c-78ee-45f2-bb10-e216daae82d5" providerId="ADAL" clId="{E59F9544-7A2A-4FBF-82EE-B612386F42C5}" dt="2022-12-15T22:03:37.050" v="2407" actId="26606"/>
          <ac:spMkLst>
            <pc:docMk/>
            <pc:sldMk cId="3733368070" sldId="329"/>
            <ac:spMk id="2059" creationId="{29FDB030-9B49-4CED-8CCD-4D99382388AC}"/>
          </ac:spMkLst>
        </pc:spChg>
        <pc:spChg chg="add">
          <ac:chgData name="Hans Bastiaan" userId="16c5300c-78ee-45f2-bb10-e216daae82d5" providerId="ADAL" clId="{E59F9544-7A2A-4FBF-82EE-B612386F42C5}" dt="2022-12-15T22:03:37.050" v="2407" actId="26606"/>
          <ac:spMkLst>
            <pc:docMk/>
            <pc:sldMk cId="3733368070" sldId="329"/>
            <ac:spMk id="2061" creationId="{3783CA14-24A1-485C-8B30-D6A5D87987AD}"/>
          </ac:spMkLst>
        </pc:spChg>
        <pc:spChg chg="add">
          <ac:chgData name="Hans Bastiaan" userId="16c5300c-78ee-45f2-bb10-e216daae82d5" providerId="ADAL" clId="{E59F9544-7A2A-4FBF-82EE-B612386F42C5}" dt="2022-12-15T22:03:37.050" v="2407" actId="26606"/>
          <ac:spMkLst>
            <pc:docMk/>
            <pc:sldMk cId="3733368070" sldId="329"/>
            <ac:spMk id="2063" creationId="{9A97C86A-04D6-40F7-AE84-31AB43E6A846}"/>
          </ac:spMkLst>
        </pc:spChg>
        <pc:spChg chg="add">
          <ac:chgData name="Hans Bastiaan" userId="16c5300c-78ee-45f2-bb10-e216daae82d5" providerId="ADAL" clId="{E59F9544-7A2A-4FBF-82EE-B612386F42C5}" dt="2022-12-15T22:03:37.050" v="2407" actId="26606"/>
          <ac:spMkLst>
            <pc:docMk/>
            <pc:sldMk cId="3733368070" sldId="329"/>
            <ac:spMk id="2065" creationId="{FF9F2414-84E8-453E-B1F3-389FDE8192D9}"/>
          </ac:spMkLst>
        </pc:spChg>
        <pc:spChg chg="add">
          <ac:chgData name="Hans Bastiaan" userId="16c5300c-78ee-45f2-bb10-e216daae82d5" providerId="ADAL" clId="{E59F9544-7A2A-4FBF-82EE-B612386F42C5}" dt="2022-12-15T22:03:37.050" v="2407" actId="26606"/>
          <ac:spMkLst>
            <pc:docMk/>
            <pc:sldMk cId="3733368070" sldId="329"/>
            <ac:spMk id="2067" creationId="{3ECA69A1-7536-43AC-85EF-C7106179F5ED}"/>
          </ac:spMkLst>
        </pc:spChg>
        <pc:picChg chg="del">
          <ac:chgData name="Hans Bastiaan" userId="16c5300c-78ee-45f2-bb10-e216daae82d5" providerId="ADAL" clId="{E59F9544-7A2A-4FBF-82EE-B612386F42C5}" dt="2022-12-15T22:03:11.871" v="2399" actId="478"/>
          <ac:picMkLst>
            <pc:docMk/>
            <pc:sldMk cId="3733368070" sldId="329"/>
            <ac:picMk id="4" creationId="{E898B1ED-82D6-D087-221E-63E9ECB1A47F}"/>
          </ac:picMkLst>
        </pc:picChg>
        <pc:picChg chg="add mod">
          <ac:chgData name="Hans Bastiaan" userId="16c5300c-78ee-45f2-bb10-e216daae82d5" providerId="ADAL" clId="{E59F9544-7A2A-4FBF-82EE-B612386F42C5}" dt="2022-12-15T22:03:37.050" v="2407" actId="26606"/>
          <ac:picMkLst>
            <pc:docMk/>
            <pc:sldMk cId="3733368070" sldId="329"/>
            <ac:picMk id="2050" creationId="{90F6A98A-3E68-89FB-567B-B6078B68D05E}"/>
          </ac:picMkLst>
        </pc:picChg>
      </pc:sldChg>
      <pc:sldChg chg="delSp add del setBg delDesignElem">
        <pc:chgData name="Hans Bastiaan" userId="16c5300c-78ee-45f2-bb10-e216daae82d5" providerId="ADAL" clId="{E59F9544-7A2A-4FBF-82EE-B612386F42C5}" dt="2022-12-15T22:03:22.883" v="2405" actId="47"/>
        <pc:sldMkLst>
          <pc:docMk/>
          <pc:sldMk cId="1316525012" sldId="330"/>
        </pc:sldMkLst>
        <pc:spChg chg="del">
          <ac:chgData name="Hans Bastiaan" userId="16c5300c-78ee-45f2-bb10-e216daae82d5" providerId="ADAL" clId="{E59F9544-7A2A-4FBF-82EE-B612386F42C5}" dt="2022-12-15T22:03:12.492" v="2401"/>
          <ac:spMkLst>
            <pc:docMk/>
            <pc:sldMk cId="1316525012" sldId="330"/>
            <ac:spMk id="9" creationId="{42A4FC2C-047E-45A5-965D-8E1E3BF09BC6}"/>
          </ac:spMkLst>
        </pc:spChg>
      </pc:sldChg>
      <pc:sldChg chg="addSp delSp add del setBg delDesignElem">
        <pc:chgData name="Hans Bastiaan" userId="16c5300c-78ee-45f2-bb10-e216daae82d5" providerId="ADAL" clId="{E59F9544-7A2A-4FBF-82EE-B612386F42C5}" dt="2022-12-15T22:03:20.148" v="2404"/>
        <pc:sldMkLst>
          <pc:docMk/>
          <pc:sldMk cId="1022286167" sldId="331"/>
        </pc:sldMkLst>
        <pc:spChg chg="add del">
          <ac:chgData name="Hans Bastiaan" userId="16c5300c-78ee-45f2-bb10-e216daae82d5" providerId="ADAL" clId="{E59F9544-7A2A-4FBF-82EE-B612386F42C5}" dt="2022-12-15T22:03:20.148" v="2404"/>
          <ac:spMkLst>
            <pc:docMk/>
            <pc:sldMk cId="1022286167" sldId="331"/>
            <ac:spMk id="9" creationId="{42A4FC2C-047E-45A5-965D-8E1E3BF09BC6}"/>
          </ac:spMkLst>
        </pc:spChg>
      </pc:sldChg>
    </pc:docChg>
  </pc:docChgLst>
  <pc:docChgLst>
    <pc:chgData name="Hans Bastiaan" userId="16c5300c-78ee-45f2-bb10-e216daae82d5" providerId="ADAL" clId="{DEEB9701-6CD3-40E9-B658-B1340DECF487}"/>
    <pc:docChg chg="undo custSel addSld delSld modSld sldOrd">
      <pc:chgData name="Hans Bastiaan" userId="16c5300c-78ee-45f2-bb10-e216daae82d5" providerId="ADAL" clId="{DEEB9701-6CD3-40E9-B658-B1340DECF487}" dt="2022-12-07T10:04:46.253" v="655" actId="313"/>
      <pc:docMkLst>
        <pc:docMk/>
      </pc:docMkLst>
      <pc:sldChg chg="modSp mod">
        <pc:chgData name="Hans Bastiaan" userId="16c5300c-78ee-45f2-bb10-e216daae82d5" providerId="ADAL" clId="{DEEB9701-6CD3-40E9-B658-B1340DECF487}" dt="2022-12-07T09:03:59.880" v="13" actId="20577"/>
        <pc:sldMkLst>
          <pc:docMk/>
          <pc:sldMk cId="2293939640" sldId="256"/>
        </pc:sldMkLst>
        <pc:spChg chg="mod">
          <ac:chgData name="Hans Bastiaan" userId="16c5300c-78ee-45f2-bb10-e216daae82d5" providerId="ADAL" clId="{DEEB9701-6CD3-40E9-B658-B1340DECF487}" dt="2022-12-07T09:03:59.880" v="13" actId="20577"/>
          <ac:spMkLst>
            <pc:docMk/>
            <pc:sldMk cId="2293939640" sldId="256"/>
            <ac:spMk id="16" creationId="{4EC9DF34-3260-4665-A255-C2C6C2324471}"/>
          </ac:spMkLst>
        </pc:spChg>
      </pc:sldChg>
      <pc:sldChg chg="addSp delSp modSp mod modAnim">
        <pc:chgData name="Hans Bastiaan" userId="16c5300c-78ee-45f2-bb10-e216daae82d5" providerId="ADAL" clId="{DEEB9701-6CD3-40E9-B658-B1340DECF487}" dt="2022-12-07T09:45:10.720" v="582" actId="113"/>
        <pc:sldMkLst>
          <pc:docMk/>
          <pc:sldMk cId="288339041" sldId="257"/>
        </pc:sldMkLst>
        <pc:spChg chg="mod">
          <ac:chgData name="Hans Bastiaan" userId="16c5300c-78ee-45f2-bb10-e216daae82d5" providerId="ADAL" clId="{DEEB9701-6CD3-40E9-B658-B1340DECF487}" dt="2022-12-07T09:45:10.720" v="582" actId="113"/>
          <ac:spMkLst>
            <pc:docMk/>
            <pc:sldMk cId="288339041" sldId="257"/>
            <ac:spMk id="3" creationId="{EEEA915F-71E7-0C27-2392-812ECBD97D55}"/>
          </ac:spMkLst>
        </pc:spChg>
        <pc:spChg chg="del">
          <ac:chgData name="Hans Bastiaan" userId="16c5300c-78ee-45f2-bb10-e216daae82d5" providerId="ADAL" clId="{DEEB9701-6CD3-40E9-B658-B1340DECF487}" dt="2022-12-07T09:04:34.282" v="25" actId="478"/>
          <ac:spMkLst>
            <pc:docMk/>
            <pc:sldMk cId="288339041" sldId="257"/>
            <ac:spMk id="4" creationId="{E4A0CAA8-3BBF-8656-1A07-707AD0691064}"/>
          </ac:spMkLst>
        </pc:spChg>
        <pc:spChg chg="del">
          <ac:chgData name="Hans Bastiaan" userId="16c5300c-78ee-45f2-bb10-e216daae82d5" providerId="ADAL" clId="{DEEB9701-6CD3-40E9-B658-B1340DECF487}" dt="2022-12-07T09:04:34.282" v="25" actId="478"/>
          <ac:spMkLst>
            <pc:docMk/>
            <pc:sldMk cId="288339041" sldId="257"/>
            <ac:spMk id="5" creationId="{25B12E85-A826-BFE0-D9CA-F16BD984D362}"/>
          </ac:spMkLst>
        </pc:spChg>
        <pc:spChg chg="mod">
          <ac:chgData name="Hans Bastiaan" userId="16c5300c-78ee-45f2-bb10-e216daae82d5" providerId="ADAL" clId="{DEEB9701-6CD3-40E9-B658-B1340DECF487}" dt="2022-12-07T09:04:25.098" v="23" actId="20577"/>
          <ac:spMkLst>
            <pc:docMk/>
            <pc:sldMk cId="288339041" sldId="257"/>
            <ac:spMk id="6" creationId="{B27163E0-A849-43F1-A6B2-0F7ECE885C92}"/>
          </ac:spMkLst>
        </pc:spChg>
        <pc:spChg chg="add mod">
          <ac:chgData name="Hans Bastiaan" userId="16c5300c-78ee-45f2-bb10-e216daae82d5" providerId="ADAL" clId="{DEEB9701-6CD3-40E9-B658-B1340DECF487}" dt="2022-12-07T09:13:19.966" v="159" actId="20577"/>
          <ac:spMkLst>
            <pc:docMk/>
            <pc:sldMk cId="288339041" sldId="257"/>
            <ac:spMk id="7" creationId="{6FC3D544-E09C-A18F-18AB-9DB7B2EAB4A8}"/>
          </ac:spMkLst>
        </pc:spChg>
        <pc:spChg chg="add mod">
          <ac:chgData name="Hans Bastiaan" userId="16c5300c-78ee-45f2-bb10-e216daae82d5" providerId="ADAL" clId="{DEEB9701-6CD3-40E9-B658-B1340DECF487}" dt="2022-12-07T09:07:26.553" v="136" actId="1076"/>
          <ac:spMkLst>
            <pc:docMk/>
            <pc:sldMk cId="288339041" sldId="257"/>
            <ac:spMk id="8" creationId="{8FFFE61B-DFA1-F69E-51C0-A7EA2170BBF1}"/>
          </ac:spMkLst>
        </pc:spChg>
        <pc:spChg chg="del">
          <ac:chgData name="Hans Bastiaan" userId="16c5300c-78ee-45f2-bb10-e216daae82d5" providerId="ADAL" clId="{DEEB9701-6CD3-40E9-B658-B1340DECF487}" dt="2022-12-07T09:04:30.456" v="24" actId="478"/>
          <ac:spMkLst>
            <pc:docMk/>
            <pc:sldMk cId="288339041" sldId="257"/>
            <ac:spMk id="9" creationId="{ECFB05BD-C4CA-3A2C-0216-C599DF10D414}"/>
          </ac:spMkLst>
        </pc:spChg>
        <pc:spChg chg="add mod">
          <ac:chgData name="Hans Bastiaan" userId="16c5300c-78ee-45f2-bb10-e216daae82d5" providerId="ADAL" clId="{DEEB9701-6CD3-40E9-B658-B1340DECF487}" dt="2022-12-07T09:13:16.433" v="158" actId="404"/>
          <ac:spMkLst>
            <pc:docMk/>
            <pc:sldMk cId="288339041" sldId="257"/>
            <ac:spMk id="10" creationId="{EB863107-1B48-A172-4577-C79BDFB47D88}"/>
          </ac:spMkLst>
        </pc:spChg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489296928" sldId="272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3769593920" sldId="286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671474704" sldId="287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1966412656" sldId="288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1014529814" sldId="289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006967934" sldId="290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1165225752" sldId="291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626434372" sldId="292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504003689" sldId="293"/>
        </pc:sldMkLst>
      </pc:sldChg>
      <pc:sldChg chg="del">
        <pc:chgData name="Hans Bastiaan" userId="16c5300c-78ee-45f2-bb10-e216daae82d5" providerId="ADAL" clId="{DEEB9701-6CD3-40E9-B658-B1340DECF487}" dt="2022-12-07T09:18:09.303" v="242" actId="47"/>
        <pc:sldMkLst>
          <pc:docMk/>
          <pc:sldMk cId="2454706804" sldId="294"/>
        </pc:sldMkLst>
      </pc:sldChg>
      <pc:sldChg chg="addSp delSp modSp add mod addAnim delAnim modAnim">
        <pc:chgData name="Hans Bastiaan" userId="16c5300c-78ee-45f2-bb10-e216daae82d5" providerId="ADAL" clId="{DEEB9701-6CD3-40E9-B658-B1340DECF487}" dt="2022-12-07T09:45:05.887" v="581" actId="113"/>
        <pc:sldMkLst>
          <pc:docMk/>
          <pc:sldMk cId="3911561752" sldId="295"/>
        </pc:sldMkLst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2" creationId="{9D4414ED-B157-EDF4-DDA0-8BBAF790E7A7}"/>
          </ac:spMkLst>
        </pc:spChg>
        <pc:spChg chg="add del mod">
          <ac:chgData name="Hans Bastiaan" userId="16c5300c-78ee-45f2-bb10-e216daae82d5" providerId="ADAL" clId="{DEEB9701-6CD3-40E9-B658-B1340DECF487}" dt="2022-12-07T09:45:05.887" v="581" actId="113"/>
          <ac:spMkLst>
            <pc:docMk/>
            <pc:sldMk cId="3911561752" sldId="295"/>
            <ac:spMk id="3" creationId="{EEEA915F-71E7-0C27-2392-812ECBD97D55}"/>
          </ac:spMkLst>
        </pc:spChg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4" creationId="{15800C91-E8ED-FB83-D0F6-5BCE79DCB527}"/>
          </ac:spMkLst>
        </pc:spChg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6" creationId="{B27163E0-A849-43F1-A6B2-0F7ECE885C92}"/>
          </ac:spMkLst>
        </pc:spChg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7" creationId="{6FC3D544-E09C-A18F-18AB-9DB7B2EAB4A8}"/>
          </ac:spMkLst>
        </pc:spChg>
        <pc:spChg chg="del mod">
          <ac:chgData name="Hans Bastiaan" userId="16c5300c-78ee-45f2-bb10-e216daae82d5" providerId="ADAL" clId="{DEEB9701-6CD3-40E9-B658-B1340DECF487}" dt="2022-12-07T09:14:34.062" v="187" actId="478"/>
          <ac:spMkLst>
            <pc:docMk/>
            <pc:sldMk cId="3911561752" sldId="295"/>
            <ac:spMk id="8" creationId="{8FFFE61B-DFA1-F69E-51C0-A7EA2170BBF1}"/>
          </ac:spMkLst>
        </pc:spChg>
        <pc:spChg chg="add del mod">
          <ac:chgData name="Hans Bastiaan" userId="16c5300c-78ee-45f2-bb10-e216daae82d5" providerId="ADAL" clId="{DEEB9701-6CD3-40E9-B658-B1340DECF487}" dt="2022-12-07T09:17:31.358" v="235" actId="478"/>
          <ac:spMkLst>
            <pc:docMk/>
            <pc:sldMk cId="3911561752" sldId="295"/>
            <ac:spMk id="10" creationId="{EB863107-1B48-A172-4577-C79BDFB47D88}"/>
          </ac:spMkLst>
        </pc:spChg>
      </pc:sldChg>
      <pc:sldChg chg="delSp modSp add mod delAnim">
        <pc:chgData name="Hans Bastiaan" userId="16c5300c-78ee-45f2-bb10-e216daae82d5" providerId="ADAL" clId="{DEEB9701-6CD3-40E9-B658-B1340DECF487}" dt="2022-12-07T09:45:01.790" v="580" actId="113"/>
        <pc:sldMkLst>
          <pc:docMk/>
          <pc:sldMk cId="3880786988" sldId="296"/>
        </pc:sldMkLst>
        <pc:spChg chg="mod">
          <ac:chgData name="Hans Bastiaan" userId="16c5300c-78ee-45f2-bb10-e216daae82d5" providerId="ADAL" clId="{DEEB9701-6CD3-40E9-B658-B1340DECF487}" dt="2022-12-07T09:45:01.790" v="580" actId="113"/>
          <ac:spMkLst>
            <pc:docMk/>
            <pc:sldMk cId="3880786988" sldId="296"/>
            <ac:spMk id="3" creationId="{EEEA915F-71E7-0C27-2392-812ECBD97D55}"/>
          </ac:spMkLst>
        </pc:spChg>
        <pc:spChg chg="del">
          <ac:chgData name="Hans Bastiaan" userId="16c5300c-78ee-45f2-bb10-e216daae82d5" providerId="ADAL" clId="{DEEB9701-6CD3-40E9-B658-B1340DECF487}" dt="2022-12-07T09:19:34.983" v="254" actId="478"/>
          <ac:spMkLst>
            <pc:docMk/>
            <pc:sldMk cId="3880786988" sldId="296"/>
            <ac:spMk id="4" creationId="{15800C91-E8ED-FB83-D0F6-5BCE79DCB527}"/>
          </ac:spMkLst>
        </pc:spChg>
        <pc:spChg chg="mod">
          <ac:chgData name="Hans Bastiaan" userId="16c5300c-78ee-45f2-bb10-e216daae82d5" providerId="ADAL" clId="{DEEB9701-6CD3-40E9-B658-B1340DECF487}" dt="2022-12-07T09:18:18.477" v="245" actId="20577"/>
          <ac:spMkLst>
            <pc:docMk/>
            <pc:sldMk cId="3880786988" sldId="296"/>
            <ac:spMk id="6" creationId="{B27163E0-A849-43F1-A6B2-0F7ECE885C92}"/>
          </ac:spMkLst>
        </pc:spChg>
        <pc:spChg chg="mod">
          <ac:chgData name="Hans Bastiaan" userId="16c5300c-78ee-45f2-bb10-e216daae82d5" providerId="ADAL" clId="{DEEB9701-6CD3-40E9-B658-B1340DECF487}" dt="2022-12-07T09:20:32.923" v="270" actId="14100"/>
          <ac:spMkLst>
            <pc:docMk/>
            <pc:sldMk cId="3880786988" sldId="296"/>
            <ac:spMk id="7" creationId="{6FC3D544-E09C-A18F-18AB-9DB7B2EAB4A8}"/>
          </ac:spMkLst>
        </pc:spChg>
        <pc:spChg chg="mod">
          <ac:chgData name="Hans Bastiaan" userId="16c5300c-78ee-45f2-bb10-e216daae82d5" providerId="ADAL" clId="{DEEB9701-6CD3-40E9-B658-B1340DECF487}" dt="2022-12-07T09:20:14.372" v="268"/>
          <ac:spMkLst>
            <pc:docMk/>
            <pc:sldMk cId="3880786988" sldId="296"/>
            <ac:spMk id="10" creationId="{EB863107-1B48-A172-4577-C79BDFB47D88}"/>
          </ac:spMkLst>
        </pc:spChg>
      </pc:sldChg>
      <pc:sldChg chg="addSp delSp modSp add mod delAnim modAnim">
        <pc:chgData name="Hans Bastiaan" userId="16c5300c-78ee-45f2-bb10-e216daae82d5" providerId="ADAL" clId="{DEEB9701-6CD3-40E9-B658-B1340DECF487}" dt="2022-12-07T09:44:57.998" v="579" actId="113"/>
        <pc:sldMkLst>
          <pc:docMk/>
          <pc:sldMk cId="1592012692" sldId="297"/>
        </pc:sldMkLst>
        <pc:spChg chg="mod">
          <ac:chgData name="Hans Bastiaan" userId="16c5300c-78ee-45f2-bb10-e216daae82d5" providerId="ADAL" clId="{DEEB9701-6CD3-40E9-B658-B1340DECF487}" dt="2022-12-07T09:44:57.998" v="579" actId="113"/>
          <ac:spMkLst>
            <pc:docMk/>
            <pc:sldMk cId="1592012692" sldId="297"/>
            <ac:spMk id="3" creationId="{EEEA915F-71E7-0C27-2392-812ECBD97D55}"/>
          </ac:spMkLst>
        </pc:spChg>
        <pc:spChg chg="add mod">
          <ac:chgData name="Hans Bastiaan" userId="16c5300c-78ee-45f2-bb10-e216daae82d5" providerId="ADAL" clId="{DEEB9701-6CD3-40E9-B658-B1340DECF487}" dt="2022-12-07T09:27:47.080" v="340" actId="1076"/>
          <ac:spMkLst>
            <pc:docMk/>
            <pc:sldMk cId="1592012692" sldId="297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22:26.438" v="273" actId="20577"/>
          <ac:spMkLst>
            <pc:docMk/>
            <pc:sldMk cId="1592012692" sldId="297"/>
            <ac:spMk id="6" creationId="{B27163E0-A849-43F1-A6B2-0F7ECE885C92}"/>
          </ac:spMkLst>
        </pc:spChg>
        <pc:spChg chg="del mod">
          <ac:chgData name="Hans Bastiaan" userId="16c5300c-78ee-45f2-bb10-e216daae82d5" providerId="ADAL" clId="{DEEB9701-6CD3-40E9-B658-B1340DECF487}" dt="2022-12-07T09:25:12.420" v="312" actId="478"/>
          <ac:spMkLst>
            <pc:docMk/>
            <pc:sldMk cId="1592012692" sldId="297"/>
            <ac:spMk id="7" creationId="{6FC3D544-E09C-A18F-18AB-9DB7B2EAB4A8}"/>
          </ac:spMkLst>
        </pc:spChg>
        <pc:spChg chg="mod">
          <ac:chgData name="Hans Bastiaan" userId="16c5300c-78ee-45f2-bb10-e216daae82d5" providerId="ADAL" clId="{DEEB9701-6CD3-40E9-B658-B1340DECF487}" dt="2022-12-07T09:27:41.875" v="339" actId="1076"/>
          <ac:spMkLst>
            <pc:docMk/>
            <pc:sldMk cId="1592012692" sldId="297"/>
            <ac:spMk id="10" creationId="{EB863107-1B48-A172-4577-C79BDFB47D88}"/>
          </ac:spMkLst>
        </pc:spChg>
      </pc:sldChg>
      <pc:sldChg chg="delSp modSp add mod delAnim">
        <pc:chgData name="Hans Bastiaan" userId="16c5300c-78ee-45f2-bb10-e216daae82d5" providerId="ADAL" clId="{DEEB9701-6CD3-40E9-B658-B1340DECF487}" dt="2022-12-07T09:44:47.554" v="578" actId="20577"/>
        <pc:sldMkLst>
          <pc:docMk/>
          <pc:sldMk cId="2616141573" sldId="298"/>
        </pc:sldMkLst>
        <pc:spChg chg="del mod">
          <ac:chgData name="Hans Bastiaan" userId="16c5300c-78ee-45f2-bb10-e216daae82d5" providerId="ADAL" clId="{DEEB9701-6CD3-40E9-B658-B1340DECF487}" dt="2022-12-07T09:32:52.281" v="451" actId="478"/>
          <ac:spMkLst>
            <pc:docMk/>
            <pc:sldMk cId="2616141573" sldId="298"/>
            <ac:spMk id="2" creationId="{9D4414ED-B157-EDF4-DDA0-8BBAF790E7A7}"/>
          </ac:spMkLst>
        </pc:spChg>
        <pc:spChg chg="mod">
          <ac:chgData name="Hans Bastiaan" userId="16c5300c-78ee-45f2-bb10-e216daae82d5" providerId="ADAL" clId="{DEEB9701-6CD3-40E9-B658-B1340DECF487}" dt="2022-12-07T09:44:47.554" v="578" actId="20577"/>
          <ac:spMkLst>
            <pc:docMk/>
            <pc:sldMk cId="2616141573" sldId="298"/>
            <ac:spMk id="3" creationId="{EEEA915F-71E7-0C27-2392-812ECBD97D55}"/>
          </ac:spMkLst>
        </pc:spChg>
        <pc:spChg chg="del mod">
          <ac:chgData name="Hans Bastiaan" userId="16c5300c-78ee-45f2-bb10-e216daae82d5" providerId="ADAL" clId="{DEEB9701-6CD3-40E9-B658-B1340DECF487}" dt="2022-12-07T09:32:54.989" v="452" actId="478"/>
          <ac:spMkLst>
            <pc:docMk/>
            <pc:sldMk cId="2616141573" sldId="298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28:12.676" v="345" actId="20577"/>
          <ac:spMkLst>
            <pc:docMk/>
            <pc:sldMk cId="2616141573" sldId="298"/>
            <ac:spMk id="6" creationId="{B27163E0-A849-43F1-A6B2-0F7ECE885C92}"/>
          </ac:spMkLst>
        </pc:spChg>
        <pc:spChg chg="del">
          <ac:chgData name="Hans Bastiaan" userId="16c5300c-78ee-45f2-bb10-e216daae82d5" providerId="ADAL" clId="{DEEB9701-6CD3-40E9-B658-B1340DECF487}" dt="2022-12-07T09:32:57.794" v="453" actId="478"/>
          <ac:spMkLst>
            <pc:docMk/>
            <pc:sldMk cId="2616141573" sldId="298"/>
            <ac:spMk id="10" creationId="{EB863107-1B48-A172-4577-C79BDFB47D88}"/>
          </ac:spMkLst>
        </pc:spChg>
      </pc:sldChg>
      <pc:sldChg chg="addSp delSp modSp add mod delAnim modAnim">
        <pc:chgData name="Hans Bastiaan" userId="16c5300c-78ee-45f2-bb10-e216daae82d5" providerId="ADAL" clId="{DEEB9701-6CD3-40E9-B658-B1340DECF487}" dt="2022-12-07T09:32:48.213" v="450" actId="1076"/>
        <pc:sldMkLst>
          <pc:docMk/>
          <pc:sldMk cId="1123726110" sldId="299"/>
        </pc:sldMkLst>
        <pc:spChg chg="del">
          <ac:chgData name="Hans Bastiaan" userId="16c5300c-78ee-45f2-bb10-e216daae82d5" providerId="ADAL" clId="{DEEB9701-6CD3-40E9-B658-B1340DECF487}" dt="2022-12-07T09:31:47.843" v="438" actId="478"/>
          <ac:spMkLst>
            <pc:docMk/>
            <pc:sldMk cId="1123726110" sldId="299"/>
            <ac:spMk id="2" creationId="{9D4414ED-B157-EDF4-DDA0-8BBAF790E7A7}"/>
          </ac:spMkLst>
        </pc:spChg>
        <pc:spChg chg="del">
          <ac:chgData name="Hans Bastiaan" userId="16c5300c-78ee-45f2-bb10-e216daae82d5" providerId="ADAL" clId="{DEEB9701-6CD3-40E9-B658-B1340DECF487}" dt="2022-12-07T09:31:27.182" v="433" actId="478"/>
          <ac:spMkLst>
            <pc:docMk/>
            <pc:sldMk cId="1123726110" sldId="299"/>
            <ac:spMk id="3" creationId="{EEEA915F-71E7-0C27-2392-812ECBD97D55}"/>
          </ac:spMkLst>
        </pc:spChg>
        <pc:spChg chg="del">
          <ac:chgData name="Hans Bastiaan" userId="16c5300c-78ee-45f2-bb10-e216daae82d5" providerId="ADAL" clId="{DEEB9701-6CD3-40E9-B658-B1340DECF487}" dt="2022-12-07T09:31:50.581" v="439" actId="478"/>
          <ac:spMkLst>
            <pc:docMk/>
            <pc:sldMk cId="1123726110" sldId="299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32:26.194" v="449" actId="20577"/>
          <ac:spMkLst>
            <pc:docMk/>
            <pc:sldMk cId="1123726110" sldId="299"/>
            <ac:spMk id="6" creationId="{B27163E0-A849-43F1-A6B2-0F7ECE885C92}"/>
          </ac:spMkLst>
        </pc:spChg>
        <pc:spChg chg="add mod">
          <ac:chgData name="Hans Bastiaan" userId="16c5300c-78ee-45f2-bb10-e216daae82d5" providerId="ADAL" clId="{DEEB9701-6CD3-40E9-B658-B1340DECF487}" dt="2022-12-07T09:32:24.518" v="448" actId="1076"/>
          <ac:spMkLst>
            <pc:docMk/>
            <pc:sldMk cId="1123726110" sldId="299"/>
            <ac:spMk id="7" creationId="{EFF72E1B-C2B3-3CDA-B141-963C230A2118}"/>
          </ac:spMkLst>
        </pc:spChg>
        <pc:spChg chg="mod">
          <ac:chgData name="Hans Bastiaan" userId="16c5300c-78ee-45f2-bb10-e216daae82d5" providerId="ADAL" clId="{DEEB9701-6CD3-40E9-B658-B1340DECF487}" dt="2022-12-07T09:32:48.213" v="450" actId="1076"/>
          <ac:spMkLst>
            <pc:docMk/>
            <pc:sldMk cId="1123726110" sldId="299"/>
            <ac:spMk id="10" creationId="{EB863107-1B48-A172-4577-C79BDFB47D88}"/>
          </ac:spMkLst>
        </pc:spChg>
      </pc:sldChg>
      <pc:sldChg chg="addSp delSp modSp add mod ord setBg delAnim">
        <pc:chgData name="Hans Bastiaan" userId="16c5300c-78ee-45f2-bb10-e216daae82d5" providerId="ADAL" clId="{DEEB9701-6CD3-40E9-B658-B1340DECF487}" dt="2022-12-07T09:38:02.126" v="530" actId="20577"/>
        <pc:sldMkLst>
          <pc:docMk/>
          <pc:sldMk cId="4152053995" sldId="300"/>
        </pc:sldMkLst>
        <pc:spChg chg="del">
          <ac:chgData name="Hans Bastiaan" userId="16c5300c-78ee-45f2-bb10-e216daae82d5" providerId="ADAL" clId="{DEEB9701-6CD3-40E9-B658-B1340DECF487}" dt="2022-12-07T09:35:05.881" v="474" actId="478"/>
          <ac:spMkLst>
            <pc:docMk/>
            <pc:sldMk cId="4152053995" sldId="300"/>
            <ac:spMk id="2" creationId="{9D4414ED-B157-EDF4-DDA0-8BBAF790E7A7}"/>
          </ac:spMkLst>
        </pc:spChg>
        <pc:spChg chg="del">
          <ac:chgData name="Hans Bastiaan" userId="16c5300c-78ee-45f2-bb10-e216daae82d5" providerId="ADAL" clId="{DEEB9701-6CD3-40E9-B658-B1340DECF487}" dt="2022-12-07T09:35:36.360" v="482" actId="478"/>
          <ac:spMkLst>
            <pc:docMk/>
            <pc:sldMk cId="4152053995" sldId="300"/>
            <ac:spMk id="3" creationId="{EEEA915F-71E7-0C27-2392-812ECBD97D55}"/>
          </ac:spMkLst>
        </pc:spChg>
        <pc:spChg chg="del mod">
          <ac:chgData name="Hans Bastiaan" userId="16c5300c-78ee-45f2-bb10-e216daae82d5" providerId="ADAL" clId="{DEEB9701-6CD3-40E9-B658-B1340DECF487}" dt="2022-12-07T09:35:11.435" v="475" actId="478"/>
          <ac:spMkLst>
            <pc:docMk/>
            <pc:sldMk cId="4152053995" sldId="300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37:39.160" v="526" actId="26606"/>
          <ac:spMkLst>
            <pc:docMk/>
            <pc:sldMk cId="4152053995" sldId="300"/>
            <ac:spMk id="6" creationId="{B27163E0-A849-43F1-A6B2-0F7ECE885C92}"/>
          </ac:spMkLst>
        </pc:spChg>
        <pc:spChg chg="add mod">
          <ac:chgData name="Hans Bastiaan" userId="16c5300c-78ee-45f2-bb10-e216daae82d5" providerId="ADAL" clId="{DEEB9701-6CD3-40E9-B658-B1340DECF487}" dt="2022-12-07T09:38:02.126" v="530" actId="20577"/>
          <ac:spMkLst>
            <pc:docMk/>
            <pc:sldMk cId="4152053995" sldId="300"/>
            <ac:spMk id="7" creationId="{5F0BFA70-90C1-98F6-CDEC-12A3C75ECCF7}"/>
          </ac:spMkLst>
        </pc:spChg>
        <pc:spChg chg="del mod">
          <ac:chgData name="Hans Bastiaan" userId="16c5300c-78ee-45f2-bb10-e216daae82d5" providerId="ADAL" clId="{DEEB9701-6CD3-40E9-B658-B1340DECF487}" dt="2022-12-07T09:35:13.656" v="476" actId="478"/>
          <ac:spMkLst>
            <pc:docMk/>
            <pc:sldMk cId="4152053995" sldId="300"/>
            <ac:spMk id="10" creationId="{EB863107-1B48-A172-4577-C79BDFB47D88}"/>
          </ac:spMkLst>
        </pc:spChg>
        <pc:spChg chg="add del">
          <ac:chgData name="Hans Bastiaan" userId="16c5300c-78ee-45f2-bb10-e216daae82d5" providerId="ADAL" clId="{DEEB9701-6CD3-40E9-B658-B1340DECF487}" dt="2022-12-07T09:37:39.160" v="526" actId="26606"/>
          <ac:spMkLst>
            <pc:docMk/>
            <pc:sldMk cId="4152053995" sldId="300"/>
            <ac:spMk id="14" creationId="{81AEB8A9-B768-4E30-BA55-D919E6687343}"/>
          </ac:spMkLst>
        </pc:spChg>
        <pc:picChg chg="add mod">
          <ac:chgData name="Hans Bastiaan" userId="16c5300c-78ee-45f2-bb10-e216daae82d5" providerId="ADAL" clId="{DEEB9701-6CD3-40E9-B658-B1340DECF487}" dt="2022-12-07T09:37:50.601" v="528" actId="1076"/>
          <ac:picMkLst>
            <pc:docMk/>
            <pc:sldMk cId="4152053995" sldId="300"/>
            <ac:picMk id="9" creationId="{F6C21420-E1F9-7587-5439-77BD42C06F72}"/>
          </ac:picMkLst>
        </pc:picChg>
      </pc:sldChg>
      <pc:sldChg chg="addSp delSp modSp add mod modAnim">
        <pc:chgData name="Hans Bastiaan" userId="16c5300c-78ee-45f2-bb10-e216daae82d5" providerId="ADAL" clId="{DEEB9701-6CD3-40E9-B658-B1340DECF487}" dt="2022-12-07T10:00:34.466" v="645" actId="20577"/>
        <pc:sldMkLst>
          <pc:docMk/>
          <pc:sldMk cId="678101229" sldId="301"/>
        </pc:sldMkLst>
        <pc:spChg chg="del mod">
          <ac:chgData name="Hans Bastiaan" userId="16c5300c-78ee-45f2-bb10-e216daae82d5" providerId="ADAL" clId="{DEEB9701-6CD3-40E9-B658-B1340DECF487}" dt="2022-12-07T10:00:27.802" v="643" actId="478"/>
          <ac:spMkLst>
            <pc:docMk/>
            <pc:sldMk cId="678101229" sldId="301"/>
            <ac:spMk id="2" creationId="{9D4414ED-B157-EDF4-DDA0-8BBAF790E7A7}"/>
          </ac:spMkLst>
        </pc:spChg>
        <pc:spChg chg="del">
          <ac:chgData name="Hans Bastiaan" userId="16c5300c-78ee-45f2-bb10-e216daae82d5" providerId="ADAL" clId="{DEEB9701-6CD3-40E9-B658-B1340DECF487}" dt="2022-12-07T09:38:14.434" v="531" actId="478"/>
          <ac:spMkLst>
            <pc:docMk/>
            <pc:sldMk cId="678101229" sldId="301"/>
            <ac:spMk id="3" creationId="{EEEA915F-71E7-0C27-2392-812ECBD97D55}"/>
          </ac:spMkLst>
        </pc:spChg>
        <pc:spChg chg="add mod">
          <ac:chgData name="Hans Bastiaan" userId="16c5300c-78ee-45f2-bb10-e216daae82d5" providerId="ADAL" clId="{DEEB9701-6CD3-40E9-B658-B1340DECF487}" dt="2022-12-07T10:00:34.466" v="645" actId="20577"/>
          <ac:spMkLst>
            <pc:docMk/>
            <pc:sldMk cId="678101229" sldId="301"/>
            <ac:spMk id="4" creationId="{72198664-49E7-14A2-B022-72A3505F7A83}"/>
          </ac:spMkLst>
        </pc:spChg>
        <pc:spChg chg="mod">
          <ac:chgData name="Hans Bastiaan" userId="16c5300c-78ee-45f2-bb10-e216daae82d5" providerId="ADAL" clId="{DEEB9701-6CD3-40E9-B658-B1340DECF487}" dt="2022-12-07T09:48:05.353" v="633" actId="14100"/>
          <ac:spMkLst>
            <pc:docMk/>
            <pc:sldMk cId="678101229" sldId="301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38:27.731" v="534" actId="1076"/>
          <ac:spMkLst>
            <pc:docMk/>
            <pc:sldMk cId="678101229" sldId="301"/>
            <ac:spMk id="10" creationId="{EB863107-1B48-A172-4577-C79BDFB47D88}"/>
          </ac:spMkLst>
        </pc:spChg>
      </pc:sldChg>
      <pc:sldChg chg="delSp modSp add mod ord">
        <pc:chgData name="Hans Bastiaan" userId="16c5300c-78ee-45f2-bb10-e216daae82d5" providerId="ADAL" clId="{DEEB9701-6CD3-40E9-B658-B1340DECF487}" dt="2022-12-07T09:41:01.597" v="563" actId="20577"/>
        <pc:sldMkLst>
          <pc:docMk/>
          <pc:sldMk cId="8243441" sldId="302"/>
        </pc:sldMkLst>
        <pc:spChg chg="mod">
          <ac:chgData name="Hans Bastiaan" userId="16c5300c-78ee-45f2-bb10-e216daae82d5" providerId="ADAL" clId="{DEEB9701-6CD3-40E9-B658-B1340DECF487}" dt="2022-12-07T09:38:56.791" v="539" actId="20577"/>
          <ac:spMkLst>
            <pc:docMk/>
            <pc:sldMk cId="8243441" sldId="302"/>
            <ac:spMk id="6" creationId="{B27163E0-A849-43F1-A6B2-0F7ECE885C92}"/>
          </ac:spMkLst>
        </pc:spChg>
        <pc:spChg chg="mod">
          <ac:chgData name="Hans Bastiaan" userId="16c5300c-78ee-45f2-bb10-e216daae82d5" providerId="ADAL" clId="{DEEB9701-6CD3-40E9-B658-B1340DECF487}" dt="2022-12-07T09:41:01.597" v="563" actId="20577"/>
          <ac:spMkLst>
            <pc:docMk/>
            <pc:sldMk cId="8243441" sldId="302"/>
            <ac:spMk id="7" creationId="{5F0BFA70-90C1-98F6-CDEC-12A3C75ECCF7}"/>
          </ac:spMkLst>
        </pc:spChg>
        <pc:picChg chg="del">
          <ac:chgData name="Hans Bastiaan" userId="16c5300c-78ee-45f2-bb10-e216daae82d5" providerId="ADAL" clId="{DEEB9701-6CD3-40E9-B658-B1340DECF487}" dt="2022-12-07T09:39:04.572" v="541" actId="478"/>
          <ac:picMkLst>
            <pc:docMk/>
            <pc:sldMk cId="8243441" sldId="302"/>
            <ac:picMk id="9" creationId="{F6C21420-E1F9-7587-5439-77BD42C06F72}"/>
          </ac:picMkLst>
        </pc:picChg>
      </pc:sldChg>
      <pc:sldChg chg="delSp modSp add mod ord modAnim">
        <pc:chgData name="Hans Bastiaan" userId="16c5300c-78ee-45f2-bb10-e216daae82d5" providerId="ADAL" clId="{DEEB9701-6CD3-40E9-B658-B1340DECF487}" dt="2022-12-07T10:04:46.253" v="655" actId="313"/>
        <pc:sldMkLst>
          <pc:docMk/>
          <pc:sldMk cId="1230113603" sldId="303"/>
        </pc:sldMkLst>
        <pc:spChg chg="mod">
          <ac:chgData name="Hans Bastiaan" userId="16c5300c-78ee-45f2-bb10-e216daae82d5" providerId="ADAL" clId="{DEEB9701-6CD3-40E9-B658-B1340DECF487}" dt="2022-12-07T09:46:29.013" v="585" actId="1076"/>
          <ac:spMkLst>
            <pc:docMk/>
            <pc:sldMk cId="1230113603" sldId="303"/>
            <ac:spMk id="2" creationId="{9D4414ED-B157-EDF4-DDA0-8BBAF790E7A7}"/>
          </ac:spMkLst>
        </pc:spChg>
        <pc:spChg chg="mod">
          <ac:chgData name="Hans Bastiaan" userId="16c5300c-78ee-45f2-bb10-e216daae82d5" providerId="ADAL" clId="{DEEB9701-6CD3-40E9-B658-B1340DECF487}" dt="2022-12-07T10:04:46.253" v="655" actId="313"/>
          <ac:spMkLst>
            <pc:docMk/>
            <pc:sldMk cId="1230113603" sldId="303"/>
            <ac:spMk id="5" creationId="{E96E903F-9A3C-42EA-FB0B-C6613A908FCA}"/>
          </ac:spMkLst>
        </pc:spChg>
        <pc:spChg chg="mod">
          <ac:chgData name="Hans Bastiaan" userId="16c5300c-78ee-45f2-bb10-e216daae82d5" providerId="ADAL" clId="{DEEB9701-6CD3-40E9-B658-B1340DECF487}" dt="2022-12-07T09:46:35.729" v="587" actId="14100"/>
          <ac:spMkLst>
            <pc:docMk/>
            <pc:sldMk cId="1230113603" sldId="303"/>
            <ac:spMk id="6" creationId="{B27163E0-A849-43F1-A6B2-0F7ECE885C92}"/>
          </ac:spMkLst>
        </pc:spChg>
        <pc:spChg chg="del">
          <ac:chgData name="Hans Bastiaan" userId="16c5300c-78ee-45f2-bb10-e216daae82d5" providerId="ADAL" clId="{DEEB9701-6CD3-40E9-B658-B1340DECF487}" dt="2022-12-07T09:42:15.439" v="573" actId="478"/>
          <ac:spMkLst>
            <pc:docMk/>
            <pc:sldMk cId="1230113603" sldId="303"/>
            <ac:spMk id="10" creationId="{EB863107-1B48-A172-4577-C79BDFB47D88}"/>
          </ac:spMkLst>
        </pc:spChg>
      </pc:sldChg>
      <pc:sldChg chg="delSp modSp add mod">
        <pc:chgData name="Hans Bastiaan" userId="16c5300c-78ee-45f2-bb10-e216daae82d5" providerId="ADAL" clId="{DEEB9701-6CD3-40E9-B658-B1340DECF487}" dt="2022-12-07T10:00:39.485" v="647" actId="20577"/>
        <pc:sldMkLst>
          <pc:docMk/>
          <pc:sldMk cId="3818528218" sldId="304"/>
        </pc:sldMkLst>
        <pc:spChg chg="mod">
          <ac:chgData name="Hans Bastiaan" userId="16c5300c-78ee-45f2-bb10-e216daae82d5" providerId="ADAL" clId="{DEEB9701-6CD3-40E9-B658-B1340DECF487}" dt="2022-12-07T10:00:39.485" v="647" actId="20577"/>
          <ac:spMkLst>
            <pc:docMk/>
            <pc:sldMk cId="3818528218" sldId="304"/>
            <ac:spMk id="2" creationId="{9D4414ED-B157-EDF4-DDA0-8BBAF790E7A7}"/>
          </ac:spMkLst>
        </pc:spChg>
        <pc:spChg chg="mod">
          <ac:chgData name="Hans Bastiaan" userId="16c5300c-78ee-45f2-bb10-e216daae82d5" providerId="ADAL" clId="{DEEB9701-6CD3-40E9-B658-B1340DECF487}" dt="2022-12-07T10:00:19.053" v="641" actId="1076"/>
          <ac:spMkLst>
            <pc:docMk/>
            <pc:sldMk cId="3818528218" sldId="304"/>
            <ac:spMk id="5" creationId="{E96E903F-9A3C-42EA-FB0B-C6613A908FCA}"/>
          </ac:spMkLst>
        </pc:spChg>
        <pc:spChg chg="del">
          <ac:chgData name="Hans Bastiaan" userId="16c5300c-78ee-45f2-bb10-e216daae82d5" providerId="ADAL" clId="{DEEB9701-6CD3-40E9-B658-B1340DECF487}" dt="2022-12-07T10:00:12.588" v="640" actId="478"/>
          <ac:spMkLst>
            <pc:docMk/>
            <pc:sldMk cId="3818528218" sldId="304"/>
            <ac:spMk id="10" creationId="{EB863107-1B48-A172-4577-C79BDFB47D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8E0C7-0862-F847-A7F4-4F22B1C1B5C7}" type="datetimeFigureOut">
              <a:rPr lang="en-NL" smtClean="0"/>
              <a:t>08/12/2023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A4A5-4790-1542-8830-E695551ECC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877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1A4A5-4790-1542-8830-E695551ECC6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957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Zie uitleg-for-in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1A4A5-4790-1542-8830-E695551ECC6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400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Zie demo for...in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1A4A5-4790-1542-8830-E695551ECC6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787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Uitproberen, zie uitleg-for-in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1A4A5-4790-1542-8830-E695551ECC6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386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CE9D-4050-423A-98E5-10A9EC3FE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696A2F-48CF-4885-9F9B-2267E4A6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4853E-9F44-4A61-9C26-CD8A69EA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B0EAC4-8F69-40B3-95E6-D82CAE03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460B1D-9B39-48FB-AF34-1E5DE945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2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9FF0-2778-4556-899D-B87EAE8D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2E0629-C48F-4C27-B8C6-41A5A2F8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9A586F-082A-4501-8782-445665FF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0FDC77-7D9D-42C0-BDDD-15A9991F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6E7AE0-E89C-4EBB-AFA7-ED2935C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7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F6C3705-D14F-47F8-B948-714C1152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7EC752-316A-48E8-9B80-8557F89E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20280-0849-4CEE-B2F0-14F7BF34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B8D04D-AD06-405D-8A84-2C809DA2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551506-4CCE-4F50-92DF-23793EE4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21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CE9D-4050-423A-98E5-10A9EC3FE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696A2F-48CF-4885-9F9B-2267E4A6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4853E-9F44-4A61-9C26-CD8A69EA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B0EAC4-8F69-40B3-95E6-D82CAE03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460B1D-9B39-48FB-AF34-1E5DE945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71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0762E-76BC-4D43-8F6B-46A5F857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87D5E3-8EB6-4E0F-912E-87A35CBF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F19BDA-7F97-4288-94AC-52E037E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06697D-ED10-4889-9D0B-30048883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722C81-81A1-4675-8229-033E2AD7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72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4079-0CA6-486F-B22E-E7C806A3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CCCB21-4E84-47D2-AF5A-616F4A196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2362E3-40F5-477B-A0AE-DA70F890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D262FA-ADD3-454F-8DE1-29AD2A8E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7276B4-B267-42D6-B13C-6CF4465F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16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9CED4-7512-4C2E-8C35-4128ADA0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922D83-D01C-45D2-A741-48004D645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106C45-2A93-4F21-86F5-0F3BF1AAE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3CAAD4-45D9-4F0F-A314-71674B0B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93EC56-9C5E-4357-A7BB-3C6FBCAE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88828B-FDA9-45C2-9C3E-2850324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072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36B79-32F3-4C8A-B375-01BBBD47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842707-C72C-4C90-B148-DE8E0CDB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E849F3C-67BA-4D5C-843C-8DE0C8C05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17E2C9F-C5C2-40F3-B475-E7BC9506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BB13F6-112C-476E-A1A7-FBB96EC76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16C0BBB-89BD-4771-A824-30C0D8AD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0CF236-F141-4F0B-8CC7-9FF7DC49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A9C86D-6DC2-4E18-9718-B3A6D58C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56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EDB9-5087-4D54-B70B-2BD43DC6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7D41F71-96FD-4699-ABC0-23A5E878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94D54D-EDB6-42B1-A84B-2F9134F8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D379CE-9AC6-4A22-9BEC-83A7A8A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234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93564AC-6D35-4B88-93DD-756472E7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7271FBE-900E-4F49-82E8-6DFB518D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011CC3-18AC-4CE8-AA61-BF68EC62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19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53E5-7075-45D2-916D-9E69A7B9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3950A4-329F-4483-BD17-6AFCE5BB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D6E32E-B0B6-4426-84A3-C56B7233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B00175-8635-45A6-9E64-162C4FB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2E64C3-DF0D-4C80-B1F8-1EA1B395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51CF97-7EA6-4663-946D-1C1811C5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0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0762E-76BC-4D43-8F6B-46A5F857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87D5E3-8EB6-4E0F-912E-87A35CBF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F19BDA-7F97-4288-94AC-52E037E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06697D-ED10-4889-9D0B-30048883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722C81-81A1-4675-8229-033E2AD7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850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3BA9-3123-4BA0-B4D7-DDEDD79C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0004D9-F3D5-4401-9053-53C66CF43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190378-57C6-4745-9C5C-22D79EA57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DD3A3A-4542-446A-B145-B56295BF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FE5005-ED99-4AA2-B062-1623C7C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C24A11-2C4C-415D-894D-7FCDFAE3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786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9FF0-2778-4556-899D-B87EAE8D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2E0629-C48F-4C27-B8C6-41A5A2F8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9A586F-082A-4501-8782-445665FF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0FDC77-7D9D-42C0-BDDD-15A9991F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6E7AE0-E89C-4EBB-AFA7-ED2935CC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82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F6C3705-D14F-47F8-B948-714C1152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7EC752-316A-48E8-9B80-8557F89E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20280-0849-4CEE-B2F0-14F7BF34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B8D04D-AD06-405D-8A84-2C809DA2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551506-4CCE-4F50-92DF-23793EE4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0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4079-0CA6-486F-B22E-E7C806A3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CCCB21-4E84-47D2-AF5A-616F4A196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2362E3-40F5-477B-A0AE-DA70F890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D262FA-ADD3-454F-8DE1-29AD2A8E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7276B4-B267-42D6-B13C-6CF4465F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4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9CED4-7512-4C2E-8C35-4128ADA0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922D83-D01C-45D2-A741-48004D645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106C45-2A93-4F21-86F5-0F3BF1AAE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3CAAD4-45D9-4F0F-A314-71674B0B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93EC56-9C5E-4357-A7BB-3C6FBCAE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88828B-FDA9-45C2-9C3E-2850324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3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36B79-32F3-4C8A-B375-01BBBD47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842707-C72C-4C90-B148-DE8E0CDB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E849F3C-67BA-4D5C-843C-8DE0C8C05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17E2C9F-C5C2-40F3-B475-E7BC9506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BB13F6-112C-476E-A1A7-FBB96EC76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16C0BBB-89BD-4771-A824-30C0D8AD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0CF236-F141-4F0B-8CC7-9FF7DC49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A9C86D-6DC2-4E18-9718-B3A6D58C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8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EDB9-5087-4D54-B70B-2BD43DC6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7D41F71-96FD-4699-ABC0-23A5E878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94D54D-EDB6-42B1-A84B-2F9134F8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D379CE-9AC6-4A22-9BEC-83A7A8A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84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93564AC-6D35-4B88-93DD-756472E7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7271FBE-900E-4F49-82E8-6DFB518D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011CC3-18AC-4CE8-AA61-BF68EC62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62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53E5-7075-45D2-916D-9E69A7B9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3950A4-329F-4483-BD17-6AFCE5BB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D6E32E-B0B6-4426-84A3-C56B7233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B00175-8635-45A6-9E64-162C4FB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2E64C3-DF0D-4C80-B1F8-1EA1B395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51CF97-7EA6-4663-946D-1C1811C5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1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3BA9-3123-4BA0-B4D7-DDEDD79C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0004D9-F3D5-4401-9053-53C66CF43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190378-57C6-4745-9C5C-22D79EA57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DD3A3A-4542-446A-B145-B56295BF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FE5005-ED99-4AA2-B062-1623C7C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C24A11-2C4C-415D-894D-7FCDFAE3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66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5000" t="-3000" r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EC4B9B5-97A3-4D0A-A162-EB6EE59B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BAEEBE-F46A-42B9-B0EB-212CC6EA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18745E-CD0B-463F-B10D-68EA9E4E4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752DD7-EC1F-487D-9651-2BA8AD9A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5550A2-310F-4DB7-BEB2-3D4624E8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25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24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EC4B9B5-97A3-4D0A-A162-EB6EE59B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BAEEBE-F46A-42B9-B0EB-212CC6EA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18745E-CD0B-463F-B10D-68EA9E4E4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682E-0CE1-464B-85DB-D9CD2E53FDC1}" type="datetimeFigureOut">
              <a:rPr lang="nl-NL" smtClean="0"/>
              <a:t>08-12-2023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752DD7-EC1F-487D-9651-2BA8AD9A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5550A2-310F-4DB7-BEB2-3D4624E8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C951-5A1A-4A8D-A348-3FC318B98A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9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71">
            <a:extLst>
              <a:ext uri="{FF2B5EF4-FFF2-40B4-BE49-F238E27FC236}">
                <a16:creationId xmlns:a16="http://schemas.microsoft.com/office/drawing/2014/main" id="{685ED0DF-79AD-4263-89FF-401F0F812926}"/>
              </a:ext>
            </a:extLst>
          </p:cNvPr>
          <p:cNvGrpSpPr/>
          <p:nvPr/>
        </p:nvGrpSpPr>
        <p:grpSpPr>
          <a:xfrm>
            <a:off x="1317502" y="4253993"/>
            <a:ext cx="8964612" cy="2189518"/>
            <a:chOff x="179388" y="4668482"/>
            <a:chExt cx="8713786" cy="2029179"/>
          </a:xfrm>
        </p:grpSpPr>
        <p:sp>
          <p:nvSpPr>
            <p:cNvPr id="14" name="Shape 172">
              <a:extLst>
                <a:ext uri="{FF2B5EF4-FFF2-40B4-BE49-F238E27FC236}">
                  <a16:creationId xmlns:a16="http://schemas.microsoft.com/office/drawing/2014/main" id="{98FE8667-34AF-43CC-810D-113EDB9459DF}"/>
                </a:ext>
              </a:extLst>
            </p:cNvPr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ysClr val="window" lastClr="FFFFFF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173">
              <a:extLst>
                <a:ext uri="{FF2B5EF4-FFF2-40B4-BE49-F238E27FC236}">
                  <a16:creationId xmlns:a16="http://schemas.microsoft.com/office/drawing/2014/main" id="{389BB0F1-F6E4-4841-BAF9-B266C90C54AE}"/>
                </a:ext>
              </a:extLst>
            </p:cNvPr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174">
              <a:extLst>
                <a:ext uri="{FF2B5EF4-FFF2-40B4-BE49-F238E27FC236}">
                  <a16:creationId xmlns:a16="http://schemas.microsoft.com/office/drawing/2014/main" id="{4EC9DF34-3260-4665-A255-C2C6C2324471}"/>
                </a:ext>
              </a:extLst>
            </p:cNvPr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nl-NL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genial" panose="02000503040000020004" pitchFamily="2" charset="0"/>
                  <a:sym typeface="Arial"/>
                  <a:rtl val="0"/>
                </a:rPr>
                <a:t>loops </a:t>
              </a:r>
              <a:r>
                <a:rPr kumimoji="0" lang="nl-NL" sz="3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genial" panose="02000503040000020004" pitchFamily="2" charset="0"/>
                  <a:sym typeface="Arial"/>
                  <a:rtl val="0"/>
                </a:rPr>
                <a:t>Exercises</a:t>
              </a:r>
              <a:endParaRPr kumimoji="0" lang="nl-NL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genial" panose="02000503040000020004" pitchFamily="2" charset="0"/>
                <a:sym typeface="Arial"/>
                <a:rtl val="0"/>
              </a:endParaRPr>
            </a:p>
          </p:txBody>
        </p:sp>
        <p:pic>
          <p:nvPicPr>
            <p:cNvPr id="17" name="Shape 175">
              <a:extLst>
                <a:ext uri="{FF2B5EF4-FFF2-40B4-BE49-F238E27FC236}">
                  <a16:creationId xmlns:a16="http://schemas.microsoft.com/office/drawing/2014/main" id="{D3D3ED5E-A37C-47D8-8E25-72D04204962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76">
              <a:extLst>
                <a:ext uri="{FF2B5EF4-FFF2-40B4-BE49-F238E27FC236}">
                  <a16:creationId xmlns:a16="http://schemas.microsoft.com/office/drawing/2014/main" id="{FBA62B13-9E6B-4661-8556-6400D3C39649}"/>
                </a:ext>
              </a:extLst>
            </p:cNvPr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177">
              <a:extLst>
                <a:ext uri="{FF2B5EF4-FFF2-40B4-BE49-F238E27FC236}">
                  <a16:creationId xmlns:a16="http://schemas.microsoft.com/office/drawing/2014/main" id="{9A99957F-1244-4420-84E8-7C1046870A3F}"/>
                </a:ext>
              </a:extLst>
            </p:cNvPr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Programming (TICT-V1PROG-22)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HBO-ICT propedeuse blok 1</a:t>
              </a:r>
            </a:p>
          </p:txBody>
        </p:sp>
      </p:grpSp>
      <p:pic>
        <p:nvPicPr>
          <p:cNvPr id="20" name="Afbeelding 19" descr="evolution_man_pc.jpg">
            <a:extLst>
              <a:ext uri="{FF2B5EF4-FFF2-40B4-BE49-F238E27FC236}">
                <a16:creationId xmlns:a16="http://schemas.microsoft.com/office/drawing/2014/main" id="{0DF55F5F-C859-428B-A3B4-1ED6D6AEC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36" y="1576493"/>
            <a:ext cx="5855624" cy="2213426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3633AB42-896F-4789-903E-036C623FE7B8}"/>
              </a:ext>
            </a:extLst>
          </p:cNvPr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  <a:rtl val="0"/>
              </a:rPr>
              <a:t>Man Chain </a:t>
            </a:r>
            <a:r>
              <a:rPr kumimoji="0" lang="nl-NL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  <a:rtl val="0"/>
              </a:rPr>
              <a:t>illustration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r>
              <a:rPr kumimoji="0" lang="nl-NL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by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  <a:rtl val="0"/>
              </a:rPr>
              <a:t>Frits </a:t>
            </a:r>
            <a:r>
              <a:rPr kumimoji="0" lang="nl-NL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  <a:rtl val="0"/>
              </a:rPr>
              <a:t>Ahlefeldt-Laurvig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| </a:t>
            </a:r>
            <a:r>
              <a:rPr kumimoji="0" lang="nl-N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7"/>
                <a:rtl val="0"/>
              </a:rPr>
              <a:t>CC BY-ND</a:t>
            </a:r>
            <a:endParaRPr kumimoji="0" lang="nl-NL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9393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Python Loops: for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970385"/>
            <a:ext cx="10785956" cy="55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Een </a:t>
            </a:r>
            <a:r>
              <a:rPr lang="nl-NL" sz="2400" b="0" i="0" dirty="0" err="1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for</a:t>
            </a: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 loop wordt gebruikt voor het herhalen van een reeks: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Een list,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een </a:t>
            </a:r>
            <a:r>
              <a:rPr lang="nl-NL" sz="2400" b="0" i="0" dirty="0" err="1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tuple</a:t>
            </a: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een </a:t>
            </a:r>
            <a:r>
              <a:rPr lang="nl-NL" sz="2400" b="0" i="0" dirty="0" err="1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dictionary</a:t>
            </a: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een set (geen onderd</a:t>
            </a:r>
            <a:r>
              <a:rPr lang="nl-NL" sz="2400" dirty="0">
                <a:solidFill>
                  <a:srgbClr val="000000"/>
                </a:solidFill>
                <a:latin typeface="Congenial" panose="02000503040000020004" pitchFamily="2" charset="0"/>
              </a:rPr>
              <a:t>eel van der herkansing)</a:t>
            </a:r>
            <a:endParaRPr lang="nl-NL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een string.</a:t>
            </a:r>
          </a:p>
          <a:p>
            <a:pPr algn="l"/>
            <a:endParaRPr lang="nl-NL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  <a:p>
            <a:pPr algn="l"/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Met de </a:t>
            </a:r>
            <a:r>
              <a:rPr lang="nl-NL" sz="2400" b="0" i="0" dirty="0" err="1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for</a:t>
            </a: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 loop kunnen we een reeks instructies uitvoeren, één keer voor elk item in een lijst, </a:t>
            </a:r>
            <a:r>
              <a:rPr lang="nl-NL" sz="2400" b="0" i="0" dirty="0" err="1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tuple</a:t>
            </a: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, set enz.</a:t>
            </a:r>
          </a:p>
          <a:p>
            <a:pPr algn="l"/>
            <a:endParaRPr lang="nl-NL" sz="2400" dirty="0">
              <a:solidFill>
                <a:srgbClr val="000000"/>
              </a:solidFill>
              <a:latin typeface="Congenial" panose="02000503040000020004" pitchFamily="2" charset="0"/>
            </a:endParaRPr>
          </a:p>
          <a:p>
            <a:pPr algn="l"/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Voor de for-lus is het niet nodig om vooraf een indexeringsvariabele in te stellen.</a:t>
            </a:r>
          </a:p>
          <a:p>
            <a:pPr algn="l"/>
            <a:endParaRPr lang="nl-NL" sz="2400" dirty="0">
              <a:solidFill>
                <a:srgbClr val="000000"/>
              </a:solidFill>
              <a:latin typeface="Congenial" panose="02000503040000020004" pitchFamily="2" charset="0"/>
            </a:endParaRPr>
          </a:p>
          <a:p>
            <a:pPr algn="l"/>
            <a:r>
              <a:rPr lang="nl-NL" sz="2400" dirty="0">
                <a:solidFill>
                  <a:srgbClr val="000000"/>
                </a:solidFill>
                <a:latin typeface="Congenial" panose="02000503040000020004" pitchFamily="2" charset="0"/>
              </a:rPr>
              <a:t>The </a:t>
            </a:r>
            <a:r>
              <a:rPr lang="nl-NL" sz="2400" dirty="0" err="1">
                <a:solidFill>
                  <a:srgbClr val="000000"/>
                </a:solidFill>
                <a:latin typeface="Congenial" panose="02000503040000020004" pitchFamily="2" charset="0"/>
              </a:rPr>
              <a:t>for</a:t>
            </a:r>
            <a:r>
              <a:rPr lang="nl-NL" sz="2400" dirty="0">
                <a:solidFill>
                  <a:srgbClr val="000000"/>
                </a:solidFill>
                <a:latin typeface="Congenial" panose="02000503040000020004" pitchFamily="2" charset="0"/>
              </a:rPr>
              <a:t> loop wordt meestal gebruikt wanneer het aantal iteraties bekend is. Denk aan de lengte van een lijst.</a:t>
            </a:r>
          </a:p>
        </p:txBody>
      </p:sp>
    </p:spTree>
    <p:extLst>
      <p:ext uri="{BB962C8B-B14F-4D97-AF65-F5344CB8AC3E}">
        <p14:creationId xmlns:p14="http://schemas.microsoft.com/office/powerpoint/2010/main" val="318931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Python Loops: for … in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-258366" y="437510"/>
            <a:ext cx="10785956" cy="409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nl-NL" sz="2400" dirty="0">
              <a:solidFill>
                <a:srgbClr val="000000"/>
              </a:solidFill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1E21202-B6E4-49B4-065C-177DE26FB8D9}"/>
              </a:ext>
            </a:extLst>
          </p:cNvPr>
          <p:cNvSpPr txBox="1"/>
          <p:nvPr/>
        </p:nvSpPr>
        <p:spPr>
          <a:xfrm>
            <a:off x="686988" y="1325979"/>
            <a:ext cx="101113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Congenial" panose="02000503040000020004" pitchFamily="2" charset="0"/>
              </a:rPr>
              <a:t>Loop door een lijst</a:t>
            </a:r>
          </a:p>
          <a:p>
            <a:endParaRPr lang="nl-NL" sz="2400" dirty="0">
              <a:latin typeface="Congenial" panose="02000503040000020004" pitchFamily="2" charset="0"/>
            </a:endParaRPr>
          </a:p>
          <a:p>
            <a:r>
              <a:rPr lang="nl-NL" sz="2400" dirty="0">
                <a:latin typeface="Congenial" panose="02000503040000020004" pitchFamily="2" charset="0"/>
              </a:rPr>
              <a:t>Je kunt door de list items ‘lopen’ met behulp van een for-lus:</a:t>
            </a:r>
          </a:p>
          <a:p>
            <a:endParaRPr lang="nl-NL" sz="2400" dirty="0">
              <a:latin typeface="Congenial" panose="02000503040000020004" pitchFamily="2" charset="0"/>
            </a:endParaRPr>
          </a:p>
          <a:p>
            <a:r>
              <a:rPr lang="nl-NL" sz="2400" dirty="0">
                <a:latin typeface="Congenial" panose="02000503040000020004" pitchFamily="2" charset="0"/>
              </a:rPr>
              <a:t>vruchten = ["appel", "banaan", "kers"]</a:t>
            </a:r>
          </a:p>
          <a:p>
            <a:endParaRPr lang="nl-NL" sz="2400" dirty="0">
              <a:latin typeface="Congenial" panose="02000503040000020004" pitchFamily="2" charset="0"/>
            </a:endParaRPr>
          </a:p>
          <a:p>
            <a:r>
              <a:rPr lang="nl-NL" sz="2400" dirty="0">
                <a:latin typeface="Congenial" panose="02000503040000020004" pitchFamily="2" charset="0"/>
              </a:rPr>
              <a:t>for vrucht in vruchten:</a:t>
            </a:r>
          </a:p>
          <a:p>
            <a:r>
              <a:rPr lang="nl-NL" sz="2400" dirty="0">
                <a:latin typeface="Congenial" panose="02000503040000020004" pitchFamily="2" charset="0"/>
              </a:rPr>
              <a:t>    print(vrucht)</a:t>
            </a:r>
          </a:p>
          <a:p>
            <a:endParaRPr lang="nl-NL" sz="2400" dirty="0" err="1">
              <a:latin typeface="Congenial" panose="02000503040000020004" pitchFamily="2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E64B908-EBF8-F510-07AD-6086347F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46" y="4843715"/>
            <a:ext cx="555546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8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Python Loops: for … in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-258366" y="437511"/>
            <a:ext cx="10785956" cy="326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nl-NL" sz="2400" dirty="0">
              <a:solidFill>
                <a:srgbClr val="000000"/>
              </a:solidFill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1E21202-B6E4-49B4-065C-177DE26FB8D9}"/>
              </a:ext>
            </a:extLst>
          </p:cNvPr>
          <p:cNvSpPr txBox="1"/>
          <p:nvPr/>
        </p:nvSpPr>
        <p:spPr>
          <a:xfrm>
            <a:off x="686988" y="1325979"/>
            <a:ext cx="8680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Congenial" panose="02000503040000020004" pitchFamily="2" charset="0"/>
              </a:rPr>
              <a:t>Loop door een string</a:t>
            </a:r>
          </a:p>
          <a:p>
            <a:endParaRPr lang="nl-NL" sz="2400" dirty="0">
              <a:latin typeface="Congenial" panose="02000503040000020004" pitchFamily="2" charset="0"/>
            </a:endParaRPr>
          </a:p>
          <a:p>
            <a:r>
              <a:rPr lang="nl-NL" sz="2400" dirty="0">
                <a:latin typeface="Congenial" panose="02000503040000020004" pitchFamily="2" charset="0"/>
              </a:rPr>
              <a:t>Aangezien strings arrays zijn, kunnen we de tekens in een string doorlopen met een </a:t>
            </a:r>
            <a:r>
              <a:rPr lang="nl-NL" sz="2400" dirty="0" err="1">
                <a:latin typeface="Congenial" panose="02000503040000020004" pitchFamily="2" charset="0"/>
              </a:rPr>
              <a:t>for</a:t>
            </a:r>
            <a:r>
              <a:rPr lang="nl-NL" sz="2400" dirty="0">
                <a:latin typeface="Congenial" panose="02000503040000020004" pitchFamily="2" charset="0"/>
              </a:rPr>
              <a:t> loop.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502E3D3-38C4-7631-E94E-A7237B5C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184" y="1827759"/>
            <a:ext cx="541761" cy="4514672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C1E0B6AB-0FE5-A9D1-936B-2782A9D6B7DB}"/>
              </a:ext>
            </a:extLst>
          </p:cNvPr>
          <p:cNvSpPr txBox="1"/>
          <p:nvPr/>
        </p:nvSpPr>
        <p:spPr>
          <a:xfrm>
            <a:off x="719055" y="3251233"/>
            <a:ext cx="562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dirty="0">
                <a:latin typeface="Congenial" panose="02000503040000020004" pitchFamily="2" charset="0"/>
              </a:rPr>
              <a:t>naam = "Hans Bastiaan"</a:t>
            </a:r>
          </a:p>
          <a:p>
            <a:endParaRPr lang="nb-NO" sz="2400" dirty="0">
              <a:latin typeface="Congenial" panose="02000503040000020004" pitchFamily="2" charset="0"/>
            </a:endParaRPr>
          </a:p>
          <a:p>
            <a:r>
              <a:rPr lang="nb-NO" sz="2400" dirty="0">
                <a:latin typeface="Congenial" panose="02000503040000020004" pitchFamily="2" charset="0"/>
              </a:rPr>
              <a:t>for letter in naam:</a:t>
            </a:r>
          </a:p>
          <a:p>
            <a:r>
              <a:rPr lang="nb-NO" sz="2400" dirty="0">
                <a:latin typeface="Congenial" panose="02000503040000020004" pitchFamily="2" charset="0"/>
              </a:rPr>
              <a:t>    </a:t>
            </a:r>
            <a:r>
              <a:rPr lang="nb-NO" sz="2400" dirty="0" err="1">
                <a:latin typeface="Congenial" panose="02000503040000020004" pitchFamily="2" charset="0"/>
              </a:rPr>
              <a:t>print</a:t>
            </a:r>
            <a:r>
              <a:rPr lang="nb-NO" sz="2400" dirty="0">
                <a:latin typeface="Congenial" panose="02000503040000020004" pitchFamily="2" charset="0"/>
              </a:rPr>
              <a:t>(letter)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824E4F38-7B54-B0E1-0E28-ACF42C385EFA}"/>
              </a:ext>
            </a:extLst>
          </p:cNvPr>
          <p:cNvSpPr/>
          <p:nvPr/>
        </p:nvSpPr>
        <p:spPr>
          <a:xfrm>
            <a:off x="5134610" y="4622970"/>
            <a:ext cx="5547845" cy="12788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C07EB0A5-C513-109A-EE94-6F20EA01C587}"/>
              </a:ext>
            </a:extLst>
          </p:cNvPr>
          <p:cNvSpPr/>
          <p:nvPr/>
        </p:nvSpPr>
        <p:spPr>
          <a:xfrm>
            <a:off x="5134611" y="3293532"/>
            <a:ext cx="5547845" cy="12788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6D575871-1551-7843-0C13-1361A97FAAFD}"/>
              </a:ext>
            </a:extLst>
          </p:cNvPr>
          <p:cNvSpPr/>
          <p:nvPr/>
        </p:nvSpPr>
        <p:spPr>
          <a:xfrm>
            <a:off x="5134612" y="1950720"/>
            <a:ext cx="5547845" cy="12788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Python Loops: for … in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1E21202-B6E4-49B4-065C-177DE26FB8D9}"/>
              </a:ext>
            </a:extLst>
          </p:cNvPr>
          <p:cNvSpPr txBox="1"/>
          <p:nvPr/>
        </p:nvSpPr>
        <p:spPr>
          <a:xfrm>
            <a:off x="686988" y="1325979"/>
            <a:ext cx="101378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Congenial" panose="02000503040000020004" pitchFamily="2" charset="0"/>
              </a:rPr>
              <a:t>Loop door een </a:t>
            </a:r>
            <a:r>
              <a:rPr lang="nl-NL" sz="2400" dirty="0" err="1">
                <a:latin typeface="Congenial" panose="02000503040000020004" pitchFamily="2" charset="0"/>
              </a:rPr>
              <a:t>dictionary</a:t>
            </a:r>
            <a:r>
              <a:rPr lang="nl-NL" sz="2400" dirty="0">
                <a:latin typeface="Congenial" panose="02000503040000020004" pitchFamily="2" charset="0"/>
              </a:rPr>
              <a:t> (</a:t>
            </a:r>
            <a:r>
              <a:rPr lang="nl-NL" sz="2400" dirty="0" err="1">
                <a:latin typeface="Congenial" panose="02000503040000020004" pitchFamily="2" charset="0"/>
              </a:rPr>
              <a:t>key</a:t>
            </a:r>
            <a:r>
              <a:rPr lang="nl-NL" sz="2400" dirty="0">
                <a:latin typeface="Congenial" panose="02000503040000020004" pitchFamily="2" charset="0"/>
              </a:rPr>
              <a:t>, </a:t>
            </a:r>
            <a:r>
              <a:rPr lang="nl-NL" sz="2400" dirty="0" err="1">
                <a:latin typeface="Congenial" panose="02000503040000020004" pitchFamily="2" charset="0"/>
              </a:rPr>
              <a:t>value</a:t>
            </a:r>
            <a:r>
              <a:rPr lang="nl-NL" sz="2400" dirty="0">
                <a:latin typeface="Congenial" panose="02000503040000020004" pitchFamily="2" charset="0"/>
              </a:rPr>
              <a:t> pairs)</a:t>
            </a:r>
          </a:p>
          <a:p>
            <a:endParaRPr lang="nl-NL" sz="2400" dirty="0">
              <a:latin typeface="Congenial" panose="02000503040000020004" pitchFamily="2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 = 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“merk"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bouwjaar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015849D-51A4-23B5-F3BF-DB6304611892}"/>
              </a:ext>
            </a:extLst>
          </p:cNvPr>
          <p:cNvSpPr txBox="1"/>
          <p:nvPr/>
        </p:nvSpPr>
        <p:spPr>
          <a:xfrm>
            <a:off x="5288101" y="2249308"/>
            <a:ext cx="3052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genial" panose="02000503040000020004" pitchFamily="2" charset="0"/>
              </a:rPr>
              <a:t>for key in auto:</a:t>
            </a:r>
          </a:p>
          <a:p>
            <a:r>
              <a:rPr lang="en-US" sz="2400" dirty="0">
                <a:latin typeface="Congenial" panose="02000503040000020004" pitchFamily="2" charset="0"/>
              </a:rPr>
              <a:t>    print(auto[key])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B0F9E23-0844-763C-95CD-63B76E09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047" y="2353727"/>
            <a:ext cx="906859" cy="624894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767EE0B-C28E-C7F4-AB5A-4E4A0EF52FF5}"/>
              </a:ext>
            </a:extLst>
          </p:cNvPr>
          <p:cNvSpPr txBox="1"/>
          <p:nvPr/>
        </p:nvSpPr>
        <p:spPr>
          <a:xfrm>
            <a:off x="5288100" y="3439681"/>
            <a:ext cx="4357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genial" panose="02000503040000020004" pitchFamily="2" charset="0"/>
              </a:rPr>
              <a:t>for value in </a:t>
            </a:r>
            <a:r>
              <a:rPr lang="en-US" sz="2400" dirty="0" err="1">
                <a:latin typeface="Congenial" panose="02000503040000020004" pitchFamily="2" charset="0"/>
              </a:rPr>
              <a:t>auto.values</a:t>
            </a:r>
            <a:r>
              <a:rPr lang="en-US" sz="2400" dirty="0">
                <a:latin typeface="Congenial" panose="02000503040000020004" pitchFamily="2" charset="0"/>
              </a:rPr>
              <a:t>():</a:t>
            </a:r>
          </a:p>
          <a:p>
            <a:r>
              <a:rPr lang="en-US" sz="2400" dirty="0">
                <a:latin typeface="Congenial" panose="02000503040000020004" pitchFamily="2" charset="0"/>
              </a:rPr>
              <a:t>    print(value)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E1D99B25-F57B-EBB1-786E-6485F9CDB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180" y="4899176"/>
            <a:ext cx="1036410" cy="640135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FCE8AA45-04FC-A595-C513-C0DDF9611060}"/>
              </a:ext>
            </a:extLst>
          </p:cNvPr>
          <p:cNvSpPr txBox="1"/>
          <p:nvPr/>
        </p:nvSpPr>
        <p:spPr>
          <a:xfrm>
            <a:off x="5288099" y="4846919"/>
            <a:ext cx="4357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genial" panose="02000503040000020004" pitchFamily="2" charset="0"/>
              </a:rPr>
              <a:t>for key in </a:t>
            </a:r>
            <a:r>
              <a:rPr lang="en-US" sz="2400" dirty="0" err="1">
                <a:latin typeface="Congenial" panose="02000503040000020004" pitchFamily="2" charset="0"/>
              </a:rPr>
              <a:t>auto.keys</a:t>
            </a:r>
            <a:r>
              <a:rPr lang="en-US" sz="2400" dirty="0">
                <a:latin typeface="Congenial" panose="02000503040000020004" pitchFamily="2" charset="0"/>
              </a:rPr>
              <a:t>():</a:t>
            </a:r>
          </a:p>
          <a:p>
            <a:r>
              <a:rPr lang="en-US" sz="2400" dirty="0">
                <a:latin typeface="Congenial" panose="02000503040000020004" pitchFamily="2" charset="0"/>
              </a:rPr>
              <a:t>    print(key)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6251619F-4F19-4751-6F2B-964233CC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073" y="3537437"/>
            <a:ext cx="906859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Python Loops: range()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1E21202-B6E4-49B4-065C-177DE26FB8D9}"/>
              </a:ext>
            </a:extLst>
          </p:cNvPr>
          <p:cNvSpPr txBox="1"/>
          <p:nvPr/>
        </p:nvSpPr>
        <p:spPr>
          <a:xfrm>
            <a:off x="443204" y="1080652"/>
            <a:ext cx="101113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Congenial" panose="02000503040000020004" pitchFamily="2" charset="0"/>
              </a:rPr>
              <a:t>De functie range() retourneert een reeks getallen</a:t>
            </a:r>
          </a:p>
          <a:p>
            <a:r>
              <a:rPr lang="nl-NL" sz="2400" dirty="0">
                <a:latin typeface="Congenial" panose="02000503040000020004" pitchFamily="2" charset="0"/>
              </a:rPr>
              <a:t>Standaard beginnend bij 0, oplopend met 1 (standaard) en stopt voor een opgegeven getal.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  <a:p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range(start, </a:t>
            </a:r>
            <a:r>
              <a:rPr lang="nl-NL" sz="2400" b="1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stop</a:t>
            </a: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, stap)</a:t>
            </a:r>
          </a:p>
          <a:p>
            <a:r>
              <a:rPr lang="nl-NL" sz="2400" dirty="0">
                <a:solidFill>
                  <a:srgbClr val="000000"/>
                </a:solidFill>
                <a:latin typeface="Congenial" panose="02000503040000020004" pitchFamily="2" charset="0"/>
              </a:rPr>
              <a:t>	range(8) =&gt; start bij  en stop bij 7</a:t>
            </a:r>
          </a:p>
          <a:p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	range(4,8) =&gt; start bij 4 en stop bij 7</a:t>
            </a:r>
          </a:p>
          <a:p>
            <a:r>
              <a:rPr lang="nl-NL" sz="2400" dirty="0">
                <a:solidFill>
                  <a:srgbClr val="000000"/>
                </a:solidFill>
                <a:latin typeface="Congenial" panose="02000503040000020004" pitchFamily="2" charset="0"/>
              </a:rPr>
              <a:t>	range(7, -1, -1 =&gt; start bij 7 en stop bij 0 met een stap van -1</a:t>
            </a:r>
            <a:endParaRPr lang="nl-NL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DDFC61E7-71AC-EF2F-7C76-4709A789B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89361"/>
              </p:ext>
            </p:extLst>
          </p:nvPr>
        </p:nvGraphicFramePr>
        <p:xfrm>
          <a:off x="443204" y="4394281"/>
          <a:ext cx="10375095" cy="2133600"/>
        </p:xfrm>
        <a:graphic>
          <a:graphicData uri="http://schemas.openxmlformats.org/drawingml/2006/table">
            <a:tbl>
              <a:tblPr/>
              <a:tblGrid>
                <a:gridCol w="2072574">
                  <a:extLst>
                    <a:ext uri="{9D8B030D-6E8A-4147-A177-3AD203B41FA5}">
                      <a16:colId xmlns:a16="http://schemas.microsoft.com/office/drawing/2014/main" val="1110999713"/>
                    </a:ext>
                  </a:extLst>
                </a:gridCol>
                <a:gridCol w="8302521">
                  <a:extLst>
                    <a:ext uri="{9D8B030D-6E8A-4147-A177-3AD203B41FA5}">
                      <a16:colId xmlns:a16="http://schemas.microsoft.com/office/drawing/2014/main" val="3393522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 b="0" i="0" kern="1200" dirty="0">
                          <a:solidFill>
                            <a:srgbClr val="000000"/>
                          </a:solidFill>
                          <a:effectLst/>
                          <a:latin typeface="Congenial" panose="02000503040000020004" pitchFamily="2" charset="0"/>
                          <a:ea typeface="+mn-ea"/>
                          <a:cs typeface="+mn-cs"/>
                        </a:rPr>
                        <a:t>Parameter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 b="0" i="0" kern="1200" dirty="0">
                          <a:solidFill>
                            <a:srgbClr val="000000"/>
                          </a:solidFill>
                          <a:effectLst/>
                          <a:latin typeface="Congenial" panose="02000503040000020004" pitchFamily="2" charset="0"/>
                          <a:ea typeface="+mn-ea"/>
                          <a:cs typeface="+mn-cs"/>
                        </a:rPr>
                        <a:t>Beschrijving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45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 b="0" i="0" kern="1200" dirty="0">
                          <a:solidFill>
                            <a:srgbClr val="000000"/>
                          </a:solidFill>
                          <a:effectLst/>
                          <a:latin typeface="Congenial" panose="02000503040000020004" pitchFamily="2" charset="0"/>
                          <a:ea typeface="+mn-ea"/>
                          <a:cs typeface="+mn-cs"/>
                        </a:rPr>
                        <a:t>start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i="0" dirty="0">
                          <a:solidFill>
                            <a:srgbClr val="000000"/>
                          </a:solidFill>
                          <a:effectLst/>
                          <a:latin typeface="Congenial" panose="02000503040000020004" pitchFamily="2" charset="0"/>
                        </a:rPr>
                        <a:t>Optioneel. Een geheel getal dat aangeeft op welke positie moet worden gestart. Standaard is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58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 b="0" i="0" kern="1200">
                          <a:solidFill>
                            <a:srgbClr val="000000"/>
                          </a:solidFill>
                          <a:effectLst/>
                          <a:latin typeface="Congenial" panose="02000503040000020004" pitchFamily="2" charset="0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 b="0" i="0" dirty="0">
                          <a:solidFill>
                            <a:srgbClr val="000000"/>
                          </a:solidFill>
                          <a:effectLst/>
                          <a:latin typeface="Congenial" panose="02000503040000020004" pitchFamily="2" charset="0"/>
                        </a:rPr>
                        <a:t>Vereist. Een geheel getal dat aangeeft op welke positie moet worden gestopt (niet inbegrepen).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08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 b="0" i="0" kern="1200" dirty="0">
                          <a:solidFill>
                            <a:srgbClr val="000000"/>
                          </a:solidFill>
                          <a:effectLst/>
                          <a:latin typeface="Congenial" panose="02000503040000020004" pitchFamily="2" charset="0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 b="0" i="0" dirty="0">
                          <a:solidFill>
                            <a:srgbClr val="000000"/>
                          </a:solidFill>
                          <a:effectLst/>
                          <a:latin typeface="Congenial" panose="02000503040000020004" pitchFamily="2" charset="0"/>
                        </a:rPr>
                        <a:t>Optioneel. Een geheel getal dat de ophoging aangeeft. Standaard is 1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4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7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Opdrachten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578FA32-B186-910A-590F-A5ABFCE38EE6}"/>
              </a:ext>
            </a:extLst>
          </p:cNvPr>
          <p:cNvSpPr txBox="1"/>
          <p:nvPr/>
        </p:nvSpPr>
        <p:spPr>
          <a:xfrm>
            <a:off x="443204" y="3429000"/>
            <a:ext cx="9462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 err="1">
                <a:latin typeface="Congenial" panose="02000503040000020004" pitchFamily="2" charset="0"/>
              </a:rPr>
              <a:t>https</a:t>
            </a:r>
            <a:r>
              <a:rPr lang="nl-NL" sz="2400" dirty="0">
                <a:latin typeface="Congenial" panose="02000503040000020004" pitchFamily="2" charset="0"/>
              </a:rPr>
              <a:t>://</a:t>
            </a:r>
            <a:r>
              <a:rPr lang="nl-NL" sz="2400" dirty="0" err="1">
                <a:latin typeface="Congenial" panose="02000503040000020004" pitchFamily="2" charset="0"/>
              </a:rPr>
              <a:t>github.com</a:t>
            </a:r>
            <a:r>
              <a:rPr lang="nl-NL" sz="2400" dirty="0">
                <a:latin typeface="Congenial" panose="02000503040000020004" pitchFamily="2" charset="0"/>
              </a:rPr>
              <a:t>/</a:t>
            </a:r>
            <a:r>
              <a:rPr lang="nl-NL" sz="2400" dirty="0" err="1">
                <a:latin typeface="Congenial" panose="02000503040000020004" pitchFamily="2" charset="0"/>
              </a:rPr>
              <a:t>RoosCocolien</a:t>
            </a:r>
            <a:r>
              <a:rPr lang="nl-NL" sz="2400" dirty="0">
                <a:latin typeface="Congenial" panose="02000503040000020004" pitchFamily="2" charset="0"/>
              </a:rPr>
              <a:t>/</a:t>
            </a:r>
            <a:r>
              <a:rPr lang="nl-NL" sz="2400" dirty="0" err="1">
                <a:latin typeface="Congenial" panose="02000503040000020004" pitchFamily="2" charset="0"/>
              </a:rPr>
              <a:t>python_bijles</a:t>
            </a:r>
            <a:r>
              <a:rPr lang="nl-NL" sz="2400" dirty="0">
                <a:latin typeface="Congenial" panose="02000503040000020004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0318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Oefening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1 – </a:t>
            </a: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Vervolg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while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377253" y="1463423"/>
            <a:ext cx="10785956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Druk de eerste 10 natuurlijke getallen af met een </a:t>
            </a:r>
            <a:r>
              <a:rPr kumimoji="0" lang="nl-NL" sz="24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while</a:t>
            </a:r>
            <a:r>
              <a:rPr kumimoji="0" lang="nl-NL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loop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E11CE9E-2A64-6B90-4616-8B1582F6CAF0}"/>
              </a:ext>
            </a:extLst>
          </p:cNvPr>
          <p:cNvSpPr txBox="1"/>
          <p:nvPr/>
        </p:nvSpPr>
        <p:spPr>
          <a:xfrm>
            <a:off x="377253" y="2473020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Congenial" panose="02000503040000020004" pitchFamily="2" charset="0"/>
              </a:rPr>
              <a:t>Verlaat de loop wanneer i gelijk is aan 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578FA32-B186-910A-590F-A5ABFCE38EE6}"/>
              </a:ext>
            </a:extLst>
          </p:cNvPr>
          <p:cNvSpPr txBox="1"/>
          <p:nvPr/>
        </p:nvSpPr>
        <p:spPr>
          <a:xfrm>
            <a:off x="443204" y="3429000"/>
            <a:ext cx="6094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Congenial" panose="02000503040000020004" pitchFamily="2" charset="0"/>
              </a:rPr>
              <a:t>Ga door naar de volgende iteratie wanneer i gelijk is aan 3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6CFC2C3-6676-5E8A-8415-50F5FDD6B33E}"/>
              </a:ext>
            </a:extLst>
          </p:cNvPr>
          <p:cNvSpPr txBox="1"/>
          <p:nvPr/>
        </p:nvSpPr>
        <p:spPr>
          <a:xfrm>
            <a:off x="509677" y="4754312"/>
            <a:ext cx="7725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Congenial" panose="02000503040000020004" pitchFamily="2" charset="0"/>
              </a:rPr>
              <a:t>Druk een bericht af zodra de voorwaarde onwaar is</a:t>
            </a:r>
          </a:p>
        </p:txBody>
      </p:sp>
    </p:spTree>
    <p:extLst>
      <p:ext uri="{BB962C8B-B14F-4D97-AF65-F5344CB8AC3E}">
        <p14:creationId xmlns:p14="http://schemas.microsoft.com/office/powerpoint/2010/main" val="245779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Oefening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5"/>
            <a:ext cx="10785956" cy="198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Schrijf een programma om een getallenpatroon af te drukken met behulp van een for .. in … - loop.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nl-NL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Vraag aan de gebruiker hoeveel rijen er afgedrukt moeten worden.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nl-NL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2400" kern="0" dirty="0">
                <a:solidFill>
                  <a:prstClr val="black"/>
                </a:solidFill>
                <a:latin typeface="Congenial" panose="02000503040000020004" pitchFamily="2" charset="0"/>
              </a:rPr>
              <a:t>Tip: Maak gebruik van een dubbele loop en de range() functie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B4DAF43-B2CD-4E49-6F08-6F863368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07" y="3401738"/>
            <a:ext cx="3460750" cy="29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Oefening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6"/>
            <a:ext cx="11163580" cy="414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Bereken de som van alle getallen van 1 tot een bepaald getal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 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Voorbeeld: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Als de gebruiker bijvoorbeeld 10 heeft ingevoerd, moet de uitvoer 55 zijn (1+2+3+4+5+6+7+8+9+10)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 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Verwachte output: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1 + 2 + 3 + 4 + 5 + 6 + 7 + 8 + 9 + 10 = 55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8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Oefening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4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6"/>
            <a:ext cx="11163580" cy="463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Gegeven is de volgende list: </a:t>
            </a:r>
            <a:r>
              <a:rPr lang="en-GB" sz="2400" dirty="0">
                <a:solidFill>
                  <a:srgbClr val="BCBE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numbers = [</a:t>
            </a:r>
            <a:r>
              <a:rPr lang="en-GB" sz="2400" dirty="0">
                <a:solidFill>
                  <a:srgbClr val="2AACB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GB" sz="2400" dirty="0">
                <a:solidFill>
                  <a:srgbClr val="BCBE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2AACB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75</a:t>
            </a:r>
            <a:r>
              <a:rPr lang="en-GB" sz="2400" dirty="0">
                <a:solidFill>
                  <a:srgbClr val="BCBE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2AACB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en-GB" sz="2400" dirty="0">
                <a:solidFill>
                  <a:srgbClr val="BCBE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2AACB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en-GB" sz="2400" dirty="0">
                <a:solidFill>
                  <a:srgbClr val="BCBE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2AACB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145</a:t>
            </a:r>
            <a:r>
              <a:rPr lang="en-GB" sz="2400" dirty="0">
                <a:solidFill>
                  <a:srgbClr val="BCBE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2AACB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525</a:t>
            </a:r>
            <a:r>
              <a:rPr lang="en-GB" sz="2400" dirty="0">
                <a:solidFill>
                  <a:srgbClr val="BCBE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2AACB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GB" sz="2400" dirty="0">
                <a:solidFill>
                  <a:srgbClr val="BCBE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nl-NL" sz="2400" dirty="0">
              <a:effectLst/>
              <a:highlight>
                <a:srgbClr val="000000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Schrijf een programma die alleen nummers weergeeft die voldoen aan de volgende voorwaarden: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Het getal moet deelbaar zijn door 5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Als het getal groter is dan 150, sla het dan over en ga naar het volgende getal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Als het aantal groter is dan 500, stop dan de lus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nl-NL" sz="2400" dirty="0"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l-NL" sz="2400" dirty="0"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Tip: Maak gebruik van break en continue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3B71BFA0-4838-957D-ACEE-2BB1E3217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390" y="3832161"/>
            <a:ext cx="133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Python Loops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377253" y="1463422"/>
            <a:ext cx="10785956" cy="409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Python has two primitive loop commands:</a:t>
            </a:r>
          </a:p>
          <a:p>
            <a:pPr algn="l"/>
            <a:endParaRPr lang="en-US" sz="2400" b="0" i="0" dirty="0">
              <a:solidFill>
                <a:srgbClr val="DC143C"/>
              </a:solidFill>
              <a:effectLst/>
              <a:latin typeface="Congenial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C143C"/>
                </a:solidFill>
                <a:effectLst/>
                <a:latin typeface="Congenial" panose="02000503040000020004" pitchFamily="2" charset="0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 loops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C143C"/>
                </a:solidFill>
                <a:effectLst/>
                <a:latin typeface="Congenial" panose="02000503040000020004" pitchFamily="2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 loops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ngenial" panose="02000503040000020004" pitchFamily="2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9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Oefening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6"/>
            <a:ext cx="11163580" cy="463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Bereken het kwadraat van elk nummer van de lijst.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400" dirty="0">
              <a:latin typeface="Congenial" panose="02000503040000020004" pitchFamily="2" charset="0"/>
              <a:ea typeface="Calibri" panose="020F0502020204030204" pitchFamily="34" charset="0"/>
              <a:cs typeface="URWPalladioL-Bo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Voorbeeld lijst = [1, 2, 3, 4, 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Verwachte output: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Kwadraat van 1 is: 1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Kwadraat van 2 is: 4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Kwadraat van 3 is: 9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Kwadraat van 4 is: 16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Kwadraat van 5 is: 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400" dirty="0"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F6D80E1-E4ED-E819-767A-9515366A42A0}"/>
              </a:ext>
            </a:extLst>
          </p:cNvPr>
          <p:cNvSpPr txBox="1"/>
          <p:nvPr/>
        </p:nvSpPr>
        <p:spPr>
          <a:xfrm>
            <a:off x="6715822" y="5470310"/>
            <a:ext cx="6094140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** exponent operator</a:t>
            </a:r>
            <a:endParaRPr lang="nl-NL" sz="1800" dirty="0">
              <a:latin typeface="Congenial" panose="02000503040000020004" pitchFamily="2" charset="0"/>
              <a:ea typeface="Calibri" panose="020F0502020204030204" pitchFamily="34" charset="0"/>
              <a:cs typeface="URWPalladioL-Bold"/>
            </a:endParaRPr>
          </a:p>
        </p:txBody>
      </p:sp>
    </p:spTree>
    <p:extLst>
      <p:ext uri="{BB962C8B-B14F-4D97-AF65-F5344CB8AC3E}">
        <p14:creationId xmlns:p14="http://schemas.microsoft.com/office/powerpoint/2010/main" val="2866198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Oefening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6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6"/>
            <a:ext cx="11163580" cy="463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Bereken het gemiddelde van een lijst met getallen.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400" dirty="0">
              <a:latin typeface="Congenial" panose="02000503040000020004" pitchFamily="2" charset="0"/>
              <a:ea typeface="Calibri" panose="020F0502020204030204" pitchFamily="34" charset="0"/>
              <a:cs typeface="URWPalladioL-Bo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Voorbeeld lijst: nummers = [10, 20, 30, 40, 50]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Verwachte 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	Het gemiddelde is: 30.0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400" dirty="0">
              <a:latin typeface="Congenial" panose="02000503040000020004" pitchFamily="2" charset="0"/>
              <a:ea typeface="Calibri" panose="020F0502020204030204" pitchFamily="34" charset="0"/>
              <a:cs typeface="URWPalladioL-Bo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URWPalladioL-Bo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8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 passies van Marie Antoinette">
            <a:extLst>
              <a:ext uri="{FF2B5EF4-FFF2-40B4-BE49-F238E27FC236}">
                <a16:creationId xmlns:a16="http://schemas.microsoft.com/office/drawing/2014/main" id="{41A7FE03-272E-330A-02DE-4F0CCB8F5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9" r="9092" b="407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1274343" y="544067"/>
            <a:ext cx="3438144" cy="598933"/>
          </a:xfrm>
          <a:prstGeom prst="rect">
            <a:avLst/>
          </a:prstGeo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genial" panose="02000503040000020004" pitchFamily="2" charset="0"/>
                <a:ea typeface="+mj-ea"/>
                <a:cs typeface="+mj-cs"/>
              </a:rPr>
              <a:t>Oefening</a:t>
            </a: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Congenial" panose="02000503040000020004" pitchFamily="2" charset="0"/>
                <a:ea typeface="+mj-ea"/>
                <a:cs typeface="+mj-cs"/>
              </a:rPr>
              <a:t> </a:t>
            </a:r>
            <a:r>
              <a:rPr lang="en-US" sz="3200" b="1" dirty="0">
                <a:latin typeface="Congenial" panose="02000503040000020004" pitchFamily="2" charset="0"/>
                <a:ea typeface="+mj-ea"/>
                <a:cs typeface="+mj-cs"/>
              </a:rPr>
              <a:t>7</a:t>
            </a:r>
            <a:endParaRPr kumimoji="0" lang="en-US" sz="32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Congenial" panose="02000503040000020004" pitchFamily="2" charset="0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55493D7-D5DE-B9AE-E5F8-EBA6C9CC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4" y="2171918"/>
            <a:ext cx="3358134" cy="41913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371094" y="1422526"/>
            <a:ext cx="11173206" cy="5283073"/>
          </a:xfrm>
          <a:prstGeom prst="rect">
            <a:avLst/>
          </a:prstGeo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ongenial" panose="02000503040000020004" pitchFamily="2" charset="0"/>
              </a:rPr>
              <a:t>Tel het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totale</a:t>
            </a:r>
            <a:r>
              <a:rPr lang="en-US" sz="2400" dirty="0">
                <a:effectLst/>
                <a:latin typeface="Congenial" panose="02000503040000020004" pitchFamily="2" charset="0"/>
              </a:rPr>
              <a:t>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aantal</a:t>
            </a:r>
            <a:r>
              <a:rPr lang="en-US" sz="2400" dirty="0">
                <a:effectLst/>
                <a:latin typeface="Congenial" panose="02000503040000020004" pitchFamily="2" charset="0"/>
              </a:rPr>
              <a:t> 'm' in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een</a:t>
            </a:r>
            <a:r>
              <a:rPr lang="en-US" sz="2400" dirty="0">
                <a:effectLst/>
                <a:latin typeface="Congenial" panose="02000503040000020004" pitchFamily="2" charset="0"/>
              </a:rPr>
              <a:t>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gegeven</a:t>
            </a:r>
            <a:r>
              <a:rPr lang="en-US" sz="2400" dirty="0">
                <a:effectLst/>
                <a:latin typeface="Congenial" panose="02000503040000020004" pitchFamily="2" charset="0"/>
              </a:rPr>
              <a:t> string.</a:t>
            </a:r>
            <a:endParaRPr lang="en-US" sz="2400" dirty="0">
              <a:latin typeface="Congenial" panose="02000503040000020004" pitchFamily="2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400" dirty="0">
              <a:effectLst/>
              <a:latin typeface="Congenial" panose="02000503040000020004" pitchFamily="2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ongenial" panose="02000503040000020004" pitchFamily="2" charset="0"/>
              </a:rPr>
              <a:t>Voorbeeld</a:t>
            </a:r>
            <a:r>
              <a:rPr lang="en-US" sz="2400" dirty="0">
                <a:effectLst/>
                <a:latin typeface="Congenial" panose="02000503040000020004" pitchFamily="2" charset="0"/>
              </a:rPr>
              <a:t> naam = "Marie Antoinette van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Oostenrijk</a:t>
            </a:r>
            <a:r>
              <a:rPr lang="en-US" sz="2400" dirty="0">
                <a:effectLst/>
                <a:latin typeface="Congenial" panose="02000503040000020004" pitchFamily="2" charset="0"/>
              </a:rPr>
              <a:t>“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400" dirty="0">
              <a:effectLst/>
              <a:latin typeface="Congenial" panose="02000503040000020004" pitchFamily="2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400" dirty="0" err="1">
                <a:latin typeface="Congenial" panose="02000503040000020004" pitchFamily="2" charset="0"/>
              </a:rPr>
              <a:t>Verwachte</a:t>
            </a:r>
            <a:r>
              <a:rPr lang="en-US" sz="2400" dirty="0">
                <a:latin typeface="Congenial" panose="02000503040000020004" pitchFamily="2" charset="0"/>
              </a:rPr>
              <a:t> output: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ongenial" panose="02000503040000020004" pitchFamily="2" charset="0"/>
              </a:rPr>
              <a:t>In de naam Marie Antoinette van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Oostenrijk</a:t>
            </a:r>
            <a:r>
              <a:rPr lang="en-US" sz="2400" dirty="0">
                <a:effectLst/>
                <a:latin typeface="Congenial" panose="02000503040000020004" pitchFamily="2" charset="0"/>
              </a:rPr>
              <a:t>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komt</a:t>
            </a:r>
            <a:r>
              <a:rPr lang="en-US" sz="2400" dirty="0">
                <a:effectLst/>
                <a:latin typeface="Congenial" panose="02000503040000020004" pitchFamily="2" charset="0"/>
              </a:rPr>
              <a:t> de letter 'm' 1x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voor</a:t>
            </a:r>
            <a:endParaRPr lang="en-US" sz="2400" dirty="0">
              <a:latin typeface="Congenial" panose="02000503040000020004" pitchFamily="2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ongenial" panose="02000503040000020004" pitchFamily="2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ongenial" panose="02000503040000020004" pitchFamily="2" charset="0"/>
              </a:rPr>
              <a:t>Variaties</a:t>
            </a:r>
            <a:r>
              <a:rPr lang="en-US" sz="2400" dirty="0">
                <a:effectLst/>
                <a:latin typeface="Congenial" panose="02000503040000020004" pitchFamily="2" charset="0"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genial" panose="02000503040000020004" pitchFamily="2" charset="0"/>
              </a:rPr>
              <a:t>Vraag</a:t>
            </a:r>
            <a:r>
              <a:rPr lang="en-US" sz="2400" dirty="0">
                <a:latin typeface="Congenial" panose="02000503040000020004" pitchFamily="2" charset="0"/>
              </a:rPr>
              <a:t> de </a:t>
            </a:r>
            <a:r>
              <a:rPr lang="en-US" sz="2400" dirty="0" err="1">
                <a:latin typeface="Congenial" panose="02000503040000020004" pitchFamily="2" charset="0"/>
              </a:rPr>
              <a:t>gebruiker</a:t>
            </a:r>
            <a:r>
              <a:rPr lang="en-US" sz="2400" dirty="0">
                <a:latin typeface="Congenial" panose="02000503040000020004" pitchFamily="2" charset="0"/>
              </a:rPr>
              <a:t> om </a:t>
            </a:r>
            <a:r>
              <a:rPr lang="en-US" sz="2400" dirty="0" err="1">
                <a:latin typeface="Congenial" panose="02000503040000020004" pitchFamily="2" charset="0"/>
              </a:rPr>
              <a:t>een</a:t>
            </a:r>
            <a:r>
              <a:rPr lang="en-US" sz="2400" dirty="0">
                <a:latin typeface="Congenial" panose="02000503040000020004" pitchFamily="2" charset="0"/>
              </a:rPr>
              <a:t> naam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Congenial" panose="02000503040000020004" pitchFamily="2" charset="0"/>
              </a:rPr>
              <a:t>Vraag</a:t>
            </a:r>
            <a:r>
              <a:rPr lang="en-US" sz="2400" dirty="0">
                <a:effectLst/>
                <a:latin typeface="Congenial" panose="02000503040000020004" pitchFamily="2" charset="0"/>
              </a:rPr>
              <a:t>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naar</a:t>
            </a:r>
            <a:r>
              <a:rPr lang="en-US" sz="2400" dirty="0">
                <a:effectLst/>
                <a:latin typeface="Congenial" panose="02000503040000020004" pitchFamily="2" charset="0"/>
              </a:rPr>
              <a:t> de letter die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gezocht</a:t>
            </a:r>
            <a:r>
              <a:rPr lang="en-US" sz="2400" dirty="0">
                <a:effectLst/>
                <a:latin typeface="Congenial" panose="02000503040000020004" pitchFamily="2" charset="0"/>
              </a:rPr>
              <a:t> </a:t>
            </a:r>
            <a:r>
              <a:rPr lang="en-US" sz="2400" dirty="0" err="1">
                <a:effectLst/>
                <a:latin typeface="Congenial" panose="02000503040000020004" pitchFamily="2" charset="0"/>
              </a:rPr>
              <a:t>wordt</a:t>
            </a:r>
            <a:r>
              <a:rPr lang="en-US" sz="2400" dirty="0">
                <a:effectLst/>
                <a:latin typeface="Congenial" panose="02000503040000020004" pitchFamily="2" charset="0"/>
              </a:rPr>
              <a:t> in de naam</a:t>
            </a:r>
          </a:p>
          <a:p>
            <a:pPr marL="3429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ngenial" panose="02000503040000020004" pitchFamily="2" charset="0"/>
              </a:rPr>
              <a:t>Als het </a:t>
            </a:r>
            <a:r>
              <a:rPr lang="en-US" sz="2400" dirty="0" err="1">
                <a:latin typeface="Congenial" panose="02000503040000020004" pitchFamily="2" charset="0"/>
              </a:rPr>
              <a:t>niet</a:t>
            </a:r>
            <a:r>
              <a:rPr lang="en-US" sz="2400" dirty="0">
                <a:latin typeface="Congenial" panose="02000503040000020004" pitchFamily="2" charset="0"/>
              </a:rPr>
              <a:t> </a:t>
            </a:r>
            <a:r>
              <a:rPr lang="en-US" sz="2400" dirty="0" err="1">
                <a:latin typeface="Congenial" panose="02000503040000020004" pitchFamily="2" charset="0"/>
              </a:rPr>
              <a:t>voorkomt</a:t>
            </a:r>
            <a:r>
              <a:rPr lang="en-US" sz="2400" dirty="0">
                <a:latin typeface="Congenial" panose="02000503040000020004" pitchFamily="2" charset="0"/>
              </a:rPr>
              <a:t> </a:t>
            </a:r>
            <a:r>
              <a:rPr lang="en-US" sz="2400" dirty="0" err="1">
                <a:latin typeface="Congenial" panose="02000503040000020004" pitchFamily="2" charset="0"/>
              </a:rPr>
              <a:t>verander</a:t>
            </a:r>
            <a:r>
              <a:rPr lang="en-US" sz="2400" dirty="0">
                <a:latin typeface="Congenial" panose="02000503040000020004" pitchFamily="2" charset="0"/>
              </a:rPr>
              <a:t> dan de output:</a:t>
            </a:r>
          </a:p>
          <a:p>
            <a:pPr marL="80010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ngenial" panose="02000503040000020004" pitchFamily="2" charset="0"/>
              </a:rPr>
              <a:t>De letter ‘p’ </a:t>
            </a:r>
            <a:r>
              <a:rPr lang="en-US" sz="2400" dirty="0" err="1">
                <a:latin typeface="Congenial" panose="02000503040000020004" pitchFamily="2" charset="0"/>
              </a:rPr>
              <a:t>komt</a:t>
            </a:r>
            <a:r>
              <a:rPr lang="en-US" sz="2400" dirty="0">
                <a:latin typeface="Congenial" panose="02000503040000020004" pitchFamily="2" charset="0"/>
              </a:rPr>
              <a:t> </a:t>
            </a:r>
            <a:r>
              <a:rPr lang="en-US" sz="2400" dirty="0" err="1">
                <a:latin typeface="Congenial" panose="02000503040000020004" pitchFamily="2" charset="0"/>
              </a:rPr>
              <a:t>niet</a:t>
            </a:r>
            <a:r>
              <a:rPr lang="en-US" sz="2400" dirty="0">
                <a:latin typeface="Congenial" panose="02000503040000020004" pitchFamily="2" charset="0"/>
              </a:rPr>
              <a:t> </a:t>
            </a:r>
            <a:r>
              <a:rPr lang="en-US" sz="2400" dirty="0" err="1">
                <a:latin typeface="Congenial" panose="02000503040000020004" pitchFamily="2" charset="0"/>
              </a:rPr>
              <a:t>voor</a:t>
            </a:r>
            <a:r>
              <a:rPr lang="en-US" sz="2400" dirty="0">
                <a:latin typeface="Congenial" panose="02000503040000020004" pitchFamily="2" charset="0"/>
              </a:rPr>
              <a:t> in de naam”</a:t>
            </a:r>
            <a:endParaRPr lang="en-US" sz="2400" dirty="0">
              <a:effectLst/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2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Oefening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8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5"/>
            <a:ext cx="11163580" cy="500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 willen dat de gebruiker een getal tussen 100 en 500 invoert.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 blijven de gebruiker vragen om een correcte invoer in te voeren totdat hij/zij het getal binnen een bepaald bereik invoert.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Tip: gebruik een </a:t>
            </a:r>
            <a:r>
              <a:rPr lang="nl-NL" sz="2400" dirty="0" err="1"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nl-NL" sz="2400" dirty="0"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loop</a:t>
            </a:r>
            <a:endParaRPr lang="nl-NL" sz="2400" dirty="0">
              <a:effectLst/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400" dirty="0">
              <a:latin typeface="Congenial" panose="0200050304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Voorbeeld: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Voer een getal tussen 100 en 500 in: 99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Onjuist nummer, vul a.u.b. een geldig nummer in: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Voer een getal tussen 100 en 500 in: 101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Het gegeven nummer 101 valt binnen het bereik.</a:t>
            </a:r>
          </a:p>
        </p:txBody>
      </p:sp>
    </p:spTree>
    <p:extLst>
      <p:ext uri="{BB962C8B-B14F-4D97-AF65-F5344CB8AC3E}">
        <p14:creationId xmlns:p14="http://schemas.microsoft.com/office/powerpoint/2010/main" val="413158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Quiz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1195746"/>
            <a:ext cx="11163580" cy="46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400" dirty="0" err="1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https</a:t>
            </a: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://</a:t>
            </a:r>
            <a:r>
              <a:rPr lang="nl-NL" sz="2400" dirty="0" err="1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pynative.com</a:t>
            </a: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/python-</a:t>
            </a:r>
            <a:r>
              <a:rPr lang="nl-NL" sz="2400" dirty="0" err="1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if</a:t>
            </a: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-</a:t>
            </a:r>
            <a:r>
              <a:rPr lang="nl-NL" sz="2400" dirty="0" err="1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else</a:t>
            </a: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-</a:t>
            </a:r>
            <a:r>
              <a:rPr lang="nl-NL" sz="2400" dirty="0" err="1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and</a:t>
            </a: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-</a:t>
            </a:r>
            <a:r>
              <a:rPr lang="nl-NL" sz="2400" dirty="0" err="1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for</a:t>
            </a:r>
            <a:r>
              <a:rPr lang="nl-NL" sz="2400" dirty="0">
                <a:effectLst/>
                <a:latin typeface="Congenial" panose="02000503040000020004" pitchFamily="2" charset="0"/>
                <a:ea typeface="Calibri" panose="020F0502020204030204" pitchFamily="34" charset="0"/>
                <a:cs typeface="URWPalladioL-Bold"/>
              </a:rPr>
              <a:t>-loop-quiz/</a:t>
            </a:r>
          </a:p>
        </p:txBody>
      </p:sp>
    </p:spTree>
    <p:extLst>
      <p:ext uri="{BB962C8B-B14F-4D97-AF65-F5344CB8AC3E}">
        <p14:creationId xmlns:p14="http://schemas.microsoft.com/office/powerpoint/2010/main" val="70850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ython &quot;while&quot; Loops (Indefinite Iteration)">
            <a:extLst>
              <a:ext uri="{FF2B5EF4-FFF2-40B4-BE49-F238E27FC236}">
                <a16:creationId xmlns:a16="http://schemas.microsoft.com/office/drawing/2014/main" id="{D71212A0-0B53-7814-5C66-D7E0DC08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2" y="643467"/>
            <a:ext cx="990411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Python Loops: While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377253" y="1216903"/>
            <a:ext cx="10785956" cy="311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Met de </a:t>
            </a:r>
            <a:r>
              <a:rPr lang="nl-NL" sz="2400" b="0" i="0" dirty="0" err="1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while</a:t>
            </a: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 loop kunnen we een reeks instructies uitvoeren zolang een voorwaarde waar is.</a:t>
            </a:r>
          </a:p>
          <a:p>
            <a:pPr algn="l"/>
            <a:endParaRPr lang="nl-NL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  <a:p>
            <a:pPr algn="l"/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Gebruik: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Voor de </a:t>
            </a:r>
            <a:r>
              <a:rPr lang="nl-NL" sz="2400" b="0" i="0" dirty="0" err="1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while</a:t>
            </a: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 loop kunnen we vooraf een indexeringsvariabele instellen</a:t>
            </a:r>
            <a:endParaRPr lang="en-US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Vergeet dan niet om de waarde te verhogen, anders zal de loop voor altijd doorgaan (</a:t>
            </a:r>
            <a:r>
              <a:rPr lang="nl-NL" sz="2400" b="0" i="0" dirty="0" err="1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infinite</a:t>
            </a:r>
            <a:r>
              <a:rPr lang="nl-NL" sz="24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 loop)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00"/>
                </a:solidFill>
                <a:latin typeface="Congenial" panose="02000503040000020004" pitchFamily="2" charset="0"/>
              </a:rPr>
              <a:t>While</a:t>
            </a:r>
            <a:r>
              <a:rPr lang="nl-NL" sz="2400" dirty="0">
                <a:solidFill>
                  <a:srgbClr val="000000"/>
                </a:solidFill>
                <a:latin typeface="Congenial" panose="02000503040000020004" pitchFamily="2" charset="0"/>
              </a:rPr>
              <a:t> loop wordt vaak gebruikt wanneer het aantal iteraties onbekend is</a:t>
            </a:r>
            <a:endParaRPr lang="en-US" sz="2400" dirty="0">
              <a:solidFill>
                <a:srgbClr val="000000"/>
              </a:solidFill>
              <a:latin typeface="Congenial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08673FE-C678-DCAE-925D-12C6F961C735}"/>
              </a:ext>
            </a:extLst>
          </p:cNvPr>
          <p:cNvSpPr txBox="1"/>
          <p:nvPr/>
        </p:nvSpPr>
        <p:spPr>
          <a:xfrm>
            <a:off x="377253" y="6158549"/>
            <a:ext cx="8387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https://www.w3schools.com/python/python_while_loops.asp</a:t>
            </a:r>
          </a:p>
        </p:txBody>
      </p:sp>
      <p:pic>
        <p:nvPicPr>
          <p:cNvPr id="5" name="Picture 4" descr="A grey and white text&#10;&#10;Description automatically generated">
            <a:extLst>
              <a:ext uri="{FF2B5EF4-FFF2-40B4-BE49-F238E27FC236}">
                <a16:creationId xmlns:a16="http://schemas.microsoft.com/office/drawing/2014/main" id="{35EA181E-8858-28EF-2469-D06BD7056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1" y="4334460"/>
            <a:ext cx="3251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Python Loops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pic>
        <p:nvPicPr>
          <p:cNvPr id="1026" name="Picture 2" descr="while Loop in Python programming">
            <a:extLst>
              <a:ext uri="{FF2B5EF4-FFF2-40B4-BE49-F238E27FC236}">
                <a16:creationId xmlns:a16="http://schemas.microsoft.com/office/drawing/2014/main" id="{6496E460-123F-BBEB-41C4-E3C87619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06400"/>
            <a:ext cx="830580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67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Python Loops: While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08673FE-C678-DCAE-925D-12C6F961C735}"/>
              </a:ext>
            </a:extLst>
          </p:cNvPr>
          <p:cNvSpPr txBox="1"/>
          <p:nvPr/>
        </p:nvSpPr>
        <p:spPr>
          <a:xfrm>
            <a:off x="377253" y="6158549"/>
            <a:ext cx="8387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https://www.w3schools.com/python/python_while_loops.asp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BC00045-B74B-11ED-FD4C-2D4A36BA549A}"/>
              </a:ext>
            </a:extLst>
          </p:cNvPr>
          <p:cNvSpPr txBox="1"/>
          <p:nvPr/>
        </p:nvSpPr>
        <p:spPr>
          <a:xfrm>
            <a:off x="443202" y="1087775"/>
            <a:ext cx="110983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b="1" dirty="0">
                <a:latin typeface="Congenial" panose="02000503040000020004" pitchFamily="2" charset="0"/>
              </a:rPr>
              <a:t>Break</a:t>
            </a:r>
          </a:p>
          <a:p>
            <a:r>
              <a:rPr lang="nl-NL" sz="2800" dirty="0">
                <a:latin typeface="Congenial" panose="02000503040000020004" pitchFamily="2" charset="0"/>
              </a:rPr>
              <a:t>Met de break-instructie kunnen we de loop stoppen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035F109-3967-58CA-B501-E8177CAF1652}"/>
              </a:ext>
            </a:extLst>
          </p:cNvPr>
          <p:cNvSpPr txBox="1"/>
          <p:nvPr/>
        </p:nvSpPr>
        <p:spPr>
          <a:xfrm>
            <a:off x="443202" y="2336221"/>
            <a:ext cx="110983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b="1" dirty="0">
                <a:latin typeface="Congenial" panose="02000503040000020004" pitchFamily="2" charset="0"/>
              </a:rPr>
              <a:t>Continue</a:t>
            </a:r>
          </a:p>
          <a:p>
            <a:r>
              <a:rPr lang="nl-NL" sz="2800" dirty="0">
                <a:latin typeface="Congenial" panose="02000503040000020004" pitchFamily="2" charset="0"/>
              </a:rPr>
              <a:t>Met de continue-instructie kunnen we de huidige iteratie stoppen en doorgaan met de volgende.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26665D2-C93C-1009-7A1D-E401822440F5}"/>
              </a:ext>
            </a:extLst>
          </p:cNvPr>
          <p:cNvSpPr txBox="1"/>
          <p:nvPr/>
        </p:nvSpPr>
        <p:spPr>
          <a:xfrm>
            <a:off x="443201" y="4015555"/>
            <a:ext cx="110983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Else</a:t>
            </a:r>
          </a:p>
          <a:p>
            <a:r>
              <a:rPr lang="nl-NL" sz="28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Met de </a:t>
            </a:r>
            <a:r>
              <a:rPr lang="nl-NL" sz="2800" b="0" i="0" dirty="0" err="1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else</a:t>
            </a:r>
            <a:r>
              <a:rPr lang="nl-NL" sz="2800" b="0" i="0" dirty="0">
                <a:solidFill>
                  <a:srgbClr val="000000"/>
                </a:solidFill>
                <a:effectLst/>
                <a:latin typeface="Congenial" panose="02000503040000020004" pitchFamily="2" charset="0"/>
              </a:rPr>
              <a:t>-opdracht kunnen we een codeblok één keer uitvoeren als de voorwaarde niet langer waar is</a:t>
            </a:r>
            <a:endParaRPr lang="nl-NL" sz="2800" dirty="0"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2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Oefening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 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2000058"/>
            <a:ext cx="10785956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Druk de eerste 10 natuurlijke getallen af met een </a:t>
            </a:r>
            <a:r>
              <a:rPr kumimoji="0" lang="nl-NL" sz="24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while</a:t>
            </a:r>
            <a:r>
              <a:rPr kumimoji="0" lang="nl-NL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-lus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6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163E0-A849-43F1-A6B2-0F7ECE885C92}"/>
              </a:ext>
            </a:extLst>
          </p:cNvPr>
          <p:cNvSpPr txBox="1">
            <a:spLocks/>
          </p:cNvSpPr>
          <p:nvPr/>
        </p:nvSpPr>
        <p:spPr bwMode="auto">
          <a:xfrm>
            <a:off x="443204" y="330119"/>
            <a:ext cx="7772400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Demo while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A915F-71E7-0C27-2392-812ECBD97D55}"/>
              </a:ext>
            </a:extLst>
          </p:cNvPr>
          <p:cNvSpPr txBox="1">
            <a:spLocks/>
          </p:cNvSpPr>
          <p:nvPr/>
        </p:nvSpPr>
        <p:spPr bwMode="auto">
          <a:xfrm>
            <a:off x="443204" y="2000058"/>
            <a:ext cx="10785956" cy="6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genial" panose="02000503040000020004" pitchFamily="2" charset="0"/>
              </a:rPr>
              <a:t>Aantal voorbeelden klassikaal behandelen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sz="2400" kern="0" dirty="0">
              <a:solidFill>
                <a:prstClr val="black"/>
              </a:solidFill>
              <a:latin typeface="Congenial" panose="02000503040000020004" pitchFamily="2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ython &quot;for&quot; Loops (Definite Iteration)">
            <a:extLst>
              <a:ext uri="{FF2B5EF4-FFF2-40B4-BE49-F238E27FC236}">
                <a16:creationId xmlns:a16="http://schemas.microsoft.com/office/drawing/2014/main" id="{90F6A98A-3E68-89FB-567B-B6078B68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2" y="643467"/>
            <a:ext cx="990411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680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DEAC1AF373C468749DC6B5C229D1B" ma:contentTypeVersion="5" ma:contentTypeDescription="Create a new document." ma:contentTypeScope="" ma:versionID="17e8362e88d29813db965c5034ea30d0">
  <xsd:schema xmlns:xsd="http://www.w3.org/2001/XMLSchema" xmlns:xs="http://www.w3.org/2001/XMLSchema" xmlns:p="http://schemas.microsoft.com/office/2006/metadata/properties" xmlns:ns2="a8c95ad0-3411-4433-ab18-dc2419338292" xmlns:ns3="e308976f-a4f9-41c7-bfc1-0b3b05e92225" targetNamespace="http://schemas.microsoft.com/office/2006/metadata/properties" ma:root="true" ma:fieldsID="ca71002e58f58f43415eed9b1a3717af" ns2:_="" ns3:_="">
    <xsd:import namespace="a8c95ad0-3411-4433-ab18-dc2419338292"/>
    <xsd:import namespace="e308976f-a4f9-41c7-bfc1-0b3b05e9222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95ad0-3411-4433-ab18-dc24193382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8976f-a4f9-41c7-bfc1-0b3b05e922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A9C41B-4A62-4E54-B7A5-57E06708C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27EEF-73CA-47ED-ACC5-A1DFC80BB7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2C3D35-978F-4ACF-A180-86E76A3868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c95ad0-3411-4433-ab18-dc2419338292"/>
    <ds:schemaRef ds:uri="e308976f-a4f9-41c7-bfc1-0b3b05e92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1144</Words>
  <Application>Microsoft Macintosh PowerPoint</Application>
  <PresentationFormat>Widescreen</PresentationFormat>
  <Paragraphs>167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Congenial</vt:lpstr>
      <vt:lpstr>Consolas</vt:lpstr>
      <vt:lpstr>Symbol</vt:lpstr>
      <vt:lpstr>Kantoorthema</vt:lpstr>
      <vt:lpstr>1_Kantoorthema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Bart van Eijkelenburg</dc:creator>
  <cp:lastModifiedBy>Roos Steigenga</cp:lastModifiedBy>
  <cp:revision>6</cp:revision>
  <dcterms:created xsi:type="dcterms:W3CDTF">2020-09-14T08:51:39Z</dcterms:created>
  <dcterms:modified xsi:type="dcterms:W3CDTF">2023-12-08T11:47:52Z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0x01010059CDEAC1AF373C468749DC6B5C229D1B</vt:lpwstr>
  </property>
</Properties>
</file>