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3"/>
  </p:notesMasterIdLst>
  <p:handoutMasterIdLst>
    <p:handoutMasterId r:id="rId34"/>
  </p:handoutMasterIdLst>
  <p:sldIdLst>
    <p:sldId id="258" r:id="rId2"/>
    <p:sldId id="1858" r:id="rId3"/>
    <p:sldId id="260" r:id="rId4"/>
    <p:sldId id="1859" r:id="rId5"/>
    <p:sldId id="1860" r:id="rId6"/>
    <p:sldId id="1861" r:id="rId7"/>
    <p:sldId id="1863" r:id="rId8"/>
    <p:sldId id="1864" r:id="rId9"/>
    <p:sldId id="1865" r:id="rId10"/>
    <p:sldId id="1866" r:id="rId11"/>
    <p:sldId id="1867" r:id="rId12"/>
    <p:sldId id="1869" r:id="rId13"/>
    <p:sldId id="1870" r:id="rId14"/>
    <p:sldId id="1871" r:id="rId15"/>
    <p:sldId id="1872" r:id="rId16"/>
    <p:sldId id="1873" r:id="rId17"/>
    <p:sldId id="1875" r:id="rId18"/>
    <p:sldId id="1874" r:id="rId19"/>
    <p:sldId id="1876" r:id="rId20"/>
    <p:sldId id="1868" r:id="rId21"/>
    <p:sldId id="1877" r:id="rId22"/>
    <p:sldId id="1878" r:id="rId23"/>
    <p:sldId id="1879" r:id="rId24"/>
    <p:sldId id="1880" r:id="rId25"/>
    <p:sldId id="1881" r:id="rId26"/>
    <p:sldId id="1882" r:id="rId27"/>
    <p:sldId id="1884" r:id="rId28"/>
    <p:sldId id="1885" r:id="rId29"/>
    <p:sldId id="1883" r:id="rId30"/>
    <p:sldId id="1887" r:id="rId31"/>
    <p:sldId id="18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60"/>
            <p14:sldId id="1861"/>
          </p14:sldIdLst>
        </p14:section>
        <p14:section name="Quantifiers" id="{0E9FCFB7-F57E-4181-B794-7B8C9BE9820A}">
          <p14:sldIdLst>
            <p14:sldId id="1863"/>
            <p14:sldId id="1864"/>
            <p14:sldId id="1865"/>
            <p14:sldId id="1866"/>
          </p14:sldIdLst>
        </p14:section>
        <p14:section name="Special Letters" id="{6FFE2A5A-CA60-4E09-AD04-1168189DF33F}">
          <p14:sldIdLst>
            <p14:sldId id="1867"/>
            <p14:sldId id="1869"/>
            <p14:sldId id="1870"/>
            <p14:sldId id="1871"/>
            <p14:sldId id="1872"/>
            <p14:sldId id="1873"/>
            <p14:sldId id="1875"/>
            <p14:sldId id="1874"/>
            <p14:sldId id="1876"/>
            <p14:sldId id="1868"/>
          </p14:sldIdLst>
        </p14:section>
        <p14:section name="Brackets" id="{68FA3A80-68CB-42EE-844D-4E2F9B3C7B8E}">
          <p14:sldIdLst>
            <p14:sldId id="1877"/>
            <p14:sldId id="1878"/>
            <p14:sldId id="1879"/>
            <p14:sldId id="1880"/>
            <p14:sldId id="1881"/>
          </p14:sldIdLst>
        </p14:section>
        <p14:section name="Putting it in action" id="{42CBFF5C-7304-4E9F-AE9E-4CD563C29A21}">
          <p14:sldIdLst>
            <p14:sldId id="1882"/>
            <p14:sldId id="1884"/>
            <p14:sldId id="1885"/>
            <p14:sldId id="1883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67F4D-0AC3-408F-A933-8B792C476712}" v="611" dt="2019-07-28T16:03:04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7" autoAdjust="0"/>
    <p:restoredTop sz="87600" autoAdjust="0"/>
  </p:normalViewPr>
  <p:slideViewPr>
    <p:cSldViewPr>
      <p:cViewPr varScale="1">
        <p:scale>
          <a:sx n="102" d="100"/>
          <a:sy n="102" d="100"/>
        </p:scale>
        <p:origin x="72" y="40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2571750"/>
            <a:ext cx="436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7C732-83CA-4047-88B5-07AF9364AF0E}"/>
              </a:ext>
            </a:extLst>
          </p:cNvPr>
          <p:cNvSpPr/>
          <p:nvPr/>
        </p:nvSpPr>
        <p:spPr>
          <a:xfrm>
            <a:off x="4191000" y="1123950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128DE3-A554-4C1E-B18C-39380B6BB84E}"/>
              </a:ext>
            </a:extLst>
          </p:cNvPr>
          <p:cNvSpPr/>
          <p:nvPr/>
        </p:nvSpPr>
        <p:spPr>
          <a:xfrm>
            <a:off x="685800" y="1146045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84812-3C5C-46E5-ABA1-73923C8FC588}"/>
              </a:ext>
            </a:extLst>
          </p:cNvPr>
          <p:cNvSpPr/>
          <p:nvPr/>
        </p:nvSpPr>
        <p:spPr>
          <a:xfrm>
            <a:off x="449580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F15255-05BD-4D83-AF85-3FD9AEBAAB88}"/>
              </a:ext>
            </a:extLst>
          </p:cNvPr>
          <p:cNvSpPr/>
          <p:nvPr/>
        </p:nvSpPr>
        <p:spPr>
          <a:xfrm>
            <a:off x="86534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A134D-A315-4248-B6AC-EFBEDEA681D5}"/>
              </a:ext>
            </a:extLst>
          </p:cNvPr>
          <p:cNvSpPr/>
          <p:nvPr/>
        </p:nvSpPr>
        <p:spPr>
          <a:xfrm>
            <a:off x="4191000" y="115422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0BA10C-CF94-4A3D-B492-D90831BCEE04}"/>
              </a:ext>
            </a:extLst>
          </p:cNvPr>
          <p:cNvSpPr/>
          <p:nvPr/>
        </p:nvSpPr>
        <p:spPr>
          <a:xfrm>
            <a:off x="677450" y="1138107"/>
            <a:ext cx="2033391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7CEB7F-8846-4AB9-8F35-65575FB9C802}"/>
              </a:ext>
            </a:extLst>
          </p:cNvPr>
          <p:cNvSpPr/>
          <p:nvPr/>
        </p:nvSpPr>
        <p:spPr>
          <a:xfrm>
            <a:off x="4191000" y="2045439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D0DB92-507A-4416-8B96-05361F1EA94A}"/>
              </a:ext>
            </a:extLst>
          </p:cNvPr>
          <p:cNvSpPr/>
          <p:nvPr/>
        </p:nvSpPr>
        <p:spPr>
          <a:xfrm>
            <a:off x="832981" y="2044134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C4BBB6-5E99-44D9-B400-5FBC861906B0}"/>
              </a:ext>
            </a:extLst>
          </p:cNvPr>
          <p:cNvSpPr/>
          <p:nvPr/>
        </p:nvSpPr>
        <p:spPr>
          <a:xfrm>
            <a:off x="4495799" y="2117878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C7C713-CAAE-453E-9043-89D55E322F96}"/>
              </a:ext>
            </a:extLst>
          </p:cNvPr>
          <p:cNvSpPr/>
          <p:nvPr/>
        </p:nvSpPr>
        <p:spPr>
          <a:xfrm>
            <a:off x="878700" y="2123250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815FC3-7017-4F2C-8771-DC0F40F583C2}"/>
              </a:ext>
            </a:extLst>
          </p:cNvPr>
          <p:cNvSpPr/>
          <p:nvPr/>
        </p:nvSpPr>
        <p:spPr>
          <a:xfrm>
            <a:off x="4185781" y="2067556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6CB54-F4E3-41B4-87D7-206A982FC0F0}"/>
              </a:ext>
            </a:extLst>
          </p:cNvPr>
          <p:cNvSpPr/>
          <p:nvPr/>
        </p:nvSpPr>
        <p:spPr>
          <a:xfrm>
            <a:off x="832981" y="2054551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6E6AFE-F82A-4BB2-86FB-AA30DFAFFA87}"/>
              </a:ext>
            </a:extLst>
          </p:cNvPr>
          <p:cNvSpPr/>
          <p:nvPr/>
        </p:nvSpPr>
        <p:spPr>
          <a:xfrm>
            <a:off x="4035469" y="2936594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EF0A23-9387-4ED2-A536-4C7B99B3AA6E}"/>
              </a:ext>
            </a:extLst>
          </p:cNvPr>
          <p:cNvSpPr/>
          <p:nvPr/>
        </p:nvSpPr>
        <p:spPr>
          <a:xfrm>
            <a:off x="677450" y="2935289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F030EB-1F5C-4A75-A8AA-345B6CB8507C}"/>
              </a:ext>
            </a:extLst>
          </p:cNvPr>
          <p:cNvSpPr/>
          <p:nvPr/>
        </p:nvSpPr>
        <p:spPr>
          <a:xfrm>
            <a:off x="4340268" y="3009033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4B3B65-8C60-4B56-A542-EE9C81C48DDD}"/>
              </a:ext>
            </a:extLst>
          </p:cNvPr>
          <p:cNvSpPr/>
          <p:nvPr/>
        </p:nvSpPr>
        <p:spPr>
          <a:xfrm>
            <a:off x="723169" y="3014405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6C72BE-262D-4412-823D-5D502B7E3E98}"/>
              </a:ext>
            </a:extLst>
          </p:cNvPr>
          <p:cNvSpPr/>
          <p:nvPr/>
        </p:nvSpPr>
        <p:spPr>
          <a:xfrm>
            <a:off x="4030250" y="295871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DD9B12-B324-41E0-89FC-32673B87CEE4}"/>
              </a:ext>
            </a:extLst>
          </p:cNvPr>
          <p:cNvSpPr/>
          <p:nvPr/>
        </p:nvSpPr>
        <p:spPr>
          <a:xfrm>
            <a:off x="677450" y="2945706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536AB0-A3AD-4F61-941F-BF610D75FD0F}"/>
              </a:ext>
            </a:extLst>
          </p:cNvPr>
          <p:cNvSpPr/>
          <p:nvPr/>
        </p:nvSpPr>
        <p:spPr>
          <a:xfrm>
            <a:off x="4035469" y="3853038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C86BE5-FFAB-4F6A-B90F-0B39AB56BA7C}"/>
              </a:ext>
            </a:extLst>
          </p:cNvPr>
          <p:cNvSpPr/>
          <p:nvPr/>
        </p:nvSpPr>
        <p:spPr>
          <a:xfrm>
            <a:off x="677450" y="3851733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E257A6-BE23-4F09-A93C-F942AD2A5482}"/>
              </a:ext>
            </a:extLst>
          </p:cNvPr>
          <p:cNvSpPr/>
          <p:nvPr/>
        </p:nvSpPr>
        <p:spPr>
          <a:xfrm>
            <a:off x="4340268" y="3925477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564CA6-522F-4FDD-A88A-C940572E710D}"/>
              </a:ext>
            </a:extLst>
          </p:cNvPr>
          <p:cNvSpPr/>
          <p:nvPr/>
        </p:nvSpPr>
        <p:spPr>
          <a:xfrm>
            <a:off x="723169" y="393084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405958-6FBE-4B0B-89BA-B3582AB15263}"/>
              </a:ext>
            </a:extLst>
          </p:cNvPr>
          <p:cNvSpPr/>
          <p:nvPr/>
        </p:nvSpPr>
        <p:spPr>
          <a:xfrm>
            <a:off x="4030250" y="3875155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6B7E70-6C60-4306-8D80-A203436F5234}"/>
              </a:ext>
            </a:extLst>
          </p:cNvPr>
          <p:cNvSpPr/>
          <p:nvPr/>
        </p:nvSpPr>
        <p:spPr>
          <a:xfrm>
            <a:off x="677450" y="3862150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BE498-4A03-4051-BA02-6DC2CCAD3C19}"/>
              </a:ext>
            </a:extLst>
          </p:cNvPr>
          <p:cNvSpPr/>
          <p:nvPr/>
        </p:nvSpPr>
        <p:spPr>
          <a:xfrm>
            <a:off x="5410200" y="127635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3C5CB4-F0F3-46EB-B452-54E8CCE02EA1}"/>
              </a:ext>
            </a:extLst>
          </p:cNvPr>
          <p:cNvSpPr/>
          <p:nvPr/>
        </p:nvSpPr>
        <p:spPr>
          <a:xfrm>
            <a:off x="6477000" y="1276350"/>
            <a:ext cx="1524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759529-4C1D-459A-9C17-09ECF22ABA0D}"/>
              </a:ext>
            </a:extLst>
          </p:cNvPr>
          <p:cNvSpPr/>
          <p:nvPr/>
        </p:nvSpPr>
        <p:spPr>
          <a:xfrm>
            <a:off x="66294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727B64-81A2-4809-8DC9-B2F6994D15B3}"/>
              </a:ext>
            </a:extLst>
          </p:cNvPr>
          <p:cNvSpPr/>
          <p:nvPr/>
        </p:nvSpPr>
        <p:spPr>
          <a:xfrm>
            <a:off x="762000" y="1276350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E4D2D-5A06-42B4-9662-FDF9FA326834}"/>
              </a:ext>
            </a:extLst>
          </p:cNvPr>
          <p:cNvSpPr/>
          <p:nvPr/>
        </p:nvSpPr>
        <p:spPr>
          <a:xfrm>
            <a:off x="1752600" y="1276350"/>
            <a:ext cx="2286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390E09-6324-4242-A2DA-B902454A1A8A}"/>
              </a:ext>
            </a:extLst>
          </p:cNvPr>
          <p:cNvSpPr/>
          <p:nvPr/>
        </p:nvSpPr>
        <p:spPr>
          <a:xfrm>
            <a:off x="19812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9E0E6-589C-4403-BB30-8032B7FA82F5}"/>
              </a:ext>
            </a:extLst>
          </p:cNvPr>
          <p:cNvSpPr/>
          <p:nvPr/>
        </p:nvSpPr>
        <p:spPr>
          <a:xfrm>
            <a:off x="5410200" y="1283396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E00673-DDBF-4E4E-B2E8-75C2D1D2A6AD}"/>
              </a:ext>
            </a:extLst>
          </p:cNvPr>
          <p:cNvSpPr/>
          <p:nvPr/>
        </p:nvSpPr>
        <p:spPr>
          <a:xfrm>
            <a:off x="762000" y="1284962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9F3FF9-B0C1-4CEB-BA3C-A68FA983F46F}"/>
              </a:ext>
            </a:extLst>
          </p:cNvPr>
          <p:cNvSpPr/>
          <p:nvPr/>
        </p:nvSpPr>
        <p:spPr>
          <a:xfrm>
            <a:off x="2743200" y="23431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0D8AE9-26D3-42DF-BFFC-41EB2CE5F07B}"/>
              </a:ext>
            </a:extLst>
          </p:cNvPr>
          <p:cNvSpPr/>
          <p:nvPr/>
        </p:nvSpPr>
        <p:spPr>
          <a:xfrm>
            <a:off x="4267200" y="1504950"/>
            <a:ext cx="762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B0C814-40E7-43AA-897C-1FEFC6E9A121}"/>
              </a:ext>
            </a:extLst>
          </p:cNvPr>
          <p:cNvSpPr/>
          <p:nvPr/>
        </p:nvSpPr>
        <p:spPr>
          <a:xfrm>
            <a:off x="5029200" y="35623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1C8DE6-57F9-4D3F-8AA7-BCFA669131F9}"/>
              </a:ext>
            </a:extLst>
          </p:cNvPr>
          <p:cNvSpPr/>
          <p:nvPr/>
        </p:nvSpPr>
        <p:spPr>
          <a:xfrm>
            <a:off x="3962400" y="1236663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B1E93-296A-42DB-9B81-2F688FBD947F}"/>
              </a:ext>
            </a:extLst>
          </p:cNvPr>
          <p:cNvSpPr/>
          <p:nvPr/>
        </p:nvSpPr>
        <p:spPr>
          <a:xfrm>
            <a:off x="8382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AD5E31-6C2D-4503-AB0A-A4156384C0B4}"/>
              </a:ext>
            </a:extLst>
          </p:cNvPr>
          <p:cNvSpPr/>
          <p:nvPr/>
        </p:nvSpPr>
        <p:spPr>
          <a:xfrm>
            <a:off x="10668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C060D-2F9C-478E-9E00-F65A9CCD513B}"/>
              </a:ext>
            </a:extLst>
          </p:cNvPr>
          <p:cNvSpPr/>
          <p:nvPr/>
        </p:nvSpPr>
        <p:spPr>
          <a:xfrm>
            <a:off x="12954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CCD8F-B1A4-4CFE-9828-8ABD2B0DA7A8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5565F-59DD-4CC1-A382-BBBC11289297}"/>
              </a:ext>
            </a:extLst>
          </p:cNvPr>
          <p:cNvSpPr/>
          <p:nvPr/>
        </p:nvSpPr>
        <p:spPr>
          <a:xfrm>
            <a:off x="3962400" y="1228073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771AAC-C8FA-433D-9960-ECC9AA5F83F3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6271D-9501-4813-A648-D41CE646A8F9}"/>
              </a:ext>
            </a:extLst>
          </p:cNvPr>
          <p:cNvSpPr/>
          <p:nvPr/>
        </p:nvSpPr>
        <p:spPr>
          <a:xfrm>
            <a:off x="762000" y="2952750"/>
            <a:ext cx="3048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3596ED-7EA8-41F4-A048-EF825DFCC1F8}"/>
              </a:ext>
            </a:extLst>
          </p:cNvPr>
          <p:cNvSpPr/>
          <p:nvPr/>
        </p:nvSpPr>
        <p:spPr>
          <a:xfrm>
            <a:off x="1064712" y="2952750"/>
            <a:ext cx="230688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CEB560-CD8D-4F8F-918C-7D786CC60859}"/>
              </a:ext>
            </a:extLst>
          </p:cNvPr>
          <p:cNvSpPr/>
          <p:nvPr/>
        </p:nvSpPr>
        <p:spPr>
          <a:xfrm>
            <a:off x="12954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101231-E4E5-406B-9D7F-A0AA0E55CEA7}"/>
              </a:ext>
            </a:extLst>
          </p:cNvPr>
          <p:cNvSpPr/>
          <p:nvPr/>
        </p:nvSpPr>
        <p:spPr>
          <a:xfrm>
            <a:off x="1509386" y="2952750"/>
            <a:ext cx="273485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F2914-B1E3-46A9-BC25-06C696C69A32}"/>
              </a:ext>
            </a:extLst>
          </p:cNvPr>
          <p:cNvSpPr/>
          <p:nvPr/>
        </p:nvSpPr>
        <p:spPr>
          <a:xfrm>
            <a:off x="178287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9D99BA-CCA9-4BB0-84C3-3A40F4A74646}"/>
              </a:ext>
            </a:extLst>
          </p:cNvPr>
          <p:cNvSpPr/>
          <p:nvPr/>
        </p:nvSpPr>
        <p:spPr>
          <a:xfrm>
            <a:off x="2004163" y="2952750"/>
            <a:ext cx="281837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E2F7CD-1605-4618-8F0E-FC7EAAC752DA}"/>
              </a:ext>
            </a:extLst>
          </p:cNvPr>
          <p:cNvSpPr/>
          <p:nvPr/>
        </p:nvSpPr>
        <p:spPr>
          <a:xfrm>
            <a:off x="22860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847702-02F6-42D6-88C9-731820E3947C}"/>
              </a:ext>
            </a:extLst>
          </p:cNvPr>
          <p:cNvSpPr/>
          <p:nvPr/>
        </p:nvSpPr>
        <p:spPr>
          <a:xfrm>
            <a:off x="2490589" y="2952750"/>
            <a:ext cx="291233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2DBACA-5BD4-414A-9A5A-A17901BC8FA6}"/>
              </a:ext>
            </a:extLst>
          </p:cNvPr>
          <p:cNvSpPr/>
          <p:nvPr/>
        </p:nvSpPr>
        <p:spPr>
          <a:xfrm>
            <a:off x="277138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6291BF-4E72-4633-BF51-6C4E5A241245}"/>
              </a:ext>
            </a:extLst>
          </p:cNvPr>
          <p:cNvSpPr/>
          <p:nvPr/>
        </p:nvSpPr>
        <p:spPr>
          <a:xfrm>
            <a:off x="2985368" y="2952750"/>
            <a:ext cx="27139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440339-356B-47E2-96E2-9C70E65DD426}"/>
              </a:ext>
            </a:extLst>
          </p:cNvPr>
          <p:cNvSpPr/>
          <p:nvPr/>
        </p:nvSpPr>
        <p:spPr>
          <a:xfrm>
            <a:off x="3256764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6CDB98-BBA0-4CA8-82EE-EDCF8204D64E}"/>
              </a:ext>
            </a:extLst>
          </p:cNvPr>
          <p:cNvSpPr/>
          <p:nvPr/>
        </p:nvSpPr>
        <p:spPr>
          <a:xfrm>
            <a:off x="3476496" y="2952750"/>
            <a:ext cx="265649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3F1F6D-36C4-4ADA-A41B-1D198E75D622}"/>
              </a:ext>
            </a:extLst>
          </p:cNvPr>
          <p:cNvSpPr/>
          <p:nvPr/>
        </p:nvSpPr>
        <p:spPr>
          <a:xfrm>
            <a:off x="3751025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56AA64-8C38-42A3-9087-279391FE43A3}"/>
              </a:ext>
            </a:extLst>
          </p:cNvPr>
          <p:cNvSpPr/>
          <p:nvPr/>
        </p:nvSpPr>
        <p:spPr>
          <a:xfrm>
            <a:off x="3987718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6A84F2-5A27-4F30-9B0D-B12885684ADE}"/>
              </a:ext>
            </a:extLst>
          </p:cNvPr>
          <p:cNvSpPr/>
          <p:nvPr/>
        </p:nvSpPr>
        <p:spPr>
          <a:xfrm>
            <a:off x="4225181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A88EF-5DC3-4782-9EFE-3D53C83E3312}"/>
              </a:ext>
            </a:extLst>
          </p:cNvPr>
          <p:cNvSpPr/>
          <p:nvPr/>
        </p:nvSpPr>
        <p:spPr>
          <a:xfrm>
            <a:off x="3429000" y="1123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9BCC5B-8820-4154-BA8C-505D1B87E509}"/>
              </a:ext>
            </a:extLst>
          </p:cNvPr>
          <p:cNvSpPr/>
          <p:nvPr/>
        </p:nvSpPr>
        <p:spPr>
          <a:xfrm>
            <a:off x="6858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A801D7-1DED-412C-80A0-9FD40B42B9B6}"/>
              </a:ext>
            </a:extLst>
          </p:cNvPr>
          <p:cNvSpPr/>
          <p:nvPr/>
        </p:nvSpPr>
        <p:spPr>
          <a:xfrm>
            <a:off x="838200" y="108872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7970D-0974-402B-AFBC-03D86CFDE7F1}"/>
              </a:ext>
            </a:extLst>
          </p:cNvPr>
          <p:cNvSpPr/>
          <p:nvPr/>
        </p:nvSpPr>
        <p:spPr>
          <a:xfrm>
            <a:off x="997907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9123BA-65AD-44CF-890E-846456D81189}"/>
              </a:ext>
            </a:extLst>
          </p:cNvPr>
          <p:cNvSpPr/>
          <p:nvPr/>
        </p:nvSpPr>
        <p:spPr>
          <a:xfrm>
            <a:off x="1162833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C0EFD6-3B4F-4890-AE3F-FD8DCD052E67}"/>
              </a:ext>
            </a:extLst>
          </p:cNvPr>
          <p:cNvSpPr/>
          <p:nvPr/>
        </p:nvSpPr>
        <p:spPr>
          <a:xfrm>
            <a:off x="1323584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CC4799-1C41-4FA9-B9AB-A990B4691621}"/>
              </a:ext>
            </a:extLst>
          </p:cNvPr>
          <p:cNvSpPr/>
          <p:nvPr/>
        </p:nvSpPr>
        <p:spPr>
          <a:xfrm>
            <a:off x="1484335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44E72-5A33-425A-A69F-22BEF2CE5E97}"/>
              </a:ext>
            </a:extLst>
          </p:cNvPr>
          <p:cNvSpPr/>
          <p:nvPr/>
        </p:nvSpPr>
        <p:spPr>
          <a:xfrm>
            <a:off x="1640911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FEBB8D-5754-4DE6-AF5E-5D58846E002E}"/>
              </a:ext>
            </a:extLst>
          </p:cNvPr>
          <p:cNvSpPr/>
          <p:nvPr/>
        </p:nvSpPr>
        <p:spPr>
          <a:xfrm>
            <a:off x="17907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6F57E3-C862-4481-B8D6-7D7F6F73A39C}"/>
              </a:ext>
            </a:extLst>
          </p:cNvPr>
          <p:cNvSpPr/>
          <p:nvPr/>
        </p:nvSpPr>
        <p:spPr>
          <a:xfrm>
            <a:off x="3429000" y="2036762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74FD65-EAF6-4C57-BA4E-98904DABD975}"/>
              </a:ext>
            </a:extLst>
          </p:cNvPr>
          <p:cNvSpPr/>
          <p:nvPr/>
        </p:nvSpPr>
        <p:spPr>
          <a:xfrm>
            <a:off x="2667000" y="2952750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50849-D516-4E8C-9AE7-4524DE914F39}"/>
              </a:ext>
            </a:extLst>
          </p:cNvPr>
          <p:cNvSpPr/>
          <p:nvPr/>
        </p:nvSpPr>
        <p:spPr>
          <a:xfrm>
            <a:off x="2667000" y="3790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1E9450-4E9D-47FF-A1AF-3891EBAC0987}"/>
              </a:ext>
            </a:extLst>
          </p:cNvPr>
          <p:cNvSpPr/>
          <p:nvPr/>
        </p:nvSpPr>
        <p:spPr>
          <a:xfrm>
            <a:off x="693105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42BCEA-620E-44B8-8024-92E2CDC9A07B}"/>
              </a:ext>
            </a:extLst>
          </p:cNvPr>
          <p:cNvSpPr/>
          <p:nvPr/>
        </p:nvSpPr>
        <p:spPr>
          <a:xfrm>
            <a:off x="845507" y="3831921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5679A2-2A9C-4BE5-928A-97E7A5B4213E}"/>
              </a:ext>
            </a:extLst>
          </p:cNvPr>
          <p:cNvSpPr/>
          <p:nvPr/>
        </p:nvSpPr>
        <p:spPr>
          <a:xfrm>
            <a:off x="1006258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EF5D5-67AD-4365-AEF8-FB6E37458A73}"/>
              </a:ext>
            </a:extLst>
          </p:cNvPr>
          <p:cNvSpPr/>
          <p:nvPr/>
        </p:nvSpPr>
        <p:spPr>
          <a:xfrm>
            <a:off x="50292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2FE-E1EC-4E21-8ADD-6714B0697D94}"/>
              </a:ext>
            </a:extLst>
          </p:cNvPr>
          <p:cNvSpPr/>
          <p:nvPr/>
        </p:nvSpPr>
        <p:spPr>
          <a:xfrm>
            <a:off x="6096000" y="12763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71018-D5E4-4C44-AD64-D56CB3B66387}"/>
              </a:ext>
            </a:extLst>
          </p:cNvPr>
          <p:cNvSpPr/>
          <p:nvPr/>
        </p:nvSpPr>
        <p:spPr>
          <a:xfrm>
            <a:off x="18288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A3633A-8FB0-4BEE-A9C4-2372AFED44F0}"/>
              </a:ext>
            </a:extLst>
          </p:cNvPr>
          <p:cNvSpPr/>
          <p:nvPr/>
        </p:nvSpPr>
        <p:spPr>
          <a:xfrm>
            <a:off x="2891425" y="1276350"/>
            <a:ext cx="80375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C4BC5-0D20-45C0-BC64-F0896771CA83}"/>
              </a:ext>
            </a:extLst>
          </p:cNvPr>
          <p:cNvSpPr/>
          <p:nvPr/>
        </p:nvSpPr>
        <p:spPr>
          <a:xfrm>
            <a:off x="5029200" y="1276350"/>
            <a:ext cx="1371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0AF73-4FEC-430E-B46F-236521D10871}"/>
              </a:ext>
            </a:extLst>
          </p:cNvPr>
          <p:cNvSpPr/>
          <p:nvPr/>
        </p:nvSpPr>
        <p:spPr>
          <a:xfrm>
            <a:off x="1828800" y="1276350"/>
            <a:ext cx="11430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48A8B-3E34-45E2-846C-BA9D87A6FFCF}"/>
              </a:ext>
            </a:extLst>
          </p:cNvPr>
          <p:cNvSpPr/>
          <p:nvPr/>
        </p:nvSpPr>
        <p:spPr>
          <a:xfrm>
            <a:off x="6324600" y="2800350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EA38A5-50ED-408E-9575-7F533E10E218}"/>
              </a:ext>
            </a:extLst>
          </p:cNvPr>
          <p:cNvSpPr/>
          <p:nvPr/>
        </p:nvSpPr>
        <p:spPr>
          <a:xfrm>
            <a:off x="6573033" y="2801938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48476-9267-48B8-B5EC-759CFA23C269}"/>
              </a:ext>
            </a:extLst>
          </p:cNvPr>
          <p:cNvSpPr/>
          <p:nvPr/>
        </p:nvSpPr>
        <p:spPr>
          <a:xfrm>
            <a:off x="685800" y="2800350"/>
            <a:ext cx="76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DC23C9-BDFB-48F8-85C6-801E53768FDF}"/>
              </a:ext>
            </a:extLst>
          </p:cNvPr>
          <p:cNvSpPr/>
          <p:nvPr/>
        </p:nvSpPr>
        <p:spPr>
          <a:xfrm>
            <a:off x="781833" y="2800350"/>
            <a:ext cx="208767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FD395E-8243-4C1F-9D75-BCA2278577E9}"/>
              </a:ext>
            </a:extLst>
          </p:cNvPr>
          <p:cNvSpPr/>
          <p:nvPr/>
        </p:nvSpPr>
        <p:spPr>
          <a:xfrm>
            <a:off x="6477000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42042D-B124-4038-96D8-933F2E909339}"/>
              </a:ext>
            </a:extLst>
          </p:cNvPr>
          <p:cNvSpPr/>
          <p:nvPr/>
        </p:nvSpPr>
        <p:spPr>
          <a:xfrm>
            <a:off x="2819400" y="1139825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3AAEE7-AFFF-4242-87AD-02A58A704A26}"/>
              </a:ext>
            </a:extLst>
          </p:cNvPr>
          <p:cNvSpPr/>
          <p:nvPr/>
        </p:nvSpPr>
        <p:spPr>
          <a:xfrm>
            <a:off x="3429000" y="1140390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3B8F03-C786-42B8-98FA-91EECDF727F6}"/>
              </a:ext>
            </a:extLst>
          </p:cNvPr>
          <p:cNvSpPr/>
          <p:nvPr/>
        </p:nvSpPr>
        <p:spPr>
          <a:xfrm>
            <a:off x="4876800" y="2419350"/>
            <a:ext cx="457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97260-EDE1-4C24-A1DE-3997426BA6F1}"/>
              </a:ext>
            </a:extLst>
          </p:cNvPr>
          <p:cNvSpPr/>
          <p:nvPr/>
        </p:nvSpPr>
        <p:spPr>
          <a:xfrm>
            <a:off x="3020860" y="3486150"/>
            <a:ext cx="457200" cy="5169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729012-7D3B-435F-80FC-BCA1FC74A6BD}"/>
              </a:ext>
            </a:extLst>
          </p:cNvPr>
          <p:cNvSpPr/>
          <p:nvPr/>
        </p:nvSpPr>
        <p:spPr>
          <a:xfrm>
            <a:off x="6034414" y="1200150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B4704D-B389-48C6-8C2D-A7628D0ACFDC}"/>
              </a:ext>
            </a:extLst>
          </p:cNvPr>
          <p:cNvSpPr/>
          <p:nvPr/>
        </p:nvSpPr>
        <p:spPr>
          <a:xfrm>
            <a:off x="6477000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C29DCE-0D12-4D85-B8F6-FB3064CEA3EB}"/>
              </a:ext>
            </a:extLst>
          </p:cNvPr>
          <p:cNvSpPr/>
          <p:nvPr/>
        </p:nvSpPr>
        <p:spPr>
          <a:xfrm>
            <a:off x="3145077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5C5C94-DD03-4025-89AE-33CFB5B47C13}"/>
              </a:ext>
            </a:extLst>
          </p:cNvPr>
          <p:cNvSpPr/>
          <p:nvPr/>
        </p:nvSpPr>
        <p:spPr>
          <a:xfrm>
            <a:off x="2923784" y="1189233"/>
            <a:ext cx="22129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A44247-F74A-41FF-BB8F-158C1389554C}"/>
              </a:ext>
            </a:extLst>
          </p:cNvPr>
          <p:cNvSpPr/>
          <p:nvPr/>
        </p:nvSpPr>
        <p:spPr>
          <a:xfrm>
            <a:off x="5861137" y="2381011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44B7E7-37A5-47C9-B03C-B531B11CAA3E}"/>
              </a:ext>
            </a:extLst>
          </p:cNvPr>
          <p:cNvSpPr/>
          <p:nvPr/>
        </p:nvSpPr>
        <p:spPr>
          <a:xfrm>
            <a:off x="6303723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73E34-A5D9-41B3-8C9D-3202D39E6EE1}"/>
              </a:ext>
            </a:extLst>
          </p:cNvPr>
          <p:cNvSpPr/>
          <p:nvPr/>
        </p:nvSpPr>
        <p:spPr>
          <a:xfrm>
            <a:off x="2971800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53009C-04FD-438E-870A-50B8CD6DBA09}"/>
              </a:ext>
            </a:extLst>
          </p:cNvPr>
          <p:cNvSpPr/>
          <p:nvPr/>
        </p:nvSpPr>
        <p:spPr>
          <a:xfrm>
            <a:off x="2750507" y="2370094"/>
            <a:ext cx="22129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D295E7-B07F-440A-8036-C071DBAD962F}"/>
              </a:ext>
            </a:extLst>
          </p:cNvPr>
          <p:cNvSpPr/>
          <p:nvPr/>
        </p:nvSpPr>
        <p:spPr>
          <a:xfrm>
            <a:off x="5861137" y="2381011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DBF0E3-41CD-49AA-953C-41B8ADC368EC}"/>
              </a:ext>
            </a:extLst>
          </p:cNvPr>
          <p:cNvSpPr/>
          <p:nvPr/>
        </p:nvSpPr>
        <p:spPr>
          <a:xfrm>
            <a:off x="2726499" y="2378467"/>
            <a:ext cx="1312101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E12099-B6FD-44FF-8C64-392E893C6EF9}"/>
              </a:ext>
            </a:extLst>
          </p:cNvPr>
          <p:cNvSpPr/>
          <p:nvPr/>
        </p:nvSpPr>
        <p:spPr>
          <a:xfrm>
            <a:off x="6629400" y="3582771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5E3C53-7A3C-49D4-B3DC-5606508E2451}"/>
              </a:ext>
            </a:extLst>
          </p:cNvPr>
          <p:cNvSpPr/>
          <p:nvPr/>
        </p:nvSpPr>
        <p:spPr>
          <a:xfrm>
            <a:off x="6034414" y="3597407"/>
            <a:ext cx="42797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808994-88A5-4175-A582-6E7ADCF62FA1}"/>
              </a:ext>
            </a:extLst>
          </p:cNvPr>
          <p:cNvSpPr/>
          <p:nvPr/>
        </p:nvSpPr>
        <p:spPr>
          <a:xfrm>
            <a:off x="6462387" y="3593688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5CEA12-A3EB-42BC-B680-C23E1773ACA1}"/>
              </a:ext>
            </a:extLst>
          </p:cNvPr>
          <p:cNvSpPr/>
          <p:nvPr/>
        </p:nvSpPr>
        <p:spPr>
          <a:xfrm>
            <a:off x="3145077" y="3595059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5B28F2-785B-4289-A2E1-5F1A40D40704}"/>
              </a:ext>
            </a:extLst>
          </p:cNvPr>
          <p:cNvSpPr/>
          <p:nvPr/>
        </p:nvSpPr>
        <p:spPr>
          <a:xfrm>
            <a:off x="2752596" y="3593688"/>
            <a:ext cx="219204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4DEA-6246-490C-A256-82E077D829CA}"/>
              </a:ext>
            </a:extLst>
          </p:cNvPr>
          <p:cNvSpPr/>
          <p:nvPr/>
        </p:nvSpPr>
        <p:spPr>
          <a:xfrm>
            <a:off x="2978063" y="3591144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F444B-9976-42C3-AA9A-FD242F227644}"/>
              </a:ext>
            </a:extLst>
          </p:cNvPr>
          <p:cNvSpPr/>
          <p:nvPr/>
        </p:nvSpPr>
        <p:spPr>
          <a:xfrm>
            <a:off x="6019800" y="3591144"/>
            <a:ext cx="1752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700CED-4E52-44EA-A4D9-337A2AE97DA4}"/>
              </a:ext>
            </a:extLst>
          </p:cNvPr>
          <p:cNvSpPr/>
          <p:nvPr/>
        </p:nvSpPr>
        <p:spPr>
          <a:xfrm>
            <a:off x="2750507" y="3586686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D73A8-C792-400D-9C36-20716EA6C49D}"/>
              </a:ext>
            </a:extLst>
          </p:cNvPr>
          <p:cNvSpPr/>
          <p:nvPr/>
        </p:nvSpPr>
        <p:spPr>
          <a:xfrm>
            <a:off x="4038600" y="11239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60708C-8373-45C7-9093-5648B5E2F4D3}"/>
              </a:ext>
            </a:extLst>
          </p:cNvPr>
          <p:cNvSpPr/>
          <p:nvPr/>
        </p:nvSpPr>
        <p:spPr>
          <a:xfrm>
            <a:off x="4390373" y="1123950"/>
            <a:ext cx="403964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D5B53-38F1-4761-8C57-FDB149E89371}"/>
              </a:ext>
            </a:extLst>
          </p:cNvPr>
          <p:cNvSpPr/>
          <p:nvPr/>
        </p:nvSpPr>
        <p:spPr>
          <a:xfrm>
            <a:off x="4038600" y="1127864"/>
            <a:ext cx="75573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CEB79-271B-4FA8-B1E8-ED8221005A34}"/>
              </a:ext>
            </a:extLst>
          </p:cNvPr>
          <p:cNvSpPr/>
          <p:nvPr/>
        </p:nvSpPr>
        <p:spPr>
          <a:xfrm>
            <a:off x="2057401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B29A2-9427-4B91-8228-0DB328554250}"/>
              </a:ext>
            </a:extLst>
          </p:cNvPr>
          <p:cNvSpPr/>
          <p:nvPr/>
        </p:nvSpPr>
        <p:spPr>
          <a:xfrm>
            <a:off x="4046949" y="20383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25529-403B-495B-B463-2E81C2DCC142}"/>
              </a:ext>
            </a:extLst>
          </p:cNvPr>
          <p:cNvSpPr/>
          <p:nvPr/>
        </p:nvSpPr>
        <p:spPr>
          <a:xfrm>
            <a:off x="4390373" y="2038350"/>
            <a:ext cx="56262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512002-1D72-44BD-8FBC-E18EF8CDF6E5}"/>
              </a:ext>
            </a:extLst>
          </p:cNvPr>
          <p:cNvSpPr/>
          <p:nvPr/>
        </p:nvSpPr>
        <p:spPr>
          <a:xfrm>
            <a:off x="4046949" y="2897187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F14527-A8C0-40F7-82EF-2B09C8393FC2}"/>
              </a:ext>
            </a:extLst>
          </p:cNvPr>
          <p:cNvSpPr/>
          <p:nvPr/>
        </p:nvSpPr>
        <p:spPr>
          <a:xfrm>
            <a:off x="4390372" y="2897187"/>
            <a:ext cx="79122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2B710-B3C0-4EED-9818-B21D9366CA5E}"/>
              </a:ext>
            </a:extLst>
          </p:cNvPr>
          <p:cNvSpPr/>
          <p:nvPr/>
        </p:nvSpPr>
        <p:spPr>
          <a:xfrm>
            <a:off x="4046949" y="2886869"/>
            <a:ext cx="113465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22EB3-9646-4681-9D7D-90B4C9F15B23}"/>
              </a:ext>
            </a:extLst>
          </p:cNvPr>
          <p:cNvSpPr/>
          <p:nvPr/>
        </p:nvSpPr>
        <p:spPr>
          <a:xfrm>
            <a:off x="2057401" y="2952750"/>
            <a:ext cx="1523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E56F4C-AB27-4B7C-A68D-8FDF01112842}"/>
              </a:ext>
            </a:extLst>
          </p:cNvPr>
          <p:cNvSpPr/>
          <p:nvPr/>
        </p:nvSpPr>
        <p:spPr>
          <a:xfrm>
            <a:off x="2057401" y="2936832"/>
            <a:ext cx="3047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52908D-B9A1-4125-9299-F6F781549D98}"/>
              </a:ext>
            </a:extLst>
          </p:cNvPr>
          <p:cNvSpPr/>
          <p:nvPr/>
        </p:nvSpPr>
        <p:spPr>
          <a:xfrm>
            <a:off x="2066796" y="2952750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886543-99B1-4E0F-A87C-2E3774C70E53}"/>
              </a:ext>
            </a:extLst>
          </p:cNvPr>
          <p:cNvSpPr/>
          <p:nvPr/>
        </p:nvSpPr>
        <p:spPr>
          <a:xfrm>
            <a:off x="4038599" y="3787036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EDFE37-A61D-43FD-9F42-87DA3ABCE384}"/>
              </a:ext>
            </a:extLst>
          </p:cNvPr>
          <p:cNvSpPr/>
          <p:nvPr/>
        </p:nvSpPr>
        <p:spPr>
          <a:xfrm>
            <a:off x="4398723" y="3787036"/>
            <a:ext cx="55427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6EA66F-351A-4832-88C5-5DC6103B9DB8}"/>
              </a:ext>
            </a:extLst>
          </p:cNvPr>
          <p:cNvSpPr/>
          <p:nvPr/>
        </p:nvSpPr>
        <p:spPr>
          <a:xfrm>
            <a:off x="4041732" y="3787036"/>
            <a:ext cx="911268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FE013D-B32B-4ED4-A444-4B56C6DADBF5}"/>
              </a:ext>
            </a:extLst>
          </p:cNvPr>
          <p:cNvSpPr/>
          <p:nvPr/>
        </p:nvSpPr>
        <p:spPr>
          <a:xfrm>
            <a:off x="2080887" y="3791994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7DC8AB-CFB1-4D0B-929D-444447B20D69}"/>
              </a:ext>
            </a:extLst>
          </p:cNvPr>
          <p:cNvSpPr/>
          <p:nvPr/>
        </p:nvSpPr>
        <p:spPr>
          <a:xfrm>
            <a:off x="5486399" y="1657350"/>
            <a:ext cx="1905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E8BCFF-D581-4211-AC1A-1AEBE6386642}"/>
              </a:ext>
            </a:extLst>
          </p:cNvPr>
          <p:cNvSpPr/>
          <p:nvPr/>
        </p:nvSpPr>
        <p:spPr>
          <a:xfrm>
            <a:off x="7391399" y="1657350"/>
            <a:ext cx="554277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DF93C7-945D-41BB-B292-8D92F7C6AB35}"/>
              </a:ext>
            </a:extLst>
          </p:cNvPr>
          <p:cNvSpPr/>
          <p:nvPr/>
        </p:nvSpPr>
        <p:spPr>
          <a:xfrm>
            <a:off x="685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F451B-73C1-4998-BEE8-397AEE18F5DE}"/>
              </a:ext>
            </a:extLst>
          </p:cNvPr>
          <p:cNvSpPr/>
          <p:nvPr/>
        </p:nvSpPr>
        <p:spPr>
          <a:xfrm>
            <a:off x="2209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AF43D4-A23C-4438-AE33-A0310A31D558}"/>
              </a:ext>
            </a:extLst>
          </p:cNvPr>
          <p:cNvSpPr/>
          <p:nvPr/>
        </p:nvSpPr>
        <p:spPr>
          <a:xfrm>
            <a:off x="5486399" y="1657350"/>
            <a:ext cx="245927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3B1D1E-436D-45A1-947F-FE156F4D50F1}"/>
              </a:ext>
            </a:extLst>
          </p:cNvPr>
          <p:cNvSpPr/>
          <p:nvPr/>
        </p:nvSpPr>
        <p:spPr>
          <a:xfrm>
            <a:off x="685800" y="1657350"/>
            <a:ext cx="3048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B8771-9C54-43CD-B6CA-5DAE1C2B9D7A}"/>
              </a:ext>
            </a:extLst>
          </p:cNvPr>
          <p:cNvSpPr/>
          <p:nvPr/>
        </p:nvSpPr>
        <p:spPr>
          <a:xfrm>
            <a:off x="5715000" y="1123950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206F8-9919-40C4-8CF6-F7E5A992EED4}"/>
              </a:ext>
            </a:extLst>
          </p:cNvPr>
          <p:cNvSpPr/>
          <p:nvPr/>
        </p:nvSpPr>
        <p:spPr>
          <a:xfrm>
            <a:off x="4648200" y="1121601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4C4D3-A814-4C43-95BC-EBB8C9E2F5E1}"/>
              </a:ext>
            </a:extLst>
          </p:cNvPr>
          <p:cNvSpPr/>
          <p:nvPr/>
        </p:nvSpPr>
        <p:spPr>
          <a:xfrm>
            <a:off x="2657084" y="1137476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858AC-AE57-441D-9CAF-13079A4D9E4E}"/>
              </a:ext>
            </a:extLst>
          </p:cNvPr>
          <p:cNvSpPr/>
          <p:nvPr/>
        </p:nvSpPr>
        <p:spPr>
          <a:xfrm>
            <a:off x="2390384" y="1147653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1084F4-4693-4BEF-91C3-59E8DF0E27B0}"/>
              </a:ext>
            </a:extLst>
          </p:cNvPr>
          <p:cNvSpPr/>
          <p:nvPr/>
        </p:nvSpPr>
        <p:spPr>
          <a:xfrm>
            <a:off x="4648200" y="1121601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DB877-105F-4661-A558-F7D3679F601B}"/>
              </a:ext>
            </a:extLst>
          </p:cNvPr>
          <p:cNvSpPr/>
          <p:nvPr/>
        </p:nvSpPr>
        <p:spPr>
          <a:xfrm>
            <a:off x="2380991" y="1147653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5A0FE-0D54-4A25-9962-39C4DD25422D}"/>
              </a:ext>
            </a:extLst>
          </p:cNvPr>
          <p:cNvSpPr/>
          <p:nvPr/>
        </p:nvSpPr>
        <p:spPr>
          <a:xfrm>
            <a:off x="5715000" y="2400713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27ECF7-1F8D-4E13-BF87-4AE4316E22F8}"/>
              </a:ext>
            </a:extLst>
          </p:cNvPr>
          <p:cNvSpPr/>
          <p:nvPr/>
        </p:nvSpPr>
        <p:spPr>
          <a:xfrm>
            <a:off x="4648200" y="2398364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DA8A5B-B528-4CC9-8C96-808E99E534F3}"/>
              </a:ext>
            </a:extLst>
          </p:cNvPr>
          <p:cNvSpPr/>
          <p:nvPr/>
        </p:nvSpPr>
        <p:spPr>
          <a:xfrm>
            <a:off x="2390384" y="2398364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1A3A98-3611-4C98-A3AB-A97F29623EF5}"/>
              </a:ext>
            </a:extLst>
          </p:cNvPr>
          <p:cNvSpPr/>
          <p:nvPr/>
        </p:nvSpPr>
        <p:spPr>
          <a:xfrm>
            <a:off x="2651655" y="2403930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A44E6A-B532-43A1-B043-4324F27AC440}"/>
              </a:ext>
            </a:extLst>
          </p:cNvPr>
          <p:cNvSpPr/>
          <p:nvPr/>
        </p:nvSpPr>
        <p:spPr>
          <a:xfrm>
            <a:off x="4673251" y="2397624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E2C48-F2AB-445E-8C7E-8C354C8EC8DB}"/>
              </a:ext>
            </a:extLst>
          </p:cNvPr>
          <p:cNvSpPr/>
          <p:nvPr/>
        </p:nvSpPr>
        <p:spPr>
          <a:xfrm>
            <a:off x="2375562" y="2388187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A8891B-9E9B-4BD8-A04C-C32C617CD9A8}"/>
              </a:ext>
            </a:extLst>
          </p:cNvPr>
          <p:cNvSpPr/>
          <p:nvPr/>
        </p:nvSpPr>
        <p:spPr>
          <a:xfrm>
            <a:off x="5715000" y="3573789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70ADAC-D537-438C-8BF5-86C2C994A2A5}"/>
              </a:ext>
            </a:extLst>
          </p:cNvPr>
          <p:cNvSpPr/>
          <p:nvPr/>
        </p:nvSpPr>
        <p:spPr>
          <a:xfrm>
            <a:off x="4648200" y="3571440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300432-21D0-41B0-BD1C-19166683B664}"/>
              </a:ext>
            </a:extLst>
          </p:cNvPr>
          <p:cNvSpPr/>
          <p:nvPr/>
        </p:nvSpPr>
        <p:spPr>
          <a:xfrm>
            <a:off x="2399205" y="3628721"/>
            <a:ext cx="23851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9DE1C-6BD6-4182-9E16-03B0CDEDB407}"/>
              </a:ext>
            </a:extLst>
          </p:cNvPr>
          <p:cNvSpPr/>
          <p:nvPr/>
        </p:nvSpPr>
        <p:spPr>
          <a:xfrm>
            <a:off x="2660476" y="3634287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A3D83-F893-42F6-9561-F853A84E5FAA}"/>
              </a:ext>
            </a:extLst>
          </p:cNvPr>
          <p:cNvSpPr/>
          <p:nvPr/>
        </p:nvSpPr>
        <p:spPr>
          <a:xfrm>
            <a:off x="6858000" y="12763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E9DF-2478-4FCD-8EA9-1552D2D1D111}"/>
              </a:ext>
            </a:extLst>
          </p:cNvPr>
          <p:cNvSpPr/>
          <p:nvPr/>
        </p:nvSpPr>
        <p:spPr>
          <a:xfrm>
            <a:off x="5410200" y="1274001"/>
            <a:ext cx="1447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ADD72-DB19-46F0-8B89-6650B9AC88AD}"/>
              </a:ext>
            </a:extLst>
          </p:cNvPr>
          <p:cNvSpPr/>
          <p:nvPr/>
        </p:nvSpPr>
        <p:spPr>
          <a:xfrm>
            <a:off x="5638800" y="1274001"/>
            <a:ext cx="304801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0E4AC2-7E4A-475D-96D9-DF04C31C76A8}"/>
              </a:ext>
            </a:extLst>
          </p:cNvPr>
          <p:cNvSpPr/>
          <p:nvPr/>
        </p:nvSpPr>
        <p:spPr>
          <a:xfrm>
            <a:off x="3048000" y="1274001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10581-57A3-4844-887C-F2B6BE558D07}"/>
              </a:ext>
            </a:extLst>
          </p:cNvPr>
          <p:cNvSpPr/>
          <p:nvPr/>
        </p:nvSpPr>
        <p:spPr>
          <a:xfrm>
            <a:off x="2743201" y="1274001"/>
            <a:ext cx="304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108564-1183-4744-A7C6-E586841AC447}"/>
              </a:ext>
            </a:extLst>
          </p:cNvPr>
          <p:cNvSpPr/>
          <p:nvPr/>
        </p:nvSpPr>
        <p:spPr>
          <a:xfrm>
            <a:off x="5430033" y="1274001"/>
            <a:ext cx="180896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5753C4-B5F8-411E-9134-1B2165305D9F}"/>
              </a:ext>
            </a:extLst>
          </p:cNvPr>
          <p:cNvSpPr/>
          <p:nvPr/>
        </p:nvSpPr>
        <p:spPr>
          <a:xfrm>
            <a:off x="2739025" y="1274001"/>
            <a:ext cx="385175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26AD60-9873-4F14-A4B7-170D4C3FE867}"/>
              </a:ext>
            </a:extLst>
          </p:cNvPr>
          <p:cNvSpPr/>
          <p:nvPr/>
        </p:nvSpPr>
        <p:spPr>
          <a:xfrm>
            <a:off x="5410201" y="3028950"/>
            <a:ext cx="12192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B489EE-6CE9-406E-96C3-0AA4D964F90C}"/>
              </a:ext>
            </a:extLst>
          </p:cNvPr>
          <p:cNvSpPr/>
          <p:nvPr/>
        </p:nvSpPr>
        <p:spPr>
          <a:xfrm>
            <a:off x="6636185" y="3028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91B6B6-CE39-49C4-AE73-2F81CC9EEC5C}"/>
              </a:ext>
            </a:extLst>
          </p:cNvPr>
          <p:cNvSpPr/>
          <p:nvPr/>
        </p:nvSpPr>
        <p:spPr>
          <a:xfrm>
            <a:off x="3003637" y="3060004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EFEE9A-7711-4766-BAE2-54D6FE09AF53}"/>
              </a:ext>
            </a:extLst>
          </p:cNvPr>
          <p:cNvSpPr/>
          <p:nvPr/>
        </p:nvSpPr>
        <p:spPr>
          <a:xfrm>
            <a:off x="2739025" y="3060004"/>
            <a:ext cx="264612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775FB-B938-4E26-B024-C2A7A41A7588}"/>
              </a:ext>
            </a:extLst>
          </p:cNvPr>
          <p:cNvSpPr/>
          <p:nvPr/>
        </p:nvSpPr>
        <p:spPr>
          <a:xfrm>
            <a:off x="6553200" y="1809750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9C1619-EE91-4AA1-BDE2-EE2741D370BF}"/>
              </a:ext>
            </a:extLst>
          </p:cNvPr>
          <p:cNvSpPr/>
          <p:nvPr/>
        </p:nvSpPr>
        <p:spPr>
          <a:xfrm>
            <a:off x="762000" y="1788072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CAD51-2B95-4E60-A762-E2AC0F8B9BA0}"/>
              </a:ext>
            </a:extLst>
          </p:cNvPr>
          <p:cNvSpPr/>
          <p:nvPr/>
        </p:nvSpPr>
        <p:spPr>
          <a:xfrm>
            <a:off x="7010400" y="1809750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D46DE-A623-44B0-8590-2564D6C46128}"/>
              </a:ext>
            </a:extLst>
          </p:cNvPr>
          <p:cNvSpPr/>
          <p:nvPr/>
        </p:nvSpPr>
        <p:spPr>
          <a:xfrm>
            <a:off x="768306" y="1788072"/>
            <a:ext cx="1289094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906A73-8A7F-46D5-91DB-2719BA16CA2A}"/>
              </a:ext>
            </a:extLst>
          </p:cNvPr>
          <p:cNvSpPr/>
          <p:nvPr/>
        </p:nvSpPr>
        <p:spPr>
          <a:xfrm>
            <a:off x="7155968" y="1809750"/>
            <a:ext cx="464032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1FC788-2EEC-4FBF-B393-6BA91BE7ABAD}"/>
              </a:ext>
            </a:extLst>
          </p:cNvPr>
          <p:cNvSpPr/>
          <p:nvPr/>
        </p:nvSpPr>
        <p:spPr>
          <a:xfrm>
            <a:off x="2062655" y="1789123"/>
            <a:ext cx="2286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64D5A0-8170-49E0-B8EC-1A365251E1D7}"/>
              </a:ext>
            </a:extLst>
          </p:cNvPr>
          <p:cNvSpPr/>
          <p:nvPr/>
        </p:nvSpPr>
        <p:spPr>
          <a:xfrm>
            <a:off x="6553200" y="1757986"/>
            <a:ext cx="1092374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2A5B0E-6C95-4112-BED9-168CE91DA282}"/>
              </a:ext>
            </a:extLst>
          </p:cNvPr>
          <p:cNvSpPr/>
          <p:nvPr/>
        </p:nvSpPr>
        <p:spPr>
          <a:xfrm>
            <a:off x="756745" y="1757986"/>
            <a:ext cx="153451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BEDA8B-DAD9-4FF1-B5DF-9E61D072CCDF}"/>
              </a:ext>
            </a:extLst>
          </p:cNvPr>
          <p:cNvSpPr/>
          <p:nvPr/>
        </p:nvSpPr>
        <p:spPr>
          <a:xfrm>
            <a:off x="8229600" y="1809750"/>
            <a:ext cx="101774" cy="3810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3E3D4-0DA0-4FEB-843E-021940A4DD8D}"/>
              </a:ext>
            </a:extLst>
          </p:cNvPr>
          <p:cNvSpPr/>
          <p:nvPr/>
        </p:nvSpPr>
        <p:spPr>
          <a:xfrm>
            <a:off x="5334000" y="1004208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C6C5FE-29CC-4EF1-BA51-E123B08A1E05}"/>
              </a:ext>
            </a:extLst>
          </p:cNvPr>
          <p:cNvSpPr/>
          <p:nvPr/>
        </p:nvSpPr>
        <p:spPr>
          <a:xfrm>
            <a:off x="5791200" y="1001712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1079D5-6720-41EA-9B24-E9EDDC544AAC}"/>
              </a:ext>
            </a:extLst>
          </p:cNvPr>
          <p:cNvSpPr/>
          <p:nvPr/>
        </p:nvSpPr>
        <p:spPr>
          <a:xfrm>
            <a:off x="2895600" y="987993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42EC97-5CB0-47B6-8C8F-60852ECEBC39}"/>
              </a:ext>
            </a:extLst>
          </p:cNvPr>
          <p:cNvSpPr/>
          <p:nvPr/>
        </p:nvSpPr>
        <p:spPr>
          <a:xfrm>
            <a:off x="3657600" y="987993"/>
            <a:ext cx="152401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90E3AE-7F3F-4988-8F1B-596F1B26BAAF}"/>
              </a:ext>
            </a:extLst>
          </p:cNvPr>
          <p:cNvSpPr/>
          <p:nvPr/>
        </p:nvSpPr>
        <p:spPr>
          <a:xfrm>
            <a:off x="3803168" y="990697"/>
            <a:ext cx="107363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26E67-05BA-4CF1-B07F-83FED1AC5268}"/>
              </a:ext>
            </a:extLst>
          </p:cNvPr>
          <p:cNvSpPr/>
          <p:nvPr/>
        </p:nvSpPr>
        <p:spPr>
          <a:xfrm>
            <a:off x="4838701" y="987993"/>
            <a:ext cx="45719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2FD82-BBB0-4901-B842-202927575CAD}"/>
              </a:ext>
            </a:extLst>
          </p:cNvPr>
          <p:cNvSpPr/>
          <p:nvPr/>
        </p:nvSpPr>
        <p:spPr>
          <a:xfrm>
            <a:off x="5334000" y="966371"/>
            <a:ext cx="57912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323B40-4897-4764-ACE0-0406806FC960}"/>
              </a:ext>
            </a:extLst>
          </p:cNvPr>
          <p:cNvSpPr/>
          <p:nvPr/>
        </p:nvSpPr>
        <p:spPr>
          <a:xfrm>
            <a:off x="3802380" y="963612"/>
            <a:ext cx="108203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9E1FE5-C026-42AA-8C9F-DA6729A0C1E3}"/>
              </a:ext>
            </a:extLst>
          </p:cNvPr>
          <p:cNvSpPr/>
          <p:nvPr/>
        </p:nvSpPr>
        <p:spPr>
          <a:xfrm>
            <a:off x="1981200" y="310515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1FB984-3426-4AF5-A482-C994AC5B17DB}"/>
              </a:ext>
            </a:extLst>
          </p:cNvPr>
          <p:cNvSpPr/>
          <p:nvPr/>
        </p:nvSpPr>
        <p:spPr>
          <a:xfrm>
            <a:off x="6324600" y="2698149"/>
            <a:ext cx="457200" cy="9144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6C6B3B3-899E-412B-AC6D-2AC2CCED003D}"/>
              </a:ext>
            </a:extLst>
          </p:cNvPr>
          <p:cNvSpPr/>
          <p:nvPr/>
        </p:nvSpPr>
        <p:spPr>
          <a:xfrm rot="1971532">
            <a:off x="3446480" y="1403051"/>
            <a:ext cx="172111" cy="1730240"/>
          </a:xfrm>
          <a:prstGeom prst="downArrow">
            <a:avLst>
              <a:gd name="adj1" fmla="val 33449"/>
              <a:gd name="adj2" fmla="val 5275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62C37C-0FF2-454B-BE22-6B8F35DF974A}"/>
              </a:ext>
            </a:extLst>
          </p:cNvPr>
          <p:cNvSpPr/>
          <p:nvPr/>
        </p:nvSpPr>
        <p:spPr>
          <a:xfrm>
            <a:off x="40386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163BC-1371-4182-AF7C-667BB861ABAC}"/>
              </a:ext>
            </a:extLst>
          </p:cNvPr>
          <p:cNvSpPr/>
          <p:nvPr/>
        </p:nvSpPr>
        <p:spPr>
          <a:xfrm>
            <a:off x="4343400" y="1200150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78E951-9D6F-4883-8165-87DF6E533065}"/>
              </a:ext>
            </a:extLst>
          </p:cNvPr>
          <p:cNvSpPr/>
          <p:nvPr/>
        </p:nvSpPr>
        <p:spPr>
          <a:xfrm>
            <a:off x="51054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7E6B3-396A-4600-BA18-2F67D613331D}"/>
              </a:ext>
            </a:extLst>
          </p:cNvPr>
          <p:cNvSpPr/>
          <p:nvPr/>
        </p:nvSpPr>
        <p:spPr>
          <a:xfrm>
            <a:off x="3899770" y="1197801"/>
            <a:ext cx="1662830" cy="381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AE9BB-2BB4-47FE-B989-7A2866FC2016}"/>
              </a:ext>
            </a:extLst>
          </p:cNvPr>
          <p:cNvSpPr/>
          <p:nvPr/>
        </p:nvSpPr>
        <p:spPr>
          <a:xfrm>
            <a:off x="5562600" y="1197801"/>
            <a:ext cx="457200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E279D7-7904-45FD-8385-84DECFFD3C9E}"/>
              </a:ext>
            </a:extLst>
          </p:cNvPr>
          <p:cNvSpPr/>
          <p:nvPr/>
        </p:nvSpPr>
        <p:spPr>
          <a:xfrm>
            <a:off x="6026063" y="1197801"/>
            <a:ext cx="298537" cy="38100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7E61E-A1E8-4C0B-BD75-3DF9474EA1C5}"/>
              </a:ext>
            </a:extLst>
          </p:cNvPr>
          <p:cNvSpPr/>
          <p:nvPr/>
        </p:nvSpPr>
        <p:spPr>
          <a:xfrm>
            <a:off x="6339736" y="1197801"/>
            <a:ext cx="823064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493973-C480-460B-AA0C-AF19E8EEDFD6}"/>
              </a:ext>
            </a:extLst>
          </p:cNvPr>
          <p:cNvSpPr/>
          <p:nvPr/>
        </p:nvSpPr>
        <p:spPr>
          <a:xfrm>
            <a:off x="685800" y="1197801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A1F292-ACF3-431D-B239-2BAA07B8431C}"/>
              </a:ext>
            </a:extLst>
          </p:cNvPr>
          <p:cNvSpPr/>
          <p:nvPr/>
        </p:nvSpPr>
        <p:spPr>
          <a:xfrm>
            <a:off x="691019" y="1197801"/>
            <a:ext cx="451981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E79C90-9C26-40A7-B80C-285E2E868132}"/>
              </a:ext>
            </a:extLst>
          </p:cNvPr>
          <p:cNvSpPr/>
          <p:nvPr/>
        </p:nvSpPr>
        <p:spPr>
          <a:xfrm>
            <a:off x="1158136" y="1197801"/>
            <a:ext cx="13726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BC494-7B6E-4B81-9340-A7E269662AC5}"/>
              </a:ext>
            </a:extLst>
          </p:cNvPr>
          <p:cNvSpPr/>
          <p:nvPr/>
        </p:nvSpPr>
        <p:spPr>
          <a:xfrm>
            <a:off x="2230676" y="1200150"/>
            <a:ext cx="197286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D7A5B-AF92-48F9-A562-CAD86D643350}"/>
              </a:ext>
            </a:extLst>
          </p:cNvPr>
          <p:cNvSpPr/>
          <p:nvPr/>
        </p:nvSpPr>
        <p:spPr>
          <a:xfrm>
            <a:off x="679537" y="1208276"/>
            <a:ext cx="1531828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7A33A1-5D60-4867-9223-FA75F7605FD3}"/>
              </a:ext>
            </a:extLst>
          </p:cNvPr>
          <p:cNvSpPr/>
          <p:nvPr/>
        </p:nvSpPr>
        <p:spPr>
          <a:xfrm>
            <a:off x="3733800" y="22669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48556-E77C-4C48-B223-1EB30666BC62}"/>
              </a:ext>
            </a:extLst>
          </p:cNvPr>
          <p:cNvSpPr/>
          <p:nvPr/>
        </p:nvSpPr>
        <p:spPr>
          <a:xfrm>
            <a:off x="679537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E34A37-6279-4546-888B-F06BE3347521}"/>
              </a:ext>
            </a:extLst>
          </p:cNvPr>
          <p:cNvSpPr/>
          <p:nvPr/>
        </p:nvSpPr>
        <p:spPr>
          <a:xfrm>
            <a:off x="4800600" y="22669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949BCB-B27B-49FD-A70A-FF0EC5833851}"/>
              </a:ext>
            </a:extLst>
          </p:cNvPr>
          <p:cNvSpPr/>
          <p:nvPr/>
        </p:nvSpPr>
        <p:spPr>
          <a:xfrm>
            <a:off x="838200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67DEA4-2B5F-4133-9A0A-EE82A571947F}"/>
              </a:ext>
            </a:extLst>
          </p:cNvPr>
          <p:cNvSpPr/>
          <p:nvPr/>
        </p:nvSpPr>
        <p:spPr>
          <a:xfrm>
            <a:off x="996864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AD792D-9F42-40CD-9BDC-1E6056381E1D}"/>
              </a:ext>
            </a:extLst>
          </p:cNvPr>
          <p:cNvSpPr/>
          <p:nvPr/>
        </p:nvSpPr>
        <p:spPr>
          <a:xfrm>
            <a:off x="1464469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E44EBE-0B17-430A-8947-31A2BEF38EA7}"/>
              </a:ext>
            </a:extLst>
          </p:cNvPr>
          <p:cNvSpPr/>
          <p:nvPr/>
        </p:nvSpPr>
        <p:spPr>
          <a:xfrm>
            <a:off x="1623133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FD485F-395D-4811-9C5A-BD5CDAC2771A}"/>
              </a:ext>
            </a:extLst>
          </p:cNvPr>
          <p:cNvSpPr/>
          <p:nvPr/>
        </p:nvSpPr>
        <p:spPr>
          <a:xfrm>
            <a:off x="2063662" y="2266950"/>
            <a:ext cx="45719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5C382-CEF0-4B28-8B5E-720C2E6B2751}"/>
              </a:ext>
            </a:extLst>
          </p:cNvPr>
          <p:cNvSpPr/>
          <p:nvPr/>
        </p:nvSpPr>
        <p:spPr>
          <a:xfrm>
            <a:off x="3911251" y="1170176"/>
            <a:ext cx="325154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7248B2-B8DE-4998-BA1C-1AF92AEA5E34}"/>
              </a:ext>
            </a:extLst>
          </p:cNvPr>
          <p:cNvSpPr/>
          <p:nvPr/>
        </p:nvSpPr>
        <p:spPr>
          <a:xfrm>
            <a:off x="660753" y="1170176"/>
            <a:ext cx="176720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5FCC7-AC46-4516-BE56-A792F0C03EC8}"/>
              </a:ext>
            </a:extLst>
          </p:cNvPr>
          <p:cNvSpPr/>
          <p:nvPr/>
        </p:nvSpPr>
        <p:spPr>
          <a:xfrm>
            <a:off x="6096000" y="1581150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66E99-CEBE-463C-A7BA-F423E2C9B15F}"/>
              </a:ext>
            </a:extLst>
          </p:cNvPr>
          <p:cNvSpPr/>
          <p:nvPr/>
        </p:nvSpPr>
        <p:spPr>
          <a:xfrm>
            <a:off x="30480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60F44-110A-4197-9D8F-E27EF7597845}"/>
              </a:ext>
            </a:extLst>
          </p:cNvPr>
          <p:cNvSpPr/>
          <p:nvPr/>
        </p:nvSpPr>
        <p:spPr>
          <a:xfrm>
            <a:off x="52578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88D45-B5DC-4AD5-A262-C0042EF7636C}"/>
              </a:ext>
            </a:extLst>
          </p:cNvPr>
          <p:cNvSpPr/>
          <p:nvPr/>
        </p:nvSpPr>
        <p:spPr>
          <a:xfrm>
            <a:off x="5410200" y="1236663"/>
            <a:ext cx="20574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1BB942-8D97-49CA-A01C-4B9DBD80C144}"/>
              </a:ext>
            </a:extLst>
          </p:cNvPr>
          <p:cNvSpPr/>
          <p:nvPr/>
        </p:nvSpPr>
        <p:spPr>
          <a:xfrm>
            <a:off x="762000" y="1245558"/>
            <a:ext cx="19431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DDC3C7-F224-4592-B8B2-9018255B669D}"/>
              </a:ext>
            </a:extLst>
          </p:cNvPr>
          <p:cNvSpPr/>
          <p:nvPr/>
        </p:nvSpPr>
        <p:spPr>
          <a:xfrm>
            <a:off x="5410200" y="2800350"/>
            <a:ext cx="1600200" cy="49688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30D15-1E28-4DD7-8EC2-B63DFE79CEA8}"/>
              </a:ext>
            </a:extLst>
          </p:cNvPr>
          <p:cNvSpPr/>
          <p:nvPr/>
        </p:nvSpPr>
        <p:spPr>
          <a:xfrm>
            <a:off x="61722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17785-654A-438A-9271-6DA785EA8669}"/>
              </a:ext>
            </a:extLst>
          </p:cNvPr>
          <p:cNvSpPr/>
          <p:nvPr/>
        </p:nvSpPr>
        <p:spPr>
          <a:xfrm>
            <a:off x="22098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2F035-EA37-4572-9AEE-B97B8E60AE8F}"/>
              </a:ext>
            </a:extLst>
          </p:cNvPr>
          <p:cNvSpPr/>
          <p:nvPr/>
        </p:nvSpPr>
        <p:spPr>
          <a:xfrm>
            <a:off x="4953000" y="1208218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584B9-2988-4B8B-A6FE-52E3FE9D43E4}"/>
              </a:ext>
            </a:extLst>
          </p:cNvPr>
          <p:cNvSpPr/>
          <p:nvPr/>
        </p:nvSpPr>
        <p:spPr>
          <a:xfrm>
            <a:off x="4948825" y="1266608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B0E91-74B4-419B-96C9-6D8F82F6C9B5}"/>
              </a:ext>
            </a:extLst>
          </p:cNvPr>
          <p:cNvSpPr/>
          <p:nvPr/>
        </p:nvSpPr>
        <p:spPr>
          <a:xfrm>
            <a:off x="4953000" y="1200150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650598-0C21-4285-B8CD-3412154C285D}"/>
              </a:ext>
            </a:extLst>
          </p:cNvPr>
          <p:cNvSpPr/>
          <p:nvPr/>
        </p:nvSpPr>
        <p:spPr>
          <a:xfrm>
            <a:off x="53294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6D8562-CE34-4E8E-84D4-C12225F497A3}"/>
              </a:ext>
            </a:extLst>
          </p:cNvPr>
          <p:cNvSpPr/>
          <p:nvPr/>
        </p:nvSpPr>
        <p:spPr>
          <a:xfrm>
            <a:off x="681625" y="1250472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264AF-165F-4178-9C29-6956B5698E53}"/>
              </a:ext>
            </a:extLst>
          </p:cNvPr>
          <p:cNvSpPr/>
          <p:nvPr/>
        </p:nvSpPr>
        <p:spPr>
          <a:xfrm>
            <a:off x="9098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D901CA-7E5A-4F63-BEB6-3016F10000A5}"/>
              </a:ext>
            </a:extLst>
          </p:cNvPr>
          <p:cNvSpPr/>
          <p:nvPr/>
        </p:nvSpPr>
        <p:spPr>
          <a:xfrm>
            <a:off x="4953000" y="2430658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87C72A-2319-464C-9A09-DEE05538CCDD}"/>
              </a:ext>
            </a:extLst>
          </p:cNvPr>
          <p:cNvSpPr/>
          <p:nvPr/>
        </p:nvSpPr>
        <p:spPr>
          <a:xfrm>
            <a:off x="5329484" y="2472771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427D9-7211-415F-B109-6C862D960478}"/>
              </a:ext>
            </a:extLst>
          </p:cNvPr>
          <p:cNvSpPr/>
          <p:nvPr/>
        </p:nvSpPr>
        <p:spPr>
          <a:xfrm>
            <a:off x="901533" y="2469009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7B7CCF-7EFC-48A2-AF37-0F59272167C8}"/>
              </a:ext>
            </a:extLst>
          </p:cNvPr>
          <p:cNvSpPr/>
          <p:nvPr/>
        </p:nvSpPr>
        <p:spPr>
          <a:xfrm>
            <a:off x="4946737" y="2427809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33325E-9F5B-4BB9-9EDF-D0786A332112}"/>
              </a:ext>
            </a:extLst>
          </p:cNvPr>
          <p:cNvSpPr/>
          <p:nvPr/>
        </p:nvSpPr>
        <p:spPr>
          <a:xfrm>
            <a:off x="897880" y="2427809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7A4824-8B9C-4B43-A2EA-16EE3A664F48}"/>
              </a:ext>
            </a:extLst>
          </p:cNvPr>
          <p:cNvSpPr/>
          <p:nvPr/>
        </p:nvSpPr>
        <p:spPr>
          <a:xfrm flipH="1">
            <a:off x="872854" y="2343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D43746-208E-4E96-A2C7-F7FF20A04C34}"/>
              </a:ext>
            </a:extLst>
          </p:cNvPr>
          <p:cNvSpPr/>
          <p:nvPr/>
        </p:nvSpPr>
        <p:spPr>
          <a:xfrm>
            <a:off x="4740760" y="3669060"/>
            <a:ext cx="380999" cy="35049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941FBB-6112-488E-A27C-BBBA3B2A8086}"/>
              </a:ext>
            </a:extLst>
          </p:cNvPr>
          <p:cNvSpPr/>
          <p:nvPr/>
        </p:nvSpPr>
        <p:spPr>
          <a:xfrm>
            <a:off x="5143500" y="367481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4619F3-7878-42A9-B64E-C13746C9F7F9}"/>
              </a:ext>
            </a:extLst>
          </p:cNvPr>
          <p:cNvSpPr/>
          <p:nvPr/>
        </p:nvSpPr>
        <p:spPr>
          <a:xfrm>
            <a:off x="681625" y="3687546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BAF398-3571-4152-B8C1-68155D506436}"/>
              </a:ext>
            </a:extLst>
          </p:cNvPr>
          <p:cNvSpPr/>
          <p:nvPr/>
        </p:nvSpPr>
        <p:spPr>
          <a:xfrm flipH="1">
            <a:off x="696239" y="3486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C0AE5F-9B7C-41A1-9D76-B576D2F736B7}"/>
              </a:ext>
            </a:extLst>
          </p:cNvPr>
          <p:cNvSpPr/>
          <p:nvPr/>
        </p:nvSpPr>
        <p:spPr>
          <a:xfrm>
            <a:off x="4786479" y="3618738"/>
            <a:ext cx="2615792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E938B1-9DD1-49CF-9E5F-DE8B6E9E3508}"/>
              </a:ext>
            </a:extLst>
          </p:cNvPr>
          <p:cNvSpPr/>
          <p:nvPr/>
        </p:nvSpPr>
        <p:spPr>
          <a:xfrm>
            <a:off x="681625" y="3644573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DB6CB7-8F18-4C1A-A32C-375B0AA63AAF}"/>
              </a:ext>
            </a:extLst>
          </p:cNvPr>
          <p:cNvSpPr/>
          <p:nvPr/>
        </p:nvSpPr>
        <p:spPr>
          <a:xfrm>
            <a:off x="4038600" y="1063625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CCBEC-FAF2-40BA-8212-606BA003969D}"/>
              </a:ext>
            </a:extLst>
          </p:cNvPr>
          <p:cNvSpPr/>
          <p:nvPr/>
        </p:nvSpPr>
        <p:spPr>
          <a:xfrm>
            <a:off x="4349663" y="1094951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AB7482-EB41-4246-9B2D-B143AD884078}"/>
              </a:ext>
            </a:extLst>
          </p:cNvPr>
          <p:cNvSpPr/>
          <p:nvPr/>
        </p:nvSpPr>
        <p:spPr>
          <a:xfrm>
            <a:off x="685800" y="1052566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AC091C-0E50-41BD-9B0A-2A31AF1D8812}"/>
              </a:ext>
            </a:extLst>
          </p:cNvPr>
          <p:cNvSpPr/>
          <p:nvPr/>
        </p:nvSpPr>
        <p:spPr>
          <a:xfrm>
            <a:off x="838200" y="1071726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F57572-A94C-42FD-A779-8994C1557F6C}"/>
              </a:ext>
            </a:extLst>
          </p:cNvPr>
          <p:cNvSpPr/>
          <p:nvPr/>
        </p:nvSpPr>
        <p:spPr>
          <a:xfrm>
            <a:off x="4038600" y="1044628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C1B4-1404-445A-9381-530A7EED9D72}"/>
              </a:ext>
            </a:extLst>
          </p:cNvPr>
          <p:cNvSpPr/>
          <p:nvPr/>
        </p:nvSpPr>
        <p:spPr>
          <a:xfrm>
            <a:off x="683712" y="1039692"/>
            <a:ext cx="1900825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EE39E-7BF1-4E68-8D72-4FD9C886FEE5}"/>
              </a:ext>
            </a:extLst>
          </p:cNvPr>
          <p:cNvSpPr/>
          <p:nvPr/>
        </p:nvSpPr>
        <p:spPr>
          <a:xfrm>
            <a:off x="4343400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89BD13-98C3-4463-95C2-2AC56FABF39C}"/>
              </a:ext>
            </a:extLst>
          </p:cNvPr>
          <p:cNvSpPr/>
          <p:nvPr/>
        </p:nvSpPr>
        <p:spPr>
          <a:xfrm>
            <a:off x="823586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24AB-A2B2-4171-B68F-B0071A1293AD}"/>
              </a:ext>
            </a:extLst>
          </p:cNvPr>
          <p:cNvSpPr/>
          <p:nvPr/>
        </p:nvSpPr>
        <p:spPr>
          <a:xfrm>
            <a:off x="4033382" y="1962151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43B5C4-7340-4A73-A9FA-1F5D3353F6D1}"/>
              </a:ext>
            </a:extLst>
          </p:cNvPr>
          <p:cNvSpPr/>
          <p:nvPr/>
        </p:nvSpPr>
        <p:spPr>
          <a:xfrm>
            <a:off x="4203526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3A9190-8B67-4933-81FF-0E9089C78DA4}"/>
              </a:ext>
            </a:extLst>
          </p:cNvPr>
          <p:cNvSpPr/>
          <p:nvPr/>
        </p:nvSpPr>
        <p:spPr>
          <a:xfrm>
            <a:off x="683712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ADBAD5-7E8D-42DC-AF6F-6D26C8944920}"/>
              </a:ext>
            </a:extLst>
          </p:cNvPr>
          <p:cNvSpPr/>
          <p:nvPr/>
        </p:nvSpPr>
        <p:spPr>
          <a:xfrm>
            <a:off x="3887244" y="2907507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78B4AB-5684-4143-A5FC-4286F27BCE4D}"/>
              </a:ext>
            </a:extLst>
          </p:cNvPr>
          <p:cNvSpPr/>
          <p:nvPr/>
        </p:nvSpPr>
        <p:spPr>
          <a:xfrm>
            <a:off x="4203526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2A719A-4782-4347-89A0-849F61DEC5B7}"/>
              </a:ext>
            </a:extLst>
          </p:cNvPr>
          <p:cNvSpPr/>
          <p:nvPr/>
        </p:nvSpPr>
        <p:spPr>
          <a:xfrm>
            <a:off x="683712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225354-F1FD-464F-AC73-278067098AA5}"/>
              </a:ext>
            </a:extLst>
          </p:cNvPr>
          <p:cNvSpPr/>
          <p:nvPr/>
        </p:nvSpPr>
        <p:spPr>
          <a:xfrm>
            <a:off x="3887244" y="3845753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On-screen Show (16:9)</PresentationFormat>
  <Paragraphs>249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Hack NF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Boolean Matching</vt:lpstr>
      <vt:lpstr>Simple Replacements</vt:lpstr>
      <vt:lpstr>Quantifiers</vt:lpstr>
      <vt:lpstr>Star Symbol – Zero or More</vt:lpstr>
      <vt:lpstr>Plus Symbol – One or More</vt:lpstr>
      <vt:lpstr>Question Mark – Zero or One</vt:lpstr>
      <vt:lpstr>Special Symbols</vt:lpstr>
      <vt:lpstr>. (Period) – Any Character</vt:lpstr>
      <vt:lpstr>\n – New Line</vt:lpstr>
      <vt:lpstr>\d - Numbers</vt:lpstr>
      <vt:lpstr>\D – Not a Number</vt:lpstr>
      <vt:lpstr>\w and \W – (non) Word Characters</vt:lpstr>
      <vt:lpstr>^ and $ - Start and End of Line</vt:lpstr>
      <vt:lpstr>\s and \S – (non) Whitespace</vt:lpstr>
      <vt:lpstr>Fun With Slashes</vt:lpstr>
      <vt:lpstr>And so on</vt:lpstr>
      <vt:lpstr>Brackets</vt:lpstr>
      <vt:lpstr>Curly Brackets – Exactly How Many</vt:lpstr>
      <vt:lpstr>Round Brackets - Grouping</vt:lpstr>
      <vt:lpstr>Square Brackets - Sets</vt:lpstr>
      <vt:lpstr>Carets Inside Square Brackets Are Special</vt:lpstr>
      <vt:lpstr>Putting it in Action</vt:lpstr>
      <vt:lpstr>Isolate a Username</vt:lpstr>
      <vt:lpstr>Better Than Booleans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2019-07-28T17:46:49Z</dcterms:modified>
</cp:coreProperties>
</file>