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1"/>
  </p:sldMasterIdLst>
  <p:notesMasterIdLst>
    <p:notesMasterId r:id="rId300"/>
  </p:notesMasterIdLst>
  <p:handoutMasterIdLst>
    <p:handoutMasterId r:id="rId301"/>
  </p:handoutMasterIdLst>
  <p:sldIdLst>
    <p:sldId id="258" r:id="rId2"/>
    <p:sldId id="1858" r:id="rId3"/>
    <p:sldId id="260" r:id="rId4"/>
    <p:sldId id="1859" r:id="rId5"/>
    <p:sldId id="1888" r:id="rId6"/>
    <p:sldId id="1860" r:id="rId7"/>
    <p:sldId id="1889" r:id="rId8"/>
    <p:sldId id="1890" r:id="rId9"/>
    <p:sldId id="1891" r:id="rId10"/>
    <p:sldId id="1861" r:id="rId11"/>
    <p:sldId id="1892" r:id="rId12"/>
    <p:sldId id="1893" r:id="rId13"/>
    <p:sldId id="1863" r:id="rId14"/>
    <p:sldId id="1864" r:id="rId15"/>
    <p:sldId id="1894" r:id="rId16"/>
    <p:sldId id="1899" r:id="rId17"/>
    <p:sldId id="1900" r:id="rId18"/>
    <p:sldId id="1901" r:id="rId19"/>
    <p:sldId id="1902" r:id="rId20"/>
    <p:sldId id="1903" r:id="rId21"/>
    <p:sldId id="1895" r:id="rId22"/>
    <p:sldId id="1904" r:id="rId23"/>
    <p:sldId id="1905" r:id="rId24"/>
    <p:sldId id="1906" r:id="rId25"/>
    <p:sldId id="1907" r:id="rId26"/>
    <p:sldId id="1896" r:id="rId27"/>
    <p:sldId id="1908" r:id="rId28"/>
    <p:sldId id="1909" r:id="rId29"/>
    <p:sldId id="1910" r:id="rId30"/>
    <p:sldId id="1929" r:id="rId31"/>
    <p:sldId id="1865" r:id="rId32"/>
    <p:sldId id="1911" r:id="rId33"/>
    <p:sldId id="1912" r:id="rId34"/>
    <p:sldId id="1913" r:id="rId35"/>
    <p:sldId id="1914" r:id="rId36"/>
    <p:sldId id="1916" r:id="rId37"/>
    <p:sldId id="1915" r:id="rId38"/>
    <p:sldId id="1917" r:id="rId39"/>
    <p:sldId id="1918" r:id="rId40"/>
    <p:sldId id="1919" r:id="rId41"/>
    <p:sldId id="1920" r:id="rId42"/>
    <p:sldId id="1921" r:id="rId43"/>
    <p:sldId id="1922" r:id="rId44"/>
    <p:sldId id="1923" r:id="rId45"/>
    <p:sldId id="1924" r:id="rId46"/>
    <p:sldId id="1925" r:id="rId47"/>
    <p:sldId id="1926" r:id="rId48"/>
    <p:sldId id="1927" r:id="rId49"/>
    <p:sldId id="1928" r:id="rId50"/>
    <p:sldId id="1866" r:id="rId51"/>
    <p:sldId id="1930" r:id="rId52"/>
    <p:sldId id="1931" r:id="rId53"/>
    <p:sldId id="1932" r:id="rId54"/>
    <p:sldId id="1933" r:id="rId55"/>
    <p:sldId id="1934" r:id="rId56"/>
    <p:sldId id="1935" r:id="rId57"/>
    <p:sldId id="1936" r:id="rId58"/>
    <p:sldId id="1937" r:id="rId59"/>
    <p:sldId id="1938" r:id="rId60"/>
    <p:sldId id="1939" r:id="rId61"/>
    <p:sldId id="1950" r:id="rId62"/>
    <p:sldId id="1940" r:id="rId63"/>
    <p:sldId id="1941" r:id="rId64"/>
    <p:sldId id="1942" r:id="rId65"/>
    <p:sldId id="1944" r:id="rId66"/>
    <p:sldId id="1943" r:id="rId67"/>
    <p:sldId id="1951" r:id="rId68"/>
    <p:sldId id="1945" r:id="rId69"/>
    <p:sldId id="1946" r:id="rId70"/>
    <p:sldId id="1947" r:id="rId71"/>
    <p:sldId id="1948" r:id="rId72"/>
    <p:sldId id="1949" r:id="rId73"/>
    <p:sldId id="1952" r:id="rId74"/>
    <p:sldId id="1953" r:id="rId75"/>
    <p:sldId id="1867" r:id="rId76"/>
    <p:sldId id="1869" r:id="rId77"/>
    <p:sldId id="1954" r:id="rId78"/>
    <p:sldId id="1955" r:id="rId79"/>
    <p:sldId id="1956" r:id="rId80"/>
    <p:sldId id="1957" r:id="rId81"/>
    <p:sldId id="1958" r:id="rId82"/>
    <p:sldId id="1959" r:id="rId83"/>
    <p:sldId id="1960" r:id="rId84"/>
    <p:sldId id="1961" r:id="rId85"/>
    <p:sldId id="1870" r:id="rId86"/>
    <p:sldId id="1962" r:id="rId87"/>
    <p:sldId id="1963" r:id="rId88"/>
    <p:sldId id="1964" r:id="rId89"/>
    <p:sldId id="1965" r:id="rId90"/>
    <p:sldId id="1966" r:id="rId91"/>
    <p:sldId id="1871" r:id="rId92"/>
    <p:sldId id="1967" r:id="rId93"/>
    <p:sldId id="1971" r:id="rId94"/>
    <p:sldId id="1968" r:id="rId95"/>
    <p:sldId id="1969" r:id="rId96"/>
    <p:sldId id="1970" r:id="rId97"/>
    <p:sldId id="1972" r:id="rId98"/>
    <p:sldId id="1973" r:id="rId99"/>
    <p:sldId id="1974" r:id="rId100"/>
    <p:sldId id="1975" r:id="rId101"/>
    <p:sldId id="1872" r:id="rId102"/>
    <p:sldId id="1976" r:id="rId103"/>
    <p:sldId id="1977" r:id="rId104"/>
    <p:sldId id="1978" r:id="rId105"/>
    <p:sldId id="1979" r:id="rId106"/>
    <p:sldId id="1980" r:id="rId107"/>
    <p:sldId id="1981" r:id="rId108"/>
    <p:sldId id="1982" r:id="rId109"/>
    <p:sldId id="1983" r:id="rId110"/>
    <p:sldId id="1984" r:id="rId111"/>
    <p:sldId id="1985" r:id="rId112"/>
    <p:sldId id="1873" r:id="rId113"/>
    <p:sldId id="1986" r:id="rId114"/>
    <p:sldId id="1987" r:id="rId115"/>
    <p:sldId id="1988" r:id="rId116"/>
    <p:sldId id="1989" r:id="rId117"/>
    <p:sldId id="1990" r:id="rId118"/>
    <p:sldId id="1991" r:id="rId119"/>
    <p:sldId id="1992" r:id="rId120"/>
    <p:sldId id="1993" r:id="rId121"/>
    <p:sldId id="1994" r:id="rId122"/>
    <p:sldId id="1995" r:id="rId123"/>
    <p:sldId id="1996" r:id="rId124"/>
    <p:sldId id="1999" r:id="rId125"/>
    <p:sldId id="1998" r:id="rId126"/>
    <p:sldId id="1997" r:id="rId127"/>
    <p:sldId id="2000" r:id="rId128"/>
    <p:sldId id="2001" r:id="rId129"/>
    <p:sldId id="1875" r:id="rId130"/>
    <p:sldId id="2002" r:id="rId131"/>
    <p:sldId id="2003" r:id="rId132"/>
    <p:sldId id="2004" r:id="rId133"/>
    <p:sldId id="2005" r:id="rId134"/>
    <p:sldId id="2006" r:id="rId135"/>
    <p:sldId id="2007" r:id="rId136"/>
    <p:sldId id="2008" r:id="rId137"/>
    <p:sldId id="2009" r:id="rId138"/>
    <p:sldId id="2010" r:id="rId139"/>
    <p:sldId id="2011" r:id="rId140"/>
    <p:sldId id="2012" r:id="rId141"/>
    <p:sldId id="1874" r:id="rId142"/>
    <p:sldId id="2013" r:id="rId143"/>
    <p:sldId id="2014" r:id="rId144"/>
    <p:sldId id="2015" r:id="rId145"/>
    <p:sldId id="2016" r:id="rId146"/>
    <p:sldId id="2017" r:id="rId147"/>
    <p:sldId id="2018" r:id="rId148"/>
    <p:sldId id="2019" r:id="rId149"/>
    <p:sldId id="1876" r:id="rId150"/>
    <p:sldId id="2020" r:id="rId151"/>
    <p:sldId id="2021" r:id="rId152"/>
    <p:sldId id="2022" r:id="rId153"/>
    <p:sldId id="2023" r:id="rId154"/>
    <p:sldId id="2024" r:id="rId155"/>
    <p:sldId id="2025" r:id="rId156"/>
    <p:sldId id="2026" r:id="rId157"/>
    <p:sldId id="2027" r:id="rId158"/>
    <p:sldId id="2028" r:id="rId159"/>
    <p:sldId id="2029" r:id="rId160"/>
    <p:sldId id="2030" r:id="rId161"/>
    <p:sldId id="2031" r:id="rId162"/>
    <p:sldId id="2032" r:id="rId163"/>
    <p:sldId id="2033" r:id="rId164"/>
    <p:sldId id="2034" r:id="rId165"/>
    <p:sldId id="2035" r:id="rId166"/>
    <p:sldId id="1868" r:id="rId167"/>
    <p:sldId id="1877" r:id="rId168"/>
    <p:sldId id="1878" r:id="rId169"/>
    <p:sldId id="2036" r:id="rId170"/>
    <p:sldId id="2037" r:id="rId171"/>
    <p:sldId id="2038" r:id="rId172"/>
    <p:sldId id="2039" r:id="rId173"/>
    <p:sldId id="2040" r:id="rId174"/>
    <p:sldId id="2041" r:id="rId175"/>
    <p:sldId id="2042" r:id="rId176"/>
    <p:sldId id="2043" r:id="rId177"/>
    <p:sldId id="2044" r:id="rId178"/>
    <p:sldId id="2045" r:id="rId179"/>
    <p:sldId id="2046" r:id="rId180"/>
    <p:sldId id="2047" r:id="rId181"/>
    <p:sldId id="2048" r:id="rId182"/>
    <p:sldId id="2049" r:id="rId183"/>
    <p:sldId id="2050" r:id="rId184"/>
    <p:sldId id="2051" r:id="rId185"/>
    <p:sldId id="2052" r:id="rId186"/>
    <p:sldId id="2053" r:id="rId187"/>
    <p:sldId id="2054" r:id="rId188"/>
    <p:sldId id="2055" r:id="rId189"/>
    <p:sldId id="2056" r:id="rId190"/>
    <p:sldId id="1879" r:id="rId191"/>
    <p:sldId id="2057" r:id="rId192"/>
    <p:sldId id="2058" r:id="rId193"/>
    <p:sldId id="2059" r:id="rId194"/>
    <p:sldId id="2060" r:id="rId195"/>
    <p:sldId id="2061" r:id="rId196"/>
    <p:sldId id="2062" r:id="rId197"/>
    <p:sldId id="2063" r:id="rId198"/>
    <p:sldId id="1880" r:id="rId199"/>
    <p:sldId id="2064" r:id="rId200"/>
    <p:sldId id="2065" r:id="rId201"/>
    <p:sldId id="2066" r:id="rId202"/>
    <p:sldId id="2067" r:id="rId203"/>
    <p:sldId id="2068" r:id="rId204"/>
    <p:sldId id="2069" r:id="rId205"/>
    <p:sldId id="2070" r:id="rId206"/>
    <p:sldId id="2071" r:id="rId207"/>
    <p:sldId id="2072" r:id="rId208"/>
    <p:sldId id="2073" r:id="rId209"/>
    <p:sldId id="2074" r:id="rId210"/>
    <p:sldId id="2075" r:id="rId211"/>
    <p:sldId id="2076" r:id="rId212"/>
    <p:sldId id="2077" r:id="rId213"/>
    <p:sldId id="2078" r:id="rId214"/>
    <p:sldId id="2079" r:id="rId215"/>
    <p:sldId id="2080" r:id="rId216"/>
    <p:sldId id="1881" r:id="rId217"/>
    <p:sldId id="2081" r:id="rId218"/>
    <p:sldId id="2082" r:id="rId219"/>
    <p:sldId id="2083" r:id="rId220"/>
    <p:sldId id="2084" r:id="rId221"/>
    <p:sldId id="2085" r:id="rId222"/>
    <p:sldId id="2086" r:id="rId223"/>
    <p:sldId id="2087" r:id="rId224"/>
    <p:sldId id="2088" r:id="rId225"/>
    <p:sldId id="2089" r:id="rId226"/>
    <p:sldId id="2090" r:id="rId227"/>
    <p:sldId id="2091" r:id="rId228"/>
    <p:sldId id="2092" r:id="rId229"/>
    <p:sldId id="1882" r:id="rId230"/>
    <p:sldId id="1884" r:id="rId231"/>
    <p:sldId id="2093" r:id="rId232"/>
    <p:sldId id="2094" r:id="rId233"/>
    <p:sldId id="2095" r:id="rId234"/>
    <p:sldId id="2096" r:id="rId235"/>
    <p:sldId id="2097" r:id="rId236"/>
    <p:sldId id="2098" r:id="rId237"/>
    <p:sldId id="2099" r:id="rId238"/>
    <p:sldId id="2100" r:id="rId239"/>
    <p:sldId id="1885" r:id="rId240"/>
    <p:sldId id="2101" r:id="rId241"/>
    <p:sldId id="2102" r:id="rId242"/>
    <p:sldId id="2103" r:id="rId243"/>
    <p:sldId id="2104" r:id="rId244"/>
    <p:sldId id="2105" r:id="rId245"/>
    <p:sldId id="2106" r:id="rId246"/>
    <p:sldId id="2107" r:id="rId247"/>
    <p:sldId id="2108" r:id="rId248"/>
    <p:sldId id="2109" r:id="rId249"/>
    <p:sldId id="2110" r:id="rId250"/>
    <p:sldId id="2111" r:id="rId251"/>
    <p:sldId id="2112" r:id="rId252"/>
    <p:sldId id="2113" r:id="rId253"/>
    <p:sldId id="2114" r:id="rId254"/>
    <p:sldId id="2115" r:id="rId255"/>
    <p:sldId id="2116" r:id="rId256"/>
    <p:sldId id="2117" r:id="rId257"/>
    <p:sldId id="2118" r:id="rId258"/>
    <p:sldId id="2119" r:id="rId259"/>
    <p:sldId id="2163" r:id="rId260"/>
    <p:sldId id="2120" r:id="rId261"/>
    <p:sldId id="2121" r:id="rId262"/>
    <p:sldId id="2122" r:id="rId263"/>
    <p:sldId id="2123" r:id="rId264"/>
    <p:sldId id="2124" r:id="rId265"/>
    <p:sldId id="2125" r:id="rId266"/>
    <p:sldId id="2126" r:id="rId267"/>
    <p:sldId id="2127" r:id="rId268"/>
    <p:sldId id="2128" r:id="rId269"/>
    <p:sldId id="2129" r:id="rId270"/>
    <p:sldId id="2130" r:id="rId271"/>
    <p:sldId id="2131" r:id="rId272"/>
    <p:sldId id="1883" r:id="rId273"/>
    <p:sldId id="2132" r:id="rId274"/>
    <p:sldId id="2139" r:id="rId275"/>
    <p:sldId id="2140" r:id="rId276"/>
    <p:sldId id="2141" r:id="rId277"/>
    <p:sldId id="2142" r:id="rId278"/>
    <p:sldId id="2143" r:id="rId279"/>
    <p:sldId id="2144" r:id="rId280"/>
    <p:sldId id="2145" r:id="rId281"/>
    <p:sldId id="2146" r:id="rId282"/>
    <p:sldId id="2147" r:id="rId283"/>
    <p:sldId id="2148" r:id="rId284"/>
    <p:sldId id="2149" r:id="rId285"/>
    <p:sldId id="2150" r:id="rId286"/>
    <p:sldId id="2152" r:id="rId287"/>
    <p:sldId id="2153" r:id="rId288"/>
    <p:sldId id="2154" r:id="rId289"/>
    <p:sldId id="2155" r:id="rId290"/>
    <p:sldId id="2156" r:id="rId291"/>
    <p:sldId id="2157" r:id="rId292"/>
    <p:sldId id="2158" r:id="rId293"/>
    <p:sldId id="2159" r:id="rId294"/>
    <p:sldId id="2160" r:id="rId295"/>
    <p:sldId id="2161" r:id="rId296"/>
    <p:sldId id="2162" r:id="rId297"/>
    <p:sldId id="1887" r:id="rId298"/>
    <p:sldId id="1886" r:id="rId29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7AC2F1-1CA5-479E-AA65-D4ACC48F0A36}">
          <p14:sldIdLst>
            <p14:sldId id="258"/>
            <p14:sldId id="1858"/>
            <p14:sldId id="260"/>
          </p14:sldIdLst>
        </p14:section>
        <p14:section name="Already doing it" id="{120FD460-586C-4305-9E45-5A6550B846BF}">
          <p14:sldIdLst>
            <p14:sldId id="1859"/>
            <p14:sldId id="1888"/>
          </p14:sldIdLst>
        </p14:section>
        <p14:section name="Boolean Matching" id="{8C61B6C9-BED2-45F2-BF6A-8479C4A5D9E4}">
          <p14:sldIdLst>
            <p14:sldId id="1860"/>
            <p14:sldId id="1889"/>
            <p14:sldId id="1890"/>
            <p14:sldId id="1891"/>
          </p14:sldIdLst>
        </p14:section>
        <p14:section name="Simple Replacements" id="{7FAFCC10-283A-498D-98E5-7AC83C08524A}">
          <p14:sldIdLst>
            <p14:sldId id="1861"/>
            <p14:sldId id="1892"/>
            <p14:sldId id="1893"/>
          </p14:sldIdLst>
        </p14:section>
        <p14:section name="Quantifiers" id="{0E9FCFB7-F57E-4181-B794-7B8C9BE9820A}">
          <p14:sldIdLst>
            <p14:sldId id="1863"/>
          </p14:sldIdLst>
        </p14:section>
        <p14:section name="Star Symbol" id="{46EAD35C-5EFF-4A94-8A9D-5508AA6AF3E8}">
          <p14:sldIdLst>
            <p14:sldId id="1864"/>
            <p14:sldId id="1894"/>
            <p14:sldId id="1899"/>
            <p14:sldId id="1900"/>
            <p14:sldId id="1901"/>
            <p14:sldId id="1902"/>
            <p14:sldId id="1903"/>
            <p14:sldId id="1895"/>
            <p14:sldId id="1904"/>
            <p14:sldId id="1905"/>
            <p14:sldId id="1906"/>
            <p14:sldId id="1907"/>
            <p14:sldId id="1896"/>
            <p14:sldId id="1908"/>
            <p14:sldId id="1909"/>
            <p14:sldId id="1910"/>
            <p14:sldId id="1929"/>
          </p14:sldIdLst>
        </p14:section>
        <p14:section name="Plus Symbol" id="{14AB77E7-97F1-4296-906B-FAF9FA551EC2}">
          <p14:sldIdLst>
            <p14:sldId id="1865"/>
            <p14:sldId id="1911"/>
            <p14:sldId id="1912"/>
            <p14:sldId id="1913"/>
            <p14:sldId id="1914"/>
            <p14:sldId id="1916"/>
            <p14:sldId id="1915"/>
            <p14:sldId id="1917"/>
            <p14:sldId id="1918"/>
            <p14:sldId id="1919"/>
            <p14:sldId id="1920"/>
            <p14:sldId id="1921"/>
            <p14:sldId id="1922"/>
            <p14:sldId id="1923"/>
            <p14:sldId id="1924"/>
            <p14:sldId id="1925"/>
            <p14:sldId id="1926"/>
            <p14:sldId id="1927"/>
            <p14:sldId id="1928"/>
          </p14:sldIdLst>
        </p14:section>
        <p14:section name="Question Mark" id="{980068ED-982D-4334-80BB-1089356F25E0}">
          <p14:sldIdLst>
            <p14:sldId id="1866"/>
            <p14:sldId id="1930"/>
            <p14:sldId id="1931"/>
            <p14:sldId id="1932"/>
            <p14:sldId id="1933"/>
            <p14:sldId id="1934"/>
            <p14:sldId id="1935"/>
            <p14:sldId id="1936"/>
            <p14:sldId id="1937"/>
            <p14:sldId id="1938"/>
            <p14:sldId id="1939"/>
            <p14:sldId id="1950"/>
            <p14:sldId id="1940"/>
            <p14:sldId id="1941"/>
            <p14:sldId id="1942"/>
            <p14:sldId id="1944"/>
            <p14:sldId id="1943"/>
            <p14:sldId id="1951"/>
            <p14:sldId id="1945"/>
            <p14:sldId id="1946"/>
            <p14:sldId id="1947"/>
            <p14:sldId id="1948"/>
            <p14:sldId id="1949"/>
            <p14:sldId id="1952"/>
            <p14:sldId id="1953"/>
          </p14:sldIdLst>
        </p14:section>
        <p14:section name="Special Letters" id="{6FFE2A5A-CA60-4E09-AD04-1168189DF33F}">
          <p14:sldIdLst>
            <p14:sldId id="1867"/>
          </p14:sldIdLst>
        </p14:section>
        <p14:section name="Period" id="{C01CADB1-AFBE-40BB-85CB-778BD008A1B4}">
          <p14:sldIdLst>
            <p14:sldId id="1869"/>
            <p14:sldId id="1954"/>
            <p14:sldId id="1955"/>
            <p14:sldId id="1956"/>
            <p14:sldId id="1957"/>
            <p14:sldId id="1958"/>
            <p14:sldId id="1959"/>
            <p14:sldId id="1960"/>
            <p14:sldId id="1961"/>
          </p14:sldIdLst>
        </p14:section>
        <p14:section name="\n" id="{DEB64101-3192-4BB5-B3E5-0B8F81E0411F}">
          <p14:sldIdLst>
            <p14:sldId id="1870"/>
            <p14:sldId id="1962"/>
            <p14:sldId id="1963"/>
            <p14:sldId id="1964"/>
            <p14:sldId id="1965"/>
            <p14:sldId id="1966"/>
          </p14:sldIdLst>
        </p14:section>
        <p14:section name="\d" id="{3C7CB62C-577F-41D2-9A3A-5EFA73859BC4}">
          <p14:sldIdLst>
            <p14:sldId id="1871"/>
            <p14:sldId id="1967"/>
            <p14:sldId id="1971"/>
            <p14:sldId id="1968"/>
            <p14:sldId id="1969"/>
            <p14:sldId id="1970"/>
            <p14:sldId id="1972"/>
            <p14:sldId id="1973"/>
            <p14:sldId id="1974"/>
            <p14:sldId id="1975"/>
          </p14:sldIdLst>
        </p14:section>
        <p14:section name="\D" id="{2965115C-B147-4CE8-8404-3E1B8DC15CDE}">
          <p14:sldIdLst>
            <p14:sldId id="1872"/>
            <p14:sldId id="1976"/>
            <p14:sldId id="1977"/>
            <p14:sldId id="1978"/>
            <p14:sldId id="1979"/>
            <p14:sldId id="1980"/>
            <p14:sldId id="1981"/>
            <p14:sldId id="1982"/>
            <p14:sldId id="1983"/>
            <p14:sldId id="1984"/>
            <p14:sldId id="1985"/>
          </p14:sldIdLst>
        </p14:section>
        <p14:section name="\w \W" id="{8C671706-49F4-4268-8006-17BC75813DED}">
          <p14:sldIdLst>
            <p14:sldId id="1873"/>
            <p14:sldId id="1986"/>
            <p14:sldId id="1987"/>
            <p14:sldId id="1988"/>
            <p14:sldId id="1989"/>
            <p14:sldId id="1990"/>
            <p14:sldId id="1991"/>
            <p14:sldId id="1992"/>
            <p14:sldId id="1993"/>
            <p14:sldId id="1994"/>
            <p14:sldId id="1995"/>
            <p14:sldId id="1996"/>
            <p14:sldId id="1999"/>
            <p14:sldId id="1998"/>
            <p14:sldId id="1997"/>
            <p14:sldId id="2000"/>
            <p14:sldId id="2001"/>
          </p14:sldIdLst>
        </p14:section>
        <p14:section name="^ $" id="{4744B397-BF66-47C4-B469-AFBA3367813C}">
          <p14:sldIdLst>
            <p14:sldId id="1875"/>
            <p14:sldId id="2002"/>
            <p14:sldId id="2003"/>
            <p14:sldId id="2004"/>
            <p14:sldId id="2005"/>
            <p14:sldId id="2006"/>
            <p14:sldId id="2007"/>
            <p14:sldId id="2008"/>
            <p14:sldId id="2009"/>
            <p14:sldId id="2010"/>
            <p14:sldId id="2011"/>
            <p14:sldId id="2012"/>
          </p14:sldIdLst>
        </p14:section>
        <p14:section name="\s \S" id="{4D041198-6182-468E-8BF3-0062840D75BB}">
          <p14:sldIdLst>
            <p14:sldId id="1874"/>
            <p14:sldId id="2013"/>
            <p14:sldId id="2014"/>
            <p14:sldId id="2015"/>
            <p14:sldId id="2016"/>
            <p14:sldId id="2017"/>
            <p14:sldId id="2018"/>
            <p14:sldId id="2019"/>
          </p14:sldIdLst>
        </p14:section>
        <p14:section name="Fun With Slashes" id="{67E7663C-3F58-446F-B68F-641CAF9BB67A}">
          <p14:sldIdLst>
            <p14:sldId id="1876"/>
            <p14:sldId id="2020"/>
            <p14:sldId id="2021"/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0"/>
            <p14:sldId id="2031"/>
            <p14:sldId id="2032"/>
            <p14:sldId id="2033"/>
            <p14:sldId id="2034"/>
            <p14:sldId id="2035"/>
          </p14:sldIdLst>
        </p14:section>
        <p14:section name="And so on" id="{5188CD5E-25D7-426F-A171-7EEBCF88A0A1}">
          <p14:sldIdLst>
            <p14:sldId id="1868"/>
          </p14:sldIdLst>
        </p14:section>
        <p14:section name="Brackets" id="{68FA3A80-68CB-42EE-844D-4E2F9B3C7B8E}">
          <p14:sldIdLst>
            <p14:sldId id="1877"/>
          </p14:sldIdLst>
        </p14:section>
        <p14:section name="Curly Brackets" id="{0A25354A-29C7-4EA3-B0B3-0DFA8D234EFB}">
          <p14:sldIdLst>
            <p14:sldId id="1878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  <p14:sldId id="2053"/>
            <p14:sldId id="2054"/>
            <p14:sldId id="2055"/>
            <p14:sldId id="2056"/>
          </p14:sldIdLst>
        </p14:section>
        <p14:section name="Round Brackets" id="{A8F270FB-D1C6-429C-9008-37D4A6C8929E}">
          <p14:sldIdLst>
            <p14:sldId id="1879"/>
            <p14:sldId id="2057"/>
            <p14:sldId id="2058"/>
            <p14:sldId id="2059"/>
            <p14:sldId id="2060"/>
            <p14:sldId id="2061"/>
            <p14:sldId id="2062"/>
            <p14:sldId id="2063"/>
          </p14:sldIdLst>
        </p14:section>
        <p14:section name="Square Brackets" id="{2D6B0C96-A972-4E3C-8486-C0BBEC685DE2}">
          <p14:sldIdLst>
            <p14:sldId id="1880"/>
            <p14:sldId id="2064"/>
            <p14:sldId id="2065"/>
            <p14:sldId id="2066"/>
            <p14:sldId id="2067"/>
            <p14:sldId id="2068"/>
            <p14:sldId id="2069"/>
            <p14:sldId id="2070"/>
            <p14:sldId id="2071"/>
            <p14:sldId id="2072"/>
            <p14:sldId id="2073"/>
            <p14:sldId id="2074"/>
            <p14:sldId id="2075"/>
            <p14:sldId id="2076"/>
            <p14:sldId id="2077"/>
            <p14:sldId id="2078"/>
            <p14:sldId id="2079"/>
            <p14:sldId id="2080"/>
          </p14:sldIdLst>
        </p14:section>
        <p14:section name="Carets Inside Square Brackets" id="{02B82D4E-792D-4702-B532-AF0847E5CA6E}">
          <p14:sldIdLst>
            <p14:sldId id="1881"/>
            <p14:sldId id="2081"/>
            <p14:sldId id="2082"/>
            <p14:sldId id="2083"/>
            <p14:sldId id="2084"/>
            <p14:sldId id="2085"/>
            <p14:sldId id="2086"/>
            <p14:sldId id="2087"/>
            <p14:sldId id="2088"/>
            <p14:sldId id="2089"/>
            <p14:sldId id="2090"/>
            <p14:sldId id="2091"/>
            <p14:sldId id="2092"/>
          </p14:sldIdLst>
        </p14:section>
        <p14:section name="Putting it in action" id="{42CBFF5C-7304-4E9F-AE9E-4CD563C29A21}">
          <p14:sldIdLst>
            <p14:sldId id="1882"/>
          </p14:sldIdLst>
        </p14:section>
        <p14:section name="Isolate a Username" id="{51849D66-D2F5-4438-8D96-C0DDA81030B3}">
          <p14:sldIdLst>
            <p14:sldId id="1884"/>
            <p14:sldId id="2093"/>
            <p14:sldId id="2094"/>
            <p14:sldId id="2095"/>
            <p14:sldId id="2096"/>
            <p14:sldId id="2097"/>
            <p14:sldId id="2098"/>
            <p14:sldId id="2099"/>
            <p14:sldId id="2100"/>
          </p14:sldIdLst>
        </p14:section>
        <p14:section name="Better Than Booleans" id="{9D7FCE0C-8391-4D3F-A800-889EB6132996}">
          <p14:sldIdLst>
            <p14:sldId id="1885"/>
            <p14:sldId id="2101"/>
            <p14:sldId id="2102"/>
            <p14:sldId id="2103"/>
            <p14:sldId id="2104"/>
            <p14:sldId id="2105"/>
            <p14:sldId id="2106"/>
            <p14:sldId id="2107"/>
            <p14:sldId id="2108"/>
            <p14:sldId id="2109"/>
            <p14:sldId id="2110"/>
            <p14:sldId id="2111"/>
            <p14:sldId id="2112"/>
            <p14:sldId id="2113"/>
            <p14:sldId id="2114"/>
          </p14:sldIdLst>
        </p14:section>
        <p14:section name="Last Four Digits" id="{D08B88C5-A33F-4242-8DF6-701D0F016A57}">
          <p14:sldIdLst>
            <p14:sldId id="2115"/>
            <p14:sldId id="2116"/>
            <p14:sldId id="2117"/>
            <p14:sldId id="2118"/>
            <p14:sldId id="2119"/>
            <p14:sldId id="2163"/>
            <p14:sldId id="2120"/>
            <p14:sldId id="2121"/>
            <p14:sldId id="2122"/>
            <p14:sldId id="2123"/>
            <p14:sldId id="2124"/>
            <p14:sldId id="2125"/>
            <p14:sldId id="2126"/>
            <p14:sldId id="2127"/>
            <p14:sldId id="2128"/>
            <p14:sldId id="2129"/>
            <p14:sldId id="2130"/>
            <p14:sldId id="2131"/>
          </p14:sldIdLst>
        </p14:section>
        <p14:section name="Is that an IP Address" id="{10F42C9B-623B-472D-8B95-87EDAAF1E883}">
          <p14:sldIdLst>
            <p14:sldId id="1883"/>
            <p14:sldId id="2132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2"/>
            <p14:sldId id="2153"/>
            <p14:sldId id="2154"/>
            <p14:sldId id="2155"/>
            <p14:sldId id="2156"/>
            <p14:sldId id="2157"/>
            <p14:sldId id="2158"/>
            <p14:sldId id="2159"/>
            <p14:sldId id="2160"/>
            <p14:sldId id="2161"/>
            <p14:sldId id="2162"/>
          </p14:sldIdLst>
        </p14:section>
        <p14:section name="Conclusion" id="{C6BBD672-64EE-4215-92CD-0F6916EE467E}">
          <p14:sldIdLst>
            <p14:sldId id="1887"/>
            <p14:sldId id="1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FA6"/>
    <a:srgbClr val="F77462"/>
    <a:srgbClr val="6179A8"/>
    <a:srgbClr val="00FF00"/>
    <a:srgbClr val="8064A2"/>
    <a:srgbClr val="5CB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12BDC-F6A2-43E2-86DB-BEF1EB7C90A0}" v="729" dt="2019-07-29T22:43:22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7" autoAdjust="0"/>
    <p:restoredTop sz="87600" autoAdjust="0"/>
  </p:normalViewPr>
  <p:slideViewPr>
    <p:cSldViewPr>
      <p:cViewPr varScale="1">
        <p:scale>
          <a:sx n="188" d="100"/>
          <a:sy n="188" d="100"/>
        </p:scale>
        <p:origin x="384" y="14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tableStyles" Target="tableStyle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slide" Target="slides/slide296.xml"/><Relationship Id="rId306" Type="http://schemas.microsoft.com/office/2015/10/relationships/revisionInfo" Target="revisionInfo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426905"/>
            <a:ext cx="3121486" cy="9233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30833"/>
          </a:xfrm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8324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2571750"/>
            <a:ext cx="4368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Thomas Rayner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Sr Security Service Engineer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890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rgbClr val="FF0000"/>
                </a:solidFill>
                <a:effectLst/>
              </a:rPr>
              <a:t>Regex for Complete Noobs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1839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7689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1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2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1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5432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0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2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767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485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018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e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7371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024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6872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300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6234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</a:t>
            </a:r>
            <a:r>
              <a:rPr lang="en-US" sz="2000" dirty="0">
                <a:solidFill>
                  <a:srgbClr val="333333"/>
                </a:solidFill>
                <a:highlight>
                  <a:srgbClr val="00FFFF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5110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8591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8902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4753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1623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2041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3941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4187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245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529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2389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CA23-6C55-4A86-AA71-0D77D229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86F8-AECF-4F0A-AB6E-4C9EF6C7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whatever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A8E2-168A-404A-B368-944438AA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6665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034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234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0373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896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5640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4238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2143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6902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7151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2915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FD49DDD9-D75F-4785-8BBF-4B90E5EF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525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9276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346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is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002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4450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6248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400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860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884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7858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E2C66FF-AFDF-4214-9967-E570BCD8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4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688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295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3568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9488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4910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3508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3619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438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3401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8375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C7EC-B2EE-42A2-A9D4-A00D8EA6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6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60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2974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3905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9334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3749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4317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3A-EB51-4BFF-AA05-27C247E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413F8-60D3-44FF-8591-CBDDF812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36664"/>
            <a:ext cx="4268788" cy="3357562"/>
          </a:xfrm>
        </p:spPr>
        <p:txBody>
          <a:bodyPr>
            <a:normAutofit/>
          </a:bodyPr>
          <a:lstStyle/>
          <a:p>
            <a:r>
              <a:rPr lang="en-US" dirty="0"/>
              <a:t>^	Start of line</a:t>
            </a:r>
          </a:p>
          <a:p>
            <a:r>
              <a:rPr lang="en-US" dirty="0"/>
              <a:t>$	End of line</a:t>
            </a:r>
          </a:p>
          <a:p>
            <a:r>
              <a:rPr lang="en-US" dirty="0"/>
              <a:t>\A	Start of string</a:t>
            </a:r>
          </a:p>
          <a:p>
            <a:r>
              <a:rPr lang="en-US" dirty="0"/>
              <a:t>\z	End of string</a:t>
            </a:r>
          </a:p>
          <a:p>
            <a:r>
              <a:rPr lang="en-US" dirty="0"/>
              <a:t>.		Any single character</a:t>
            </a:r>
          </a:p>
          <a:p>
            <a:r>
              <a:rPr lang="en-US" dirty="0"/>
              <a:t>\s	Any whitespace char</a:t>
            </a:r>
          </a:p>
          <a:p>
            <a:r>
              <a:rPr lang="en-US" dirty="0"/>
              <a:t>\S	Any non-whitespace char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73E71-9F5D-4B8C-9912-0174D1BE4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36662"/>
            <a:ext cx="4268788" cy="3357563"/>
          </a:xfrm>
        </p:spPr>
        <p:txBody>
          <a:bodyPr>
            <a:normAutofit/>
          </a:bodyPr>
          <a:lstStyle/>
          <a:p>
            <a:r>
              <a:rPr lang="en-US" dirty="0"/>
              <a:t>\d	Any digit</a:t>
            </a:r>
          </a:p>
          <a:p>
            <a:r>
              <a:rPr lang="en-US" dirty="0"/>
              <a:t>\D	Any non-digit</a:t>
            </a:r>
          </a:p>
          <a:p>
            <a:r>
              <a:rPr lang="en-US" dirty="0"/>
              <a:t>\w	Any word char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letter, number, underscore</a:t>
            </a:r>
          </a:p>
          <a:p>
            <a:r>
              <a:rPr lang="en-US" dirty="0"/>
              <a:t>\W	Any non-word char</a:t>
            </a:r>
          </a:p>
          <a:p>
            <a:r>
              <a:rPr lang="en-US" dirty="0"/>
              <a:t>\b	Any word boundary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AF94-EC4E-475B-89D2-12899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0979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288-567E-4781-B24A-1DB2762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114E-803D-4B9D-B41D-6163404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Round, square, and curly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9B88-D918-422B-A9D1-728FD70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840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601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1276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A209-EDD8-45BA-813B-9FC899B0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5014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0300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7105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0430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8084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4393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5754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6533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9436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413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F5F3-7EE7-472E-A0E0-0D22DEB0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557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2617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8563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999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040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2031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08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1755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2707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51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5B14B-B867-40C3-BA36-32E00925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5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(hello123){2}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592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0414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011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1883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6169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474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030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4475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94802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577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Find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5100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65C2B-8B74-4E81-99B6-68B97A1A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5374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2703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54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38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015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8251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23968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2268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0987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[f-q]$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767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EE5BFF5-A5AF-49D2-8DD4-90A096CA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1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8242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900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7113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409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2876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0803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7797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3885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864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2254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66FC-FB91-47A2-BD0F-0738DA10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6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1662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712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165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07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6814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1345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6958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2234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3971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59C8-2D98-4A8F-9800-D854C01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CE22-F26A-464F-B76C-DFE6861BE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get some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DA46-8DF0-4C75-B7DD-19DD0FA1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9427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EBE2B-7F1B-477F-BE7F-9D98889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9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4576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6471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4641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9861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0999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8356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39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domain\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3362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270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649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F189E-C5E6-43E8-AB2D-CF227F1B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9499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7556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9514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506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095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3629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9126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1470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222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518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BC778-A1E7-4980-812E-CB929337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6093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</a:t>
            </a:r>
            <a:r>
              <a:rPr lang="en-US" sz="1800" dirty="0">
                <a:solidFill>
                  <a:srgbClr val="333333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677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</a:t>
            </a:r>
            <a:r>
              <a:rPr lang="en-US" sz="1800" dirty="0">
                <a:solidFill>
                  <a:srgbClr val="333333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b="1" u="dashHeavy" dirty="0">
                <a:solidFill>
                  <a:srgbClr val="333333"/>
                </a:solidFill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20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b="1" u="dashHeavy" dirty="0">
                <a:solidFill>
                  <a:srgbClr val="333333"/>
                </a:solidFill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195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7039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1932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1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5040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2572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399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2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7514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06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6058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06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717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9222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554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55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291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55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0914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097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252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234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2906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1234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5005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2404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3624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6324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8720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9034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8608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4415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1725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0445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43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7310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9423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0523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44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6091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52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3946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230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0336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0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4847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200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6801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200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2210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2189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7396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2551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178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66F-2188-40CB-A1B5-D8484A8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73319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/>
              <a:t>regex101.com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3950-AE4E-47C9-822E-43AD719D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7" y="666750"/>
            <a:ext cx="7193886" cy="4100513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6AAC-9DEA-4D5F-A52E-8570C42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@MrThomasRayner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5895-F285-41B5-9EED-74F3DF55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4" b="66550"/>
          <a:stretch/>
        </p:blipFill>
        <p:spPr>
          <a:xfrm>
            <a:off x="2209800" y="666750"/>
            <a:ext cx="5959143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23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6753 0.2666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98203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75C-F993-43AD-BDC9-2A2C29F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AAD-389E-446C-8D16-153AAB8E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 for “regular expression”</a:t>
            </a:r>
          </a:p>
          <a:p>
            <a:r>
              <a:rPr lang="en-US" dirty="0"/>
              <a:t>Sequence of characters that defines a search pattern</a:t>
            </a:r>
          </a:p>
          <a:p>
            <a:r>
              <a:rPr lang="en-US" dirty="0"/>
              <a:t>Used to find or replace items in strings</a:t>
            </a:r>
          </a:p>
          <a:p>
            <a:endParaRPr lang="en-US" dirty="0"/>
          </a:p>
          <a:p>
            <a:r>
              <a:rPr lang="en-US" dirty="0"/>
              <a:t>Especially handy for</a:t>
            </a:r>
          </a:p>
          <a:p>
            <a:pPr lvl="1"/>
            <a:r>
              <a:rPr lang="en-US" dirty="0"/>
              <a:t>Extracting text from files like logs</a:t>
            </a:r>
          </a:p>
          <a:p>
            <a:pPr lvl="1"/>
            <a:r>
              <a:rPr lang="en-US" dirty="0"/>
              <a:t>Determining if a value exists in some user input</a:t>
            </a:r>
          </a:p>
          <a:p>
            <a:pPr lvl="1"/>
            <a:r>
              <a:rPr lang="en-US" dirty="0"/>
              <a:t>Replacing parts of a string with other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1220-EAF2-4E05-A9D9-D131102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628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7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676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4020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728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7559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6038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1568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952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5743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8101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2077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926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779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957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6547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6655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225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6289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3802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95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2154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5515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0877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4266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6678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4473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9440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2145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8309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8701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8024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8092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3976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s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441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0829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5533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1484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343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492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u="heavy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9969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8772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2656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00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742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0267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167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heavy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4695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2005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4809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F4B-A43C-4D72-B48A-33BF251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F51C-BB7E-4B24-A86F-C8A177D47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^\where things </a:t>
            </a:r>
            <a:r>
              <a:rPr lang="en-US" dirty="0" err="1"/>
              <a:t>st</a:t>
            </a:r>
            <a:r>
              <a:rPr lang="en-US" dirty="0"/>
              <a:t>\Art getting \weir\d$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14B5-7413-434A-90EE-202FB98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049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1055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1786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555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952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6549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0539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514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t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9785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8588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520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6153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8589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r>
              <a:rPr lang="en-US" sz="2400" dirty="0">
                <a:solidFill>
                  <a:srgbClr val="00FF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🤫</a:t>
            </a:r>
            <a:endParaRPr lang="en-US" sz="2400" dirty="0">
              <a:solidFill>
                <a:srgbClr val="00FF00"/>
              </a:solidFill>
              <a:highlight>
                <a:srgbClr val="00FF00"/>
              </a:highlight>
              <a:uFill>
                <a:solidFill>
                  <a:srgbClr val="92D050"/>
                </a:solidFill>
              </a:u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591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94198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229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63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1273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7065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5278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7022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319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2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66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267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3545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0914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6353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9134</Words>
  <Application>Microsoft Office PowerPoint</Application>
  <PresentationFormat>On-screen Show (16:9)</PresentationFormat>
  <Paragraphs>2118</Paragraphs>
  <Slides>298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298</vt:i4>
      </vt:variant>
    </vt:vector>
  </HeadingPairs>
  <TitlesOfParts>
    <vt:vector size="303" baseType="lpstr">
      <vt:lpstr>Arial</vt:lpstr>
      <vt:lpstr>Calibri</vt:lpstr>
      <vt:lpstr>Hack NF</vt:lpstr>
      <vt:lpstr>Times New Roman</vt:lpstr>
      <vt:lpstr>Custom Design</vt:lpstr>
      <vt:lpstr>PowerPoint Presentation</vt:lpstr>
      <vt:lpstr>Find Me</vt:lpstr>
      <vt:lpstr>What is regex?</vt:lpstr>
      <vt:lpstr>You’re already doing it!</vt:lpstr>
      <vt:lpstr>You’re already doing it!</vt:lpstr>
      <vt:lpstr>Boolean Matching</vt:lpstr>
      <vt:lpstr>Boolean Matching</vt:lpstr>
      <vt:lpstr>Boolean Matching</vt:lpstr>
      <vt:lpstr>Boolean Matching</vt:lpstr>
      <vt:lpstr>Simple Replacements</vt:lpstr>
      <vt:lpstr>Simple Replacements</vt:lpstr>
      <vt:lpstr>Simple Replacements</vt:lpstr>
      <vt:lpstr>Quantifiers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Special Symbols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\n – New Line</vt:lpstr>
      <vt:lpstr>\n – New Line</vt:lpstr>
      <vt:lpstr>\n – New Line</vt:lpstr>
      <vt:lpstr>\n – New Line</vt:lpstr>
      <vt:lpstr>\n – New Line</vt:lpstr>
      <vt:lpstr>\n – New Line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And so on</vt:lpstr>
      <vt:lpstr>Brackets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Putting it in Action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regex101.com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2019-07-28T15:18:25Z</dcterms:created>
  <dcterms:modified xsi:type="dcterms:W3CDTF">2019-07-29T22:43:49Z</dcterms:modified>
</cp:coreProperties>
</file>