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451AB3-9DC1-4CF9-9A3E-360EB30326BB}" type="doc">
      <dgm:prSet loTypeId="urn:microsoft.com/office/officeart/2005/8/layout/radial4" loCatId="relationship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031CC0A-5086-49A1-97A9-760CB43DB063}">
      <dgm:prSet phldrT="[Text]" custT="1"/>
      <dgm:spPr/>
      <dgm:t>
        <a:bodyPr/>
        <a:lstStyle/>
        <a:p>
          <a:r>
            <a:rPr lang="en-US" sz="2400" b="1" dirty="0" smtClean="0"/>
            <a:t>Actor</a:t>
          </a:r>
          <a:r>
            <a:rPr lang="en-US" sz="2800" b="1" dirty="0" smtClean="0"/>
            <a:t> </a:t>
          </a:r>
          <a:r>
            <a:rPr lang="en-US" sz="2400" b="1" dirty="0" smtClean="0"/>
            <a:t>Class</a:t>
          </a:r>
          <a:endParaRPr lang="en-US" sz="2400" b="1" dirty="0"/>
        </a:p>
      </dgm:t>
    </dgm:pt>
    <dgm:pt modelId="{CD544B32-FDF7-4D8B-A18C-7504CC5FE4B8}" type="parTrans" cxnId="{B981450C-0889-4745-9120-A83D455DAF08}">
      <dgm:prSet/>
      <dgm:spPr/>
      <dgm:t>
        <a:bodyPr/>
        <a:lstStyle/>
        <a:p>
          <a:endParaRPr lang="en-US"/>
        </a:p>
      </dgm:t>
    </dgm:pt>
    <dgm:pt modelId="{CBA98458-2546-411E-A761-372EB12CFA55}" type="sibTrans" cxnId="{B981450C-0889-4745-9120-A83D455DAF08}">
      <dgm:prSet/>
      <dgm:spPr/>
      <dgm:t>
        <a:bodyPr/>
        <a:lstStyle/>
        <a:p>
          <a:endParaRPr lang="en-US"/>
        </a:p>
      </dgm:t>
    </dgm:pt>
    <dgm:pt modelId="{5A43213B-38C9-48A9-9619-8E88FB2D14AE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Peasant</a:t>
          </a:r>
          <a:endParaRPr lang="en-US" b="1" dirty="0">
            <a:solidFill>
              <a:schemeClr val="tx1"/>
            </a:solidFill>
          </a:endParaRPr>
        </a:p>
      </dgm:t>
    </dgm:pt>
    <dgm:pt modelId="{F34299DB-3F0A-4EE8-822E-27A9EBA15CA4}" type="parTrans" cxnId="{0790A131-279A-4AC9-A5DC-270798BF4AEA}">
      <dgm:prSet/>
      <dgm:spPr/>
      <dgm:t>
        <a:bodyPr/>
        <a:lstStyle/>
        <a:p>
          <a:endParaRPr lang="en-US"/>
        </a:p>
      </dgm:t>
    </dgm:pt>
    <dgm:pt modelId="{3B4C7927-3F7B-4613-8119-0596B766778E}" type="sibTrans" cxnId="{0790A131-279A-4AC9-A5DC-270798BF4AEA}">
      <dgm:prSet/>
      <dgm:spPr/>
      <dgm:t>
        <a:bodyPr/>
        <a:lstStyle/>
        <a:p>
          <a:endParaRPr lang="en-US"/>
        </a:p>
      </dgm:t>
    </dgm:pt>
    <dgm:pt modelId="{EFA2B03D-23E7-4371-93C1-F5945F1E807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Archer</a:t>
          </a:r>
          <a:endParaRPr lang="en-US" b="1" dirty="0">
            <a:solidFill>
              <a:schemeClr val="tx1"/>
            </a:solidFill>
          </a:endParaRPr>
        </a:p>
      </dgm:t>
    </dgm:pt>
    <dgm:pt modelId="{DA577F7A-D0EA-41FB-9CB2-FD3E497DDF84}" type="parTrans" cxnId="{4A670800-D113-46C9-BCAB-52547D06E882}">
      <dgm:prSet/>
      <dgm:spPr/>
      <dgm:t>
        <a:bodyPr/>
        <a:lstStyle/>
        <a:p>
          <a:endParaRPr lang="en-US"/>
        </a:p>
      </dgm:t>
    </dgm:pt>
    <dgm:pt modelId="{B9420F8F-4B4C-4CA9-AD76-5E9E6EE4FD47}" type="sibTrans" cxnId="{4A670800-D113-46C9-BCAB-52547D06E882}">
      <dgm:prSet/>
      <dgm:spPr/>
      <dgm:t>
        <a:bodyPr/>
        <a:lstStyle/>
        <a:p>
          <a:endParaRPr lang="en-US"/>
        </a:p>
      </dgm:t>
    </dgm:pt>
    <dgm:pt modelId="{BE737178-C81A-41F3-9078-D8E23F5FDE60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Knight</a:t>
          </a:r>
          <a:endParaRPr lang="en-US" b="1" dirty="0">
            <a:solidFill>
              <a:schemeClr val="tx1"/>
            </a:solidFill>
          </a:endParaRPr>
        </a:p>
      </dgm:t>
    </dgm:pt>
    <dgm:pt modelId="{19631700-F08C-41F2-8F9E-C94CAB7CCFEF}" type="parTrans" cxnId="{1D77264E-5CC4-42F3-AC16-FDC653C9ADEE}">
      <dgm:prSet/>
      <dgm:spPr/>
      <dgm:t>
        <a:bodyPr/>
        <a:lstStyle/>
        <a:p>
          <a:endParaRPr lang="en-US"/>
        </a:p>
      </dgm:t>
    </dgm:pt>
    <dgm:pt modelId="{B68BE673-AE46-4152-AE25-2A1677BE962C}" type="sibTrans" cxnId="{1D77264E-5CC4-42F3-AC16-FDC653C9ADEE}">
      <dgm:prSet/>
      <dgm:spPr/>
      <dgm:t>
        <a:bodyPr/>
        <a:lstStyle/>
        <a:p>
          <a:endParaRPr lang="en-US"/>
        </a:p>
      </dgm:t>
    </dgm:pt>
    <dgm:pt modelId="{E0D8CD97-62C7-4046-B3F7-2BB3C67A97E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Mage</a:t>
          </a:r>
          <a:endParaRPr lang="en-US" b="1" dirty="0">
            <a:solidFill>
              <a:schemeClr val="tx1"/>
            </a:solidFill>
          </a:endParaRPr>
        </a:p>
      </dgm:t>
    </dgm:pt>
    <dgm:pt modelId="{940813B1-70FA-4D80-9503-038BBD627197}" type="parTrans" cxnId="{664C2110-04B0-4AEA-B5CD-92DD7B1A9CFA}">
      <dgm:prSet/>
      <dgm:spPr/>
      <dgm:t>
        <a:bodyPr/>
        <a:lstStyle/>
        <a:p>
          <a:endParaRPr lang="en-US"/>
        </a:p>
      </dgm:t>
    </dgm:pt>
    <dgm:pt modelId="{A09C7722-396C-4ED1-98C4-3B92D4068E47}" type="sibTrans" cxnId="{664C2110-04B0-4AEA-B5CD-92DD7B1A9CFA}">
      <dgm:prSet/>
      <dgm:spPr/>
      <dgm:t>
        <a:bodyPr/>
        <a:lstStyle/>
        <a:p>
          <a:endParaRPr lang="en-US"/>
        </a:p>
      </dgm:t>
    </dgm:pt>
    <dgm:pt modelId="{996531B6-697D-40BF-8270-37F47B1CA414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Low Health/Damage</a:t>
          </a:r>
          <a:endParaRPr lang="en-US" b="1" dirty="0">
            <a:solidFill>
              <a:schemeClr val="tx1"/>
            </a:solidFill>
          </a:endParaRPr>
        </a:p>
      </dgm:t>
    </dgm:pt>
    <dgm:pt modelId="{B1B3DD59-1F11-45FB-BE11-76A8DC1B449D}" type="parTrans" cxnId="{96525335-9449-473C-A33B-410882048F1D}">
      <dgm:prSet/>
      <dgm:spPr/>
      <dgm:t>
        <a:bodyPr/>
        <a:lstStyle/>
        <a:p>
          <a:endParaRPr lang="en-US"/>
        </a:p>
      </dgm:t>
    </dgm:pt>
    <dgm:pt modelId="{226B601A-0811-4D64-8DC0-499851DF2D45}" type="sibTrans" cxnId="{96525335-9449-473C-A33B-410882048F1D}">
      <dgm:prSet/>
      <dgm:spPr/>
      <dgm:t>
        <a:bodyPr/>
        <a:lstStyle/>
        <a:p>
          <a:endParaRPr lang="en-US"/>
        </a:p>
      </dgm:t>
    </dgm:pt>
    <dgm:pt modelId="{0D4F36A9-1BDB-4A62-9E00-FA050715C12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Can Mine and Build</a:t>
          </a:r>
          <a:endParaRPr lang="en-US" b="1" dirty="0">
            <a:solidFill>
              <a:schemeClr val="tx1"/>
            </a:solidFill>
          </a:endParaRPr>
        </a:p>
      </dgm:t>
    </dgm:pt>
    <dgm:pt modelId="{D33DDCE0-EE41-4915-9B46-308A28072D7B}" type="parTrans" cxnId="{C570B7E2-0424-4276-8041-5BEA6AF23E9E}">
      <dgm:prSet/>
      <dgm:spPr/>
      <dgm:t>
        <a:bodyPr/>
        <a:lstStyle/>
        <a:p>
          <a:endParaRPr lang="en-US"/>
        </a:p>
      </dgm:t>
    </dgm:pt>
    <dgm:pt modelId="{FB92F6A9-CCA9-4DA0-B859-533A598CB9BB}" type="sibTrans" cxnId="{C570B7E2-0424-4276-8041-5BEA6AF23E9E}">
      <dgm:prSet/>
      <dgm:spPr/>
      <dgm:t>
        <a:bodyPr/>
        <a:lstStyle/>
        <a:p>
          <a:endParaRPr lang="en-US"/>
        </a:p>
      </dgm:t>
    </dgm:pt>
    <dgm:pt modelId="{472992FA-A9BA-4962-A0FE-D106C3B5904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High Speed</a:t>
          </a:r>
          <a:endParaRPr lang="en-US" b="1" dirty="0">
            <a:solidFill>
              <a:schemeClr val="tx1"/>
            </a:solidFill>
          </a:endParaRPr>
        </a:p>
      </dgm:t>
    </dgm:pt>
    <dgm:pt modelId="{00BFDE4B-58EB-49A8-8B0A-81C23AF438F4}" type="parTrans" cxnId="{DF1DC6F4-4087-4662-A6DE-AA09834707DF}">
      <dgm:prSet/>
      <dgm:spPr/>
      <dgm:t>
        <a:bodyPr/>
        <a:lstStyle/>
        <a:p>
          <a:endParaRPr lang="en-US"/>
        </a:p>
      </dgm:t>
    </dgm:pt>
    <dgm:pt modelId="{FCCAEE71-E549-4B9B-A18D-E097BDDE5E7E}" type="sibTrans" cxnId="{DF1DC6F4-4087-4662-A6DE-AA09834707DF}">
      <dgm:prSet/>
      <dgm:spPr/>
      <dgm:t>
        <a:bodyPr/>
        <a:lstStyle/>
        <a:p>
          <a:endParaRPr lang="en-US"/>
        </a:p>
      </dgm:t>
    </dgm:pt>
    <dgm:pt modelId="{9307B8C2-67D0-457F-A4D0-29250108D4F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Ranged Attack</a:t>
          </a:r>
          <a:endParaRPr lang="en-US" b="1" dirty="0">
            <a:solidFill>
              <a:schemeClr val="tx1"/>
            </a:solidFill>
          </a:endParaRPr>
        </a:p>
      </dgm:t>
    </dgm:pt>
    <dgm:pt modelId="{F604FBD6-BC82-4869-9E8A-8D5909EFC933}" type="parTrans" cxnId="{AE253DBC-1E5E-4A26-8053-14567D95F56A}">
      <dgm:prSet/>
      <dgm:spPr/>
      <dgm:t>
        <a:bodyPr/>
        <a:lstStyle/>
        <a:p>
          <a:endParaRPr lang="en-US"/>
        </a:p>
      </dgm:t>
    </dgm:pt>
    <dgm:pt modelId="{9E82DE1A-E9C7-4938-B646-A1E959EDDA0F}" type="sibTrans" cxnId="{AE253DBC-1E5E-4A26-8053-14567D95F56A}">
      <dgm:prSet/>
      <dgm:spPr/>
      <dgm:t>
        <a:bodyPr/>
        <a:lstStyle/>
        <a:p>
          <a:endParaRPr lang="en-US"/>
        </a:p>
      </dgm:t>
    </dgm:pt>
    <dgm:pt modelId="{3ABA688F-8F28-4D12-8DC5-E631EAEFB34D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Low Speed</a:t>
          </a:r>
          <a:endParaRPr lang="en-US" b="1" dirty="0">
            <a:solidFill>
              <a:schemeClr val="tx1"/>
            </a:solidFill>
          </a:endParaRPr>
        </a:p>
      </dgm:t>
    </dgm:pt>
    <dgm:pt modelId="{C2EE095E-1956-4DCD-97A4-3E2031D55F33}" type="parTrans" cxnId="{A2E38D84-1676-426F-8B48-02A856E7CA94}">
      <dgm:prSet/>
      <dgm:spPr/>
      <dgm:t>
        <a:bodyPr/>
        <a:lstStyle/>
        <a:p>
          <a:endParaRPr lang="en-US"/>
        </a:p>
      </dgm:t>
    </dgm:pt>
    <dgm:pt modelId="{CBE9D227-FC59-49BD-BDCA-335CB38BC8D6}" type="sibTrans" cxnId="{A2E38D84-1676-426F-8B48-02A856E7CA94}">
      <dgm:prSet/>
      <dgm:spPr/>
      <dgm:t>
        <a:bodyPr/>
        <a:lstStyle/>
        <a:p>
          <a:endParaRPr lang="en-US"/>
        </a:p>
      </dgm:t>
    </dgm:pt>
    <dgm:pt modelId="{629B0DAC-E5BB-43FE-9578-D9EFCEAB5B0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High Damage</a:t>
          </a:r>
          <a:endParaRPr lang="en-US" b="1" dirty="0">
            <a:solidFill>
              <a:schemeClr val="tx1"/>
            </a:solidFill>
          </a:endParaRPr>
        </a:p>
      </dgm:t>
    </dgm:pt>
    <dgm:pt modelId="{7624902E-4EDD-48E0-AF5E-1CE000071E9E}" type="parTrans" cxnId="{71EF4594-2EFA-4868-9531-049EB4E1BD88}">
      <dgm:prSet/>
      <dgm:spPr/>
      <dgm:t>
        <a:bodyPr/>
        <a:lstStyle/>
        <a:p>
          <a:endParaRPr lang="en-US"/>
        </a:p>
      </dgm:t>
    </dgm:pt>
    <dgm:pt modelId="{76BAB384-4460-44DE-9497-4950F6123277}" type="sibTrans" cxnId="{71EF4594-2EFA-4868-9531-049EB4E1BD88}">
      <dgm:prSet/>
      <dgm:spPr/>
      <dgm:t>
        <a:bodyPr/>
        <a:lstStyle/>
        <a:p>
          <a:endParaRPr lang="en-US"/>
        </a:p>
      </dgm:t>
    </dgm:pt>
    <dgm:pt modelId="{6E3D7A9E-D545-4E94-9708-98132951FC50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Armor</a:t>
          </a:r>
          <a:endParaRPr lang="en-US" b="1" dirty="0">
            <a:solidFill>
              <a:schemeClr val="tx1"/>
            </a:solidFill>
          </a:endParaRPr>
        </a:p>
      </dgm:t>
    </dgm:pt>
    <dgm:pt modelId="{3D082582-3720-4ACD-B85A-9381F771C80B}" type="parTrans" cxnId="{074C36B0-9514-4517-B696-5E93331CBCC9}">
      <dgm:prSet/>
      <dgm:spPr/>
      <dgm:t>
        <a:bodyPr/>
        <a:lstStyle/>
        <a:p>
          <a:endParaRPr lang="en-US"/>
        </a:p>
      </dgm:t>
    </dgm:pt>
    <dgm:pt modelId="{FBAC96FD-D6DD-4CBA-A6A3-995DC15250AD}" type="sibTrans" cxnId="{074C36B0-9514-4517-B696-5E93331CBCC9}">
      <dgm:prSet/>
      <dgm:spPr/>
      <dgm:t>
        <a:bodyPr/>
        <a:lstStyle/>
        <a:p>
          <a:endParaRPr lang="en-US"/>
        </a:p>
      </dgm:t>
    </dgm:pt>
    <dgm:pt modelId="{308B5DF5-D110-482D-BDEB-2257958EAF0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Magic Damage</a:t>
          </a:r>
          <a:endParaRPr lang="en-US" b="1" dirty="0">
            <a:solidFill>
              <a:schemeClr val="tx1"/>
            </a:solidFill>
          </a:endParaRPr>
        </a:p>
      </dgm:t>
    </dgm:pt>
    <dgm:pt modelId="{4A08E7F1-AD88-48DD-8973-E7A473D7C8FA}" type="parTrans" cxnId="{AF82F5A7-89AA-4DFE-BE24-190C0F108096}">
      <dgm:prSet/>
      <dgm:spPr/>
      <dgm:t>
        <a:bodyPr/>
        <a:lstStyle/>
        <a:p>
          <a:endParaRPr lang="en-US"/>
        </a:p>
      </dgm:t>
    </dgm:pt>
    <dgm:pt modelId="{85847CBC-E0FA-4E1B-98DC-C0D266138A2B}" type="sibTrans" cxnId="{AF82F5A7-89AA-4DFE-BE24-190C0F108096}">
      <dgm:prSet/>
      <dgm:spPr/>
      <dgm:t>
        <a:bodyPr/>
        <a:lstStyle/>
        <a:p>
          <a:endParaRPr lang="en-US"/>
        </a:p>
      </dgm:t>
    </dgm:pt>
    <dgm:pt modelId="{553A8C83-DABA-4C24-B95B-79811836EE79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Healing</a:t>
          </a:r>
          <a:endParaRPr lang="en-US" b="1" dirty="0">
            <a:solidFill>
              <a:schemeClr val="tx1"/>
            </a:solidFill>
          </a:endParaRPr>
        </a:p>
      </dgm:t>
    </dgm:pt>
    <dgm:pt modelId="{6CA4C2CD-0E30-4365-B18E-31AC17E19AE3}" type="parTrans" cxnId="{0E4F9491-16F5-4B02-9C2C-64ED1CA854AA}">
      <dgm:prSet/>
      <dgm:spPr/>
      <dgm:t>
        <a:bodyPr/>
        <a:lstStyle/>
        <a:p>
          <a:endParaRPr lang="en-US"/>
        </a:p>
      </dgm:t>
    </dgm:pt>
    <dgm:pt modelId="{419749AD-8101-4005-BE88-B792419F4B17}" type="sibTrans" cxnId="{0E4F9491-16F5-4B02-9C2C-64ED1CA854AA}">
      <dgm:prSet/>
      <dgm:spPr/>
      <dgm:t>
        <a:bodyPr/>
        <a:lstStyle/>
        <a:p>
          <a:endParaRPr lang="en-US"/>
        </a:p>
      </dgm:t>
    </dgm:pt>
    <dgm:pt modelId="{EF7FADC7-6745-4BB7-8863-9218B2149103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Ranged Attack</a:t>
          </a:r>
          <a:endParaRPr lang="en-US" b="1" dirty="0">
            <a:solidFill>
              <a:schemeClr val="tx1"/>
            </a:solidFill>
          </a:endParaRPr>
        </a:p>
      </dgm:t>
    </dgm:pt>
    <dgm:pt modelId="{DCDED54A-02A8-42ED-80FB-7ED6D8085698}" type="parTrans" cxnId="{2515FDB1-3E25-4C87-9D3A-72283339EE06}">
      <dgm:prSet/>
      <dgm:spPr/>
      <dgm:t>
        <a:bodyPr/>
        <a:lstStyle/>
        <a:p>
          <a:endParaRPr lang="en-US"/>
        </a:p>
      </dgm:t>
    </dgm:pt>
    <dgm:pt modelId="{54D83853-083C-4566-B99F-82AEBE3A0146}" type="sibTrans" cxnId="{2515FDB1-3E25-4C87-9D3A-72283339EE06}">
      <dgm:prSet/>
      <dgm:spPr/>
      <dgm:t>
        <a:bodyPr/>
        <a:lstStyle/>
        <a:p>
          <a:endParaRPr lang="en-US"/>
        </a:p>
      </dgm:t>
    </dgm:pt>
    <dgm:pt modelId="{C98907FA-80E1-4298-9C4A-4EB5CB109240}" type="pres">
      <dgm:prSet presAssocID="{6C451AB3-9DC1-4CF9-9A3E-360EB30326B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9A58A56-2713-4677-81A5-DA0D2C0FDB9D}" type="pres">
      <dgm:prSet presAssocID="{6031CC0A-5086-49A1-97A9-760CB43DB063}" presName="centerShape" presStyleLbl="node0" presStyleIdx="0" presStyleCnt="1"/>
      <dgm:spPr/>
    </dgm:pt>
    <dgm:pt modelId="{8F69F781-3C5E-4908-BD08-6F9B2D7313F2}" type="pres">
      <dgm:prSet presAssocID="{F34299DB-3F0A-4EE8-822E-27A9EBA15CA4}" presName="parTrans" presStyleLbl="bgSibTrans2D1" presStyleIdx="0" presStyleCnt="4"/>
      <dgm:spPr/>
    </dgm:pt>
    <dgm:pt modelId="{340F029A-A608-4BEB-9981-80029E460FB8}" type="pres">
      <dgm:prSet presAssocID="{5A43213B-38C9-48A9-9619-8E88FB2D14A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BFC9BE-6663-45FE-A06E-23B01B03236F}" type="pres">
      <dgm:prSet presAssocID="{DA577F7A-D0EA-41FB-9CB2-FD3E497DDF84}" presName="parTrans" presStyleLbl="bgSibTrans2D1" presStyleIdx="1" presStyleCnt="4"/>
      <dgm:spPr/>
    </dgm:pt>
    <dgm:pt modelId="{7C9DB0DC-045F-49D7-A95D-28857D6C7516}" type="pres">
      <dgm:prSet presAssocID="{EFA2B03D-23E7-4371-93C1-F5945F1E8072}" presName="node" presStyleLbl="node1" presStyleIdx="1" presStyleCnt="4">
        <dgm:presLayoutVars>
          <dgm:bulletEnabled val="1"/>
        </dgm:presLayoutVars>
      </dgm:prSet>
      <dgm:spPr/>
    </dgm:pt>
    <dgm:pt modelId="{E6B71747-1F27-4CE5-8624-81974D2C990C}" type="pres">
      <dgm:prSet presAssocID="{19631700-F08C-41F2-8F9E-C94CAB7CCFEF}" presName="parTrans" presStyleLbl="bgSibTrans2D1" presStyleIdx="2" presStyleCnt="4"/>
      <dgm:spPr/>
    </dgm:pt>
    <dgm:pt modelId="{324A406D-2540-46DD-9517-0DCE10463B64}" type="pres">
      <dgm:prSet presAssocID="{BE737178-C81A-41F3-9078-D8E23F5FDE60}" presName="node" presStyleLbl="node1" presStyleIdx="2" presStyleCnt="4">
        <dgm:presLayoutVars>
          <dgm:bulletEnabled val="1"/>
        </dgm:presLayoutVars>
      </dgm:prSet>
      <dgm:spPr/>
    </dgm:pt>
    <dgm:pt modelId="{E32A633E-A22A-4ABC-9C0E-8E8E508C05FF}" type="pres">
      <dgm:prSet presAssocID="{940813B1-70FA-4D80-9503-038BBD627197}" presName="parTrans" presStyleLbl="bgSibTrans2D1" presStyleIdx="3" presStyleCnt="4"/>
      <dgm:spPr/>
    </dgm:pt>
    <dgm:pt modelId="{6A47E7B9-2788-489B-AC95-05C69853CBF5}" type="pres">
      <dgm:prSet presAssocID="{E0D8CD97-62C7-4046-B3F7-2BB3C67A97EF}" presName="node" presStyleLbl="node1" presStyleIdx="3" presStyleCnt="4">
        <dgm:presLayoutVars>
          <dgm:bulletEnabled val="1"/>
        </dgm:presLayoutVars>
      </dgm:prSet>
      <dgm:spPr/>
    </dgm:pt>
  </dgm:ptLst>
  <dgm:cxnLst>
    <dgm:cxn modelId="{664C2110-04B0-4AEA-B5CD-92DD7B1A9CFA}" srcId="{6031CC0A-5086-49A1-97A9-760CB43DB063}" destId="{E0D8CD97-62C7-4046-B3F7-2BB3C67A97EF}" srcOrd="3" destOrd="0" parTransId="{940813B1-70FA-4D80-9503-038BBD627197}" sibTransId="{A09C7722-396C-4ED1-98C4-3B92D4068E47}"/>
    <dgm:cxn modelId="{C570B7E2-0424-4276-8041-5BEA6AF23E9E}" srcId="{5A43213B-38C9-48A9-9619-8E88FB2D14AE}" destId="{0D4F36A9-1BDB-4A62-9E00-FA050715C128}" srcOrd="1" destOrd="0" parTransId="{D33DDCE0-EE41-4915-9B46-308A28072D7B}" sibTransId="{FB92F6A9-CCA9-4DA0-B859-533A598CB9BB}"/>
    <dgm:cxn modelId="{7568F96B-5258-4672-8895-382D19AD9DC5}" type="presOf" srcId="{6031CC0A-5086-49A1-97A9-760CB43DB063}" destId="{49A58A56-2713-4677-81A5-DA0D2C0FDB9D}" srcOrd="0" destOrd="0" presId="urn:microsoft.com/office/officeart/2005/8/layout/radial4"/>
    <dgm:cxn modelId="{21C26D76-9FF7-499E-9A76-D891E0E31CCA}" type="presOf" srcId="{F34299DB-3F0A-4EE8-822E-27A9EBA15CA4}" destId="{8F69F781-3C5E-4908-BD08-6F9B2D7313F2}" srcOrd="0" destOrd="0" presId="urn:microsoft.com/office/officeart/2005/8/layout/radial4"/>
    <dgm:cxn modelId="{B4D48AA6-EC2B-4159-A8BF-24D6370D01D0}" type="presOf" srcId="{19631700-F08C-41F2-8F9E-C94CAB7CCFEF}" destId="{E6B71747-1F27-4CE5-8624-81974D2C990C}" srcOrd="0" destOrd="0" presId="urn:microsoft.com/office/officeart/2005/8/layout/radial4"/>
    <dgm:cxn modelId="{71EF4594-2EFA-4868-9531-049EB4E1BD88}" srcId="{BE737178-C81A-41F3-9078-D8E23F5FDE60}" destId="{629B0DAC-E5BB-43FE-9578-D9EFCEAB5B06}" srcOrd="1" destOrd="0" parTransId="{7624902E-4EDD-48E0-AF5E-1CE000071E9E}" sibTransId="{76BAB384-4460-44DE-9497-4950F6123277}"/>
    <dgm:cxn modelId="{DBC5E1CC-2B14-4016-BE5E-E00ACB524BA8}" type="presOf" srcId="{BE737178-C81A-41F3-9078-D8E23F5FDE60}" destId="{324A406D-2540-46DD-9517-0DCE10463B64}" srcOrd="0" destOrd="0" presId="urn:microsoft.com/office/officeart/2005/8/layout/radial4"/>
    <dgm:cxn modelId="{AF82F5A7-89AA-4DFE-BE24-190C0F108096}" srcId="{E0D8CD97-62C7-4046-B3F7-2BB3C67A97EF}" destId="{308B5DF5-D110-482D-BDEB-2257958EAF0F}" srcOrd="0" destOrd="0" parTransId="{4A08E7F1-AD88-48DD-8973-E7A473D7C8FA}" sibTransId="{85847CBC-E0FA-4E1B-98DC-C0D266138A2B}"/>
    <dgm:cxn modelId="{96E7F6A4-25D9-4FF2-937D-BE3645C436A1}" type="presOf" srcId="{0D4F36A9-1BDB-4A62-9E00-FA050715C128}" destId="{340F029A-A608-4BEB-9981-80029E460FB8}" srcOrd="0" destOrd="2" presId="urn:microsoft.com/office/officeart/2005/8/layout/radial4"/>
    <dgm:cxn modelId="{E4926079-2766-4EB6-A5D8-EDF167BACF2A}" type="presOf" srcId="{9307B8C2-67D0-457F-A4D0-29250108D4F8}" destId="{7C9DB0DC-045F-49D7-A95D-28857D6C7516}" srcOrd="0" destOrd="2" presId="urn:microsoft.com/office/officeart/2005/8/layout/radial4"/>
    <dgm:cxn modelId="{1D77264E-5CC4-42F3-AC16-FDC653C9ADEE}" srcId="{6031CC0A-5086-49A1-97A9-760CB43DB063}" destId="{BE737178-C81A-41F3-9078-D8E23F5FDE60}" srcOrd="2" destOrd="0" parTransId="{19631700-F08C-41F2-8F9E-C94CAB7CCFEF}" sibTransId="{B68BE673-AE46-4152-AE25-2A1677BE962C}"/>
    <dgm:cxn modelId="{E2D3C216-8A7A-4B66-A3D6-85692721C2CF}" type="presOf" srcId="{6C451AB3-9DC1-4CF9-9A3E-360EB30326BB}" destId="{C98907FA-80E1-4298-9C4A-4EB5CB109240}" srcOrd="0" destOrd="0" presId="urn:microsoft.com/office/officeart/2005/8/layout/radial4"/>
    <dgm:cxn modelId="{B981450C-0889-4745-9120-A83D455DAF08}" srcId="{6C451AB3-9DC1-4CF9-9A3E-360EB30326BB}" destId="{6031CC0A-5086-49A1-97A9-760CB43DB063}" srcOrd="0" destOrd="0" parTransId="{CD544B32-FDF7-4D8B-A18C-7504CC5FE4B8}" sibTransId="{CBA98458-2546-411E-A761-372EB12CFA55}"/>
    <dgm:cxn modelId="{0E4F9491-16F5-4B02-9C2C-64ED1CA854AA}" srcId="{E0D8CD97-62C7-4046-B3F7-2BB3C67A97EF}" destId="{553A8C83-DABA-4C24-B95B-79811836EE79}" srcOrd="1" destOrd="0" parTransId="{6CA4C2CD-0E30-4365-B18E-31AC17E19AE3}" sibTransId="{419749AD-8101-4005-BE88-B792419F4B17}"/>
    <dgm:cxn modelId="{9CE2C476-10EF-4CCF-A60E-793AEC80B54B}" type="presOf" srcId="{E0D8CD97-62C7-4046-B3F7-2BB3C67A97EF}" destId="{6A47E7B9-2788-489B-AC95-05C69853CBF5}" srcOrd="0" destOrd="0" presId="urn:microsoft.com/office/officeart/2005/8/layout/radial4"/>
    <dgm:cxn modelId="{4A670800-D113-46C9-BCAB-52547D06E882}" srcId="{6031CC0A-5086-49A1-97A9-760CB43DB063}" destId="{EFA2B03D-23E7-4371-93C1-F5945F1E8072}" srcOrd="1" destOrd="0" parTransId="{DA577F7A-D0EA-41FB-9CB2-FD3E497DDF84}" sibTransId="{B9420F8F-4B4C-4CA9-AD76-5E9E6EE4FD47}"/>
    <dgm:cxn modelId="{86A67830-F19E-4F4C-907B-4AEA35B78721}" type="presOf" srcId="{5A43213B-38C9-48A9-9619-8E88FB2D14AE}" destId="{340F029A-A608-4BEB-9981-80029E460FB8}" srcOrd="0" destOrd="0" presId="urn:microsoft.com/office/officeart/2005/8/layout/radial4"/>
    <dgm:cxn modelId="{2303EEC3-B609-4F64-AF03-C0EE0DE4ECF4}" type="presOf" srcId="{940813B1-70FA-4D80-9503-038BBD627197}" destId="{E32A633E-A22A-4ABC-9C0E-8E8E508C05FF}" srcOrd="0" destOrd="0" presId="urn:microsoft.com/office/officeart/2005/8/layout/radial4"/>
    <dgm:cxn modelId="{AFE5BB20-5E9E-4A48-B260-621CB0CAF2BE}" type="presOf" srcId="{996531B6-697D-40BF-8270-37F47B1CA414}" destId="{340F029A-A608-4BEB-9981-80029E460FB8}" srcOrd="0" destOrd="1" presId="urn:microsoft.com/office/officeart/2005/8/layout/radial4"/>
    <dgm:cxn modelId="{2C0594B1-8F3C-429F-8385-6FDD531FAB11}" type="presOf" srcId="{3ABA688F-8F28-4D12-8DC5-E631EAEFB34D}" destId="{324A406D-2540-46DD-9517-0DCE10463B64}" srcOrd="0" destOrd="1" presId="urn:microsoft.com/office/officeart/2005/8/layout/radial4"/>
    <dgm:cxn modelId="{DD12148B-1C88-4703-8956-7754948D514A}" type="presOf" srcId="{EFA2B03D-23E7-4371-93C1-F5945F1E8072}" destId="{7C9DB0DC-045F-49D7-A95D-28857D6C7516}" srcOrd="0" destOrd="0" presId="urn:microsoft.com/office/officeart/2005/8/layout/radial4"/>
    <dgm:cxn modelId="{01B091BA-BACF-46B4-B902-DEC027677A9E}" type="presOf" srcId="{308B5DF5-D110-482D-BDEB-2257958EAF0F}" destId="{6A47E7B9-2788-489B-AC95-05C69853CBF5}" srcOrd="0" destOrd="1" presId="urn:microsoft.com/office/officeart/2005/8/layout/radial4"/>
    <dgm:cxn modelId="{96525335-9449-473C-A33B-410882048F1D}" srcId="{5A43213B-38C9-48A9-9619-8E88FB2D14AE}" destId="{996531B6-697D-40BF-8270-37F47B1CA414}" srcOrd="0" destOrd="0" parTransId="{B1B3DD59-1F11-45FB-BE11-76A8DC1B449D}" sibTransId="{226B601A-0811-4D64-8DC0-499851DF2D45}"/>
    <dgm:cxn modelId="{1A515BE1-7CB9-4B90-9CD8-A20DAA59916F}" type="presOf" srcId="{472992FA-A9BA-4962-A0FE-D106C3B5904F}" destId="{7C9DB0DC-045F-49D7-A95D-28857D6C7516}" srcOrd="0" destOrd="1" presId="urn:microsoft.com/office/officeart/2005/8/layout/radial4"/>
    <dgm:cxn modelId="{AE253DBC-1E5E-4A26-8053-14567D95F56A}" srcId="{EFA2B03D-23E7-4371-93C1-F5945F1E8072}" destId="{9307B8C2-67D0-457F-A4D0-29250108D4F8}" srcOrd="1" destOrd="0" parTransId="{F604FBD6-BC82-4869-9E8A-8D5909EFC933}" sibTransId="{9E82DE1A-E9C7-4938-B646-A1E959EDDA0F}"/>
    <dgm:cxn modelId="{DF1DC6F4-4087-4662-A6DE-AA09834707DF}" srcId="{EFA2B03D-23E7-4371-93C1-F5945F1E8072}" destId="{472992FA-A9BA-4962-A0FE-D106C3B5904F}" srcOrd="0" destOrd="0" parTransId="{00BFDE4B-58EB-49A8-8B0A-81C23AF438F4}" sibTransId="{FCCAEE71-E549-4B9B-A18D-E097BDDE5E7E}"/>
    <dgm:cxn modelId="{0790A131-279A-4AC9-A5DC-270798BF4AEA}" srcId="{6031CC0A-5086-49A1-97A9-760CB43DB063}" destId="{5A43213B-38C9-48A9-9619-8E88FB2D14AE}" srcOrd="0" destOrd="0" parTransId="{F34299DB-3F0A-4EE8-822E-27A9EBA15CA4}" sibTransId="{3B4C7927-3F7B-4613-8119-0596B766778E}"/>
    <dgm:cxn modelId="{4D683BCB-10E3-45E4-9DCF-F9830F521EEB}" type="presOf" srcId="{6E3D7A9E-D545-4E94-9708-98132951FC50}" destId="{324A406D-2540-46DD-9517-0DCE10463B64}" srcOrd="0" destOrd="3" presId="urn:microsoft.com/office/officeart/2005/8/layout/radial4"/>
    <dgm:cxn modelId="{5E1B2103-8E90-456E-9B49-22E1A934EE67}" type="presOf" srcId="{DA577F7A-D0EA-41FB-9CB2-FD3E497DDF84}" destId="{CABFC9BE-6663-45FE-A06E-23B01B03236F}" srcOrd="0" destOrd="0" presId="urn:microsoft.com/office/officeart/2005/8/layout/radial4"/>
    <dgm:cxn modelId="{2515FDB1-3E25-4C87-9D3A-72283339EE06}" srcId="{E0D8CD97-62C7-4046-B3F7-2BB3C67A97EF}" destId="{EF7FADC7-6745-4BB7-8863-9218B2149103}" srcOrd="2" destOrd="0" parTransId="{DCDED54A-02A8-42ED-80FB-7ED6D8085698}" sibTransId="{54D83853-083C-4566-B99F-82AEBE3A0146}"/>
    <dgm:cxn modelId="{074C36B0-9514-4517-B696-5E93331CBCC9}" srcId="{BE737178-C81A-41F3-9078-D8E23F5FDE60}" destId="{6E3D7A9E-D545-4E94-9708-98132951FC50}" srcOrd="2" destOrd="0" parTransId="{3D082582-3720-4ACD-B85A-9381F771C80B}" sibTransId="{FBAC96FD-D6DD-4CBA-A6A3-995DC15250AD}"/>
    <dgm:cxn modelId="{A2E38D84-1676-426F-8B48-02A856E7CA94}" srcId="{BE737178-C81A-41F3-9078-D8E23F5FDE60}" destId="{3ABA688F-8F28-4D12-8DC5-E631EAEFB34D}" srcOrd="0" destOrd="0" parTransId="{C2EE095E-1956-4DCD-97A4-3E2031D55F33}" sibTransId="{CBE9D227-FC59-49BD-BDCA-335CB38BC8D6}"/>
    <dgm:cxn modelId="{1B3F79B6-A8EC-4E3C-8977-E17FD3DED7E7}" type="presOf" srcId="{EF7FADC7-6745-4BB7-8863-9218B2149103}" destId="{6A47E7B9-2788-489B-AC95-05C69853CBF5}" srcOrd="0" destOrd="3" presId="urn:microsoft.com/office/officeart/2005/8/layout/radial4"/>
    <dgm:cxn modelId="{6C7E703B-D847-4BF8-886E-D87903FF2D92}" type="presOf" srcId="{629B0DAC-E5BB-43FE-9578-D9EFCEAB5B06}" destId="{324A406D-2540-46DD-9517-0DCE10463B64}" srcOrd="0" destOrd="2" presId="urn:microsoft.com/office/officeart/2005/8/layout/radial4"/>
    <dgm:cxn modelId="{A80FEFE6-0424-4672-9646-4B733481BE15}" type="presOf" srcId="{553A8C83-DABA-4C24-B95B-79811836EE79}" destId="{6A47E7B9-2788-489B-AC95-05C69853CBF5}" srcOrd="0" destOrd="2" presId="urn:microsoft.com/office/officeart/2005/8/layout/radial4"/>
    <dgm:cxn modelId="{B6F0B079-7C80-4228-A1E1-6AFAB6F06C63}" type="presParOf" srcId="{C98907FA-80E1-4298-9C4A-4EB5CB109240}" destId="{49A58A56-2713-4677-81A5-DA0D2C0FDB9D}" srcOrd="0" destOrd="0" presId="urn:microsoft.com/office/officeart/2005/8/layout/radial4"/>
    <dgm:cxn modelId="{53CAC753-1468-4675-8863-4BEDF0A20B1B}" type="presParOf" srcId="{C98907FA-80E1-4298-9C4A-4EB5CB109240}" destId="{8F69F781-3C5E-4908-BD08-6F9B2D7313F2}" srcOrd="1" destOrd="0" presId="urn:microsoft.com/office/officeart/2005/8/layout/radial4"/>
    <dgm:cxn modelId="{031B6B18-20A6-4521-B98E-4D61E74C5313}" type="presParOf" srcId="{C98907FA-80E1-4298-9C4A-4EB5CB109240}" destId="{340F029A-A608-4BEB-9981-80029E460FB8}" srcOrd="2" destOrd="0" presId="urn:microsoft.com/office/officeart/2005/8/layout/radial4"/>
    <dgm:cxn modelId="{EE384924-0AC1-4C3D-B80A-E550A1E3CE78}" type="presParOf" srcId="{C98907FA-80E1-4298-9C4A-4EB5CB109240}" destId="{CABFC9BE-6663-45FE-A06E-23B01B03236F}" srcOrd="3" destOrd="0" presId="urn:microsoft.com/office/officeart/2005/8/layout/radial4"/>
    <dgm:cxn modelId="{255B636B-0207-44ED-9C15-3FF1E3606240}" type="presParOf" srcId="{C98907FA-80E1-4298-9C4A-4EB5CB109240}" destId="{7C9DB0DC-045F-49D7-A95D-28857D6C7516}" srcOrd="4" destOrd="0" presId="urn:microsoft.com/office/officeart/2005/8/layout/radial4"/>
    <dgm:cxn modelId="{C535A051-3763-40F4-B84B-D80392A72C52}" type="presParOf" srcId="{C98907FA-80E1-4298-9C4A-4EB5CB109240}" destId="{E6B71747-1F27-4CE5-8624-81974D2C990C}" srcOrd="5" destOrd="0" presId="urn:microsoft.com/office/officeart/2005/8/layout/radial4"/>
    <dgm:cxn modelId="{18032864-CCE5-41A9-B28D-FD3ABD5DF9E6}" type="presParOf" srcId="{C98907FA-80E1-4298-9C4A-4EB5CB109240}" destId="{324A406D-2540-46DD-9517-0DCE10463B64}" srcOrd="6" destOrd="0" presId="urn:microsoft.com/office/officeart/2005/8/layout/radial4"/>
    <dgm:cxn modelId="{B854D9C5-EF7D-4C91-8C46-9E7CDD84406B}" type="presParOf" srcId="{C98907FA-80E1-4298-9C4A-4EB5CB109240}" destId="{E32A633E-A22A-4ABC-9C0E-8E8E508C05FF}" srcOrd="7" destOrd="0" presId="urn:microsoft.com/office/officeart/2005/8/layout/radial4"/>
    <dgm:cxn modelId="{7B08C93B-7E5F-45D0-B01C-F3E1E4F54808}" type="presParOf" srcId="{C98907FA-80E1-4298-9C4A-4EB5CB109240}" destId="{6A47E7B9-2788-489B-AC95-05C69853CBF5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451AB3-9DC1-4CF9-9A3E-360EB30326BB}" type="doc">
      <dgm:prSet loTypeId="urn:microsoft.com/office/officeart/2005/8/layout/radial4" loCatId="relationship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031CC0A-5086-49A1-97A9-760CB43DB063}">
      <dgm:prSet phldrT="[Text]"/>
      <dgm:spPr/>
      <dgm:t>
        <a:bodyPr/>
        <a:lstStyle/>
        <a:p>
          <a:r>
            <a:rPr lang="en-US" b="1" dirty="0" smtClean="0"/>
            <a:t>Building Class</a:t>
          </a:r>
          <a:endParaRPr lang="en-US" b="1" dirty="0"/>
        </a:p>
      </dgm:t>
    </dgm:pt>
    <dgm:pt modelId="{CD544B32-FDF7-4D8B-A18C-7504CC5FE4B8}" type="parTrans" cxnId="{B981450C-0889-4745-9120-A83D455DAF08}">
      <dgm:prSet/>
      <dgm:spPr/>
      <dgm:t>
        <a:bodyPr/>
        <a:lstStyle/>
        <a:p>
          <a:endParaRPr lang="en-US"/>
        </a:p>
      </dgm:t>
    </dgm:pt>
    <dgm:pt modelId="{CBA98458-2546-411E-A761-372EB12CFA55}" type="sibTrans" cxnId="{B981450C-0889-4745-9120-A83D455DAF08}">
      <dgm:prSet/>
      <dgm:spPr/>
      <dgm:t>
        <a:bodyPr/>
        <a:lstStyle/>
        <a:p>
          <a:endParaRPr lang="en-US"/>
        </a:p>
      </dgm:t>
    </dgm:pt>
    <dgm:pt modelId="{E2A3E376-26DE-461C-AA42-452D1E46C05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Town Hall</a:t>
          </a:r>
          <a:endParaRPr lang="en-US" b="1" dirty="0">
            <a:solidFill>
              <a:schemeClr val="tx1"/>
            </a:solidFill>
          </a:endParaRPr>
        </a:p>
      </dgm:t>
    </dgm:pt>
    <dgm:pt modelId="{50078113-A1C3-4D32-A155-9B1331678AE1}" type="parTrans" cxnId="{7C0E0E8C-73C5-4862-A6A5-FEDFE3402EB2}">
      <dgm:prSet/>
      <dgm:spPr/>
      <dgm:t>
        <a:bodyPr/>
        <a:lstStyle/>
        <a:p>
          <a:endParaRPr lang="en-US"/>
        </a:p>
      </dgm:t>
    </dgm:pt>
    <dgm:pt modelId="{1894F215-44ED-4F9D-8D79-5DC825D4FC84}" type="sibTrans" cxnId="{7C0E0E8C-73C5-4862-A6A5-FEDFE3402EB2}">
      <dgm:prSet/>
      <dgm:spPr/>
      <dgm:t>
        <a:bodyPr/>
        <a:lstStyle/>
        <a:p>
          <a:endParaRPr lang="en-US"/>
        </a:p>
      </dgm:t>
    </dgm:pt>
    <dgm:pt modelId="{BE297E61-C445-4172-8F2B-9A211D17EC8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Spawns Peasants</a:t>
          </a:r>
          <a:endParaRPr lang="en-US" b="1" dirty="0">
            <a:solidFill>
              <a:schemeClr val="tx1"/>
            </a:solidFill>
          </a:endParaRPr>
        </a:p>
      </dgm:t>
    </dgm:pt>
    <dgm:pt modelId="{9637F34F-21BA-4638-818F-AC34595595A5}" type="parTrans" cxnId="{D00B70E9-EB76-4B8D-B238-EF6F164FD12D}">
      <dgm:prSet/>
      <dgm:spPr/>
      <dgm:t>
        <a:bodyPr/>
        <a:lstStyle/>
        <a:p>
          <a:endParaRPr lang="en-US"/>
        </a:p>
      </dgm:t>
    </dgm:pt>
    <dgm:pt modelId="{484299BA-9C61-46BA-9F5D-3E9C0D9415D7}" type="sibTrans" cxnId="{D00B70E9-EB76-4B8D-B238-EF6F164FD12D}">
      <dgm:prSet/>
      <dgm:spPr/>
      <dgm:t>
        <a:bodyPr/>
        <a:lstStyle/>
        <a:p>
          <a:endParaRPr lang="en-US"/>
        </a:p>
      </dgm:t>
    </dgm:pt>
    <dgm:pt modelId="{8D7FEF1F-AC50-4D2A-BDE0-3A8A7543460E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Barracks</a:t>
          </a:r>
          <a:endParaRPr lang="en-US" b="1" dirty="0">
            <a:solidFill>
              <a:schemeClr val="tx1"/>
            </a:solidFill>
          </a:endParaRPr>
        </a:p>
      </dgm:t>
    </dgm:pt>
    <dgm:pt modelId="{5FD1769D-BFD9-44F7-933D-E1B4C9097707}" type="parTrans" cxnId="{69D638DC-88BA-495A-8282-5E786E4DC870}">
      <dgm:prSet/>
      <dgm:spPr/>
      <dgm:t>
        <a:bodyPr/>
        <a:lstStyle/>
        <a:p>
          <a:endParaRPr lang="en-US"/>
        </a:p>
      </dgm:t>
    </dgm:pt>
    <dgm:pt modelId="{9E098A4A-C316-4FB6-9EF3-1960EDF95160}" type="sibTrans" cxnId="{69D638DC-88BA-495A-8282-5E786E4DC870}">
      <dgm:prSet/>
      <dgm:spPr/>
      <dgm:t>
        <a:bodyPr/>
        <a:lstStyle/>
        <a:p>
          <a:endParaRPr lang="en-US"/>
        </a:p>
      </dgm:t>
    </dgm:pt>
    <dgm:pt modelId="{702E297C-C4BB-414E-BCD6-85F8CC98B65D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Spawns Knights and Archer</a:t>
          </a:r>
          <a:endParaRPr lang="en-US" b="1" dirty="0">
            <a:solidFill>
              <a:schemeClr val="tx1"/>
            </a:solidFill>
          </a:endParaRPr>
        </a:p>
      </dgm:t>
    </dgm:pt>
    <dgm:pt modelId="{87173EEC-FCAE-447F-9AE5-99FE303712CC}" type="parTrans" cxnId="{DDCD4260-3098-4502-B340-C901E32C2843}">
      <dgm:prSet/>
      <dgm:spPr/>
      <dgm:t>
        <a:bodyPr/>
        <a:lstStyle/>
        <a:p>
          <a:endParaRPr lang="en-US"/>
        </a:p>
      </dgm:t>
    </dgm:pt>
    <dgm:pt modelId="{6799CE7D-5306-4889-A4C2-C56C6382D32A}" type="sibTrans" cxnId="{DDCD4260-3098-4502-B340-C901E32C2843}">
      <dgm:prSet/>
      <dgm:spPr/>
      <dgm:t>
        <a:bodyPr/>
        <a:lstStyle/>
        <a:p>
          <a:endParaRPr lang="en-US"/>
        </a:p>
      </dgm:t>
    </dgm:pt>
    <dgm:pt modelId="{460642AB-08BB-442A-BB36-B999105ABA6A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Farm</a:t>
          </a:r>
          <a:endParaRPr lang="en-US" b="1" dirty="0">
            <a:solidFill>
              <a:schemeClr val="tx1"/>
            </a:solidFill>
          </a:endParaRPr>
        </a:p>
      </dgm:t>
    </dgm:pt>
    <dgm:pt modelId="{031C1BD6-200A-4158-BB63-38A11E4913D1}" type="parTrans" cxnId="{81FF237F-8AE6-4381-AF9E-DA35A3D56267}">
      <dgm:prSet/>
      <dgm:spPr/>
      <dgm:t>
        <a:bodyPr/>
        <a:lstStyle/>
        <a:p>
          <a:endParaRPr lang="en-US"/>
        </a:p>
      </dgm:t>
    </dgm:pt>
    <dgm:pt modelId="{58C2EEAC-D7D4-40A3-A288-BE29149B2E1E}" type="sibTrans" cxnId="{81FF237F-8AE6-4381-AF9E-DA35A3D56267}">
      <dgm:prSet/>
      <dgm:spPr/>
      <dgm:t>
        <a:bodyPr/>
        <a:lstStyle/>
        <a:p>
          <a:endParaRPr lang="en-US"/>
        </a:p>
      </dgm:t>
    </dgm:pt>
    <dgm:pt modelId="{21C25383-1414-47CD-95C9-C665F3080C2A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Increased Amount of Food</a:t>
          </a:r>
          <a:endParaRPr lang="en-US" b="1" dirty="0">
            <a:solidFill>
              <a:schemeClr val="tx1"/>
            </a:solidFill>
          </a:endParaRPr>
        </a:p>
      </dgm:t>
    </dgm:pt>
    <dgm:pt modelId="{8A41DBAC-9D66-4213-AD9F-C19659BEA4D7}" type="parTrans" cxnId="{252BAC60-B069-4098-9395-72366528680C}">
      <dgm:prSet/>
      <dgm:spPr/>
      <dgm:t>
        <a:bodyPr/>
        <a:lstStyle/>
        <a:p>
          <a:endParaRPr lang="en-US"/>
        </a:p>
      </dgm:t>
    </dgm:pt>
    <dgm:pt modelId="{D59E86C2-6C98-4D4C-AC94-06D0296376F4}" type="sibTrans" cxnId="{252BAC60-B069-4098-9395-72366528680C}">
      <dgm:prSet/>
      <dgm:spPr/>
      <dgm:t>
        <a:bodyPr/>
        <a:lstStyle/>
        <a:p>
          <a:endParaRPr lang="en-US"/>
        </a:p>
      </dgm:t>
    </dgm:pt>
    <dgm:pt modelId="{1272BA62-AD98-45F1-8796-D47BD724F44A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Mine</a:t>
          </a:r>
          <a:endParaRPr lang="en-US" b="1" dirty="0">
            <a:solidFill>
              <a:schemeClr val="tx1"/>
            </a:solidFill>
          </a:endParaRPr>
        </a:p>
      </dgm:t>
    </dgm:pt>
    <dgm:pt modelId="{2BFD588B-7A49-4F89-9B6F-A49E0A793ADF}" type="parTrans" cxnId="{3DC91899-1113-4E90-A3C6-4461A605117A}">
      <dgm:prSet/>
      <dgm:spPr/>
      <dgm:t>
        <a:bodyPr/>
        <a:lstStyle/>
        <a:p>
          <a:endParaRPr lang="en-US"/>
        </a:p>
      </dgm:t>
    </dgm:pt>
    <dgm:pt modelId="{FF71A73E-585D-4129-B3F2-ADF7B76BD9C3}" type="sibTrans" cxnId="{3DC91899-1113-4E90-A3C6-4461A605117A}">
      <dgm:prSet/>
      <dgm:spPr/>
      <dgm:t>
        <a:bodyPr/>
        <a:lstStyle/>
        <a:p>
          <a:endParaRPr lang="en-US"/>
        </a:p>
      </dgm:t>
    </dgm:pt>
    <dgm:pt modelId="{4FC582B0-DC8A-43CD-B241-09FA599377FD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Needed for Gold</a:t>
          </a:r>
          <a:endParaRPr lang="en-US" b="1" dirty="0">
            <a:solidFill>
              <a:schemeClr val="tx1"/>
            </a:solidFill>
          </a:endParaRPr>
        </a:p>
      </dgm:t>
    </dgm:pt>
    <dgm:pt modelId="{397595E2-19F6-4265-BE0C-CAA9B3C64171}" type="parTrans" cxnId="{16DBAACB-59F3-44A9-8610-F6DA737F2F43}">
      <dgm:prSet/>
      <dgm:spPr/>
      <dgm:t>
        <a:bodyPr/>
        <a:lstStyle/>
        <a:p>
          <a:endParaRPr lang="en-US"/>
        </a:p>
      </dgm:t>
    </dgm:pt>
    <dgm:pt modelId="{5CA8613E-9A13-48FB-83DE-281226D834D5}" type="sibTrans" cxnId="{16DBAACB-59F3-44A9-8610-F6DA737F2F43}">
      <dgm:prSet/>
      <dgm:spPr/>
      <dgm:t>
        <a:bodyPr/>
        <a:lstStyle/>
        <a:p>
          <a:endParaRPr lang="en-US"/>
        </a:p>
      </dgm:t>
    </dgm:pt>
    <dgm:pt modelId="{C98907FA-80E1-4298-9C4A-4EB5CB109240}" type="pres">
      <dgm:prSet presAssocID="{6C451AB3-9DC1-4CF9-9A3E-360EB30326B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9A58A56-2713-4677-81A5-DA0D2C0FDB9D}" type="pres">
      <dgm:prSet presAssocID="{6031CC0A-5086-49A1-97A9-760CB43DB063}" presName="centerShape" presStyleLbl="node0" presStyleIdx="0" presStyleCnt="1"/>
      <dgm:spPr/>
      <dgm:t>
        <a:bodyPr/>
        <a:lstStyle/>
        <a:p>
          <a:endParaRPr lang="en-US"/>
        </a:p>
      </dgm:t>
    </dgm:pt>
    <dgm:pt modelId="{4E9CE852-FE2C-4176-98B2-8807F955ADBC}" type="pres">
      <dgm:prSet presAssocID="{50078113-A1C3-4D32-A155-9B1331678AE1}" presName="parTrans" presStyleLbl="bgSibTrans2D1" presStyleIdx="0" presStyleCnt="4"/>
      <dgm:spPr/>
    </dgm:pt>
    <dgm:pt modelId="{7815A4FA-C5A6-424D-AC2E-CD679032ADC9}" type="pres">
      <dgm:prSet presAssocID="{E2A3E376-26DE-461C-AA42-452D1E46C05F}" presName="node" presStyleLbl="node1" presStyleIdx="0" presStyleCnt="4">
        <dgm:presLayoutVars>
          <dgm:bulletEnabled val="1"/>
        </dgm:presLayoutVars>
      </dgm:prSet>
      <dgm:spPr/>
    </dgm:pt>
    <dgm:pt modelId="{864C8D47-0CFF-4127-A477-E489478949C5}" type="pres">
      <dgm:prSet presAssocID="{5FD1769D-BFD9-44F7-933D-E1B4C9097707}" presName="parTrans" presStyleLbl="bgSibTrans2D1" presStyleIdx="1" presStyleCnt="4"/>
      <dgm:spPr/>
    </dgm:pt>
    <dgm:pt modelId="{9D6800A0-1D6F-47A7-BFAF-940DE4C1658F}" type="pres">
      <dgm:prSet presAssocID="{8D7FEF1F-AC50-4D2A-BDE0-3A8A7543460E}" presName="node" presStyleLbl="node1" presStyleIdx="1" presStyleCnt="4">
        <dgm:presLayoutVars>
          <dgm:bulletEnabled val="1"/>
        </dgm:presLayoutVars>
      </dgm:prSet>
      <dgm:spPr/>
    </dgm:pt>
    <dgm:pt modelId="{413D3D67-94BA-4C06-8266-D73BC11DADD1}" type="pres">
      <dgm:prSet presAssocID="{031C1BD6-200A-4158-BB63-38A11E4913D1}" presName="parTrans" presStyleLbl="bgSibTrans2D1" presStyleIdx="2" presStyleCnt="4"/>
      <dgm:spPr/>
    </dgm:pt>
    <dgm:pt modelId="{F9F08301-1AD3-467E-93EF-4D1BAB9DF228}" type="pres">
      <dgm:prSet presAssocID="{460642AB-08BB-442A-BB36-B999105ABA6A}" presName="node" presStyleLbl="node1" presStyleIdx="2" presStyleCnt="4">
        <dgm:presLayoutVars>
          <dgm:bulletEnabled val="1"/>
        </dgm:presLayoutVars>
      </dgm:prSet>
      <dgm:spPr/>
    </dgm:pt>
    <dgm:pt modelId="{62B3B94D-C9EB-4BE7-8FE7-C30923E1FDDC}" type="pres">
      <dgm:prSet presAssocID="{2BFD588B-7A49-4F89-9B6F-A49E0A793ADF}" presName="parTrans" presStyleLbl="bgSibTrans2D1" presStyleIdx="3" presStyleCnt="4"/>
      <dgm:spPr/>
    </dgm:pt>
    <dgm:pt modelId="{822EE60C-CA9C-446F-ABA5-3E2E6D26D8DF}" type="pres">
      <dgm:prSet presAssocID="{1272BA62-AD98-45F1-8796-D47BD724F44A}" presName="node" presStyleLbl="node1" presStyleIdx="3" presStyleCnt="4">
        <dgm:presLayoutVars>
          <dgm:bulletEnabled val="1"/>
        </dgm:presLayoutVars>
      </dgm:prSet>
      <dgm:spPr/>
    </dgm:pt>
  </dgm:ptLst>
  <dgm:cxnLst>
    <dgm:cxn modelId="{D00B70E9-EB76-4B8D-B238-EF6F164FD12D}" srcId="{E2A3E376-26DE-461C-AA42-452D1E46C05F}" destId="{BE297E61-C445-4172-8F2B-9A211D17EC82}" srcOrd="0" destOrd="0" parTransId="{9637F34F-21BA-4638-818F-AC34595595A5}" sibTransId="{484299BA-9C61-46BA-9F5D-3E9C0D9415D7}"/>
    <dgm:cxn modelId="{252BAC60-B069-4098-9395-72366528680C}" srcId="{460642AB-08BB-442A-BB36-B999105ABA6A}" destId="{21C25383-1414-47CD-95C9-C665F3080C2A}" srcOrd="0" destOrd="0" parTransId="{8A41DBAC-9D66-4213-AD9F-C19659BEA4D7}" sibTransId="{D59E86C2-6C98-4D4C-AC94-06D0296376F4}"/>
    <dgm:cxn modelId="{D0CD012C-F6B1-4DDB-BB8E-538DD4D948C1}" type="presOf" srcId="{6031CC0A-5086-49A1-97A9-760CB43DB063}" destId="{49A58A56-2713-4677-81A5-DA0D2C0FDB9D}" srcOrd="0" destOrd="0" presId="urn:microsoft.com/office/officeart/2005/8/layout/radial4"/>
    <dgm:cxn modelId="{97F3C824-DB27-4032-B5E4-013A551A64F4}" type="presOf" srcId="{21C25383-1414-47CD-95C9-C665F3080C2A}" destId="{F9F08301-1AD3-467E-93EF-4D1BAB9DF228}" srcOrd="0" destOrd="1" presId="urn:microsoft.com/office/officeart/2005/8/layout/radial4"/>
    <dgm:cxn modelId="{B3942C55-BD52-4096-8315-6FFB7DBE61E6}" type="presOf" srcId="{5FD1769D-BFD9-44F7-933D-E1B4C9097707}" destId="{864C8D47-0CFF-4127-A477-E489478949C5}" srcOrd="0" destOrd="0" presId="urn:microsoft.com/office/officeart/2005/8/layout/radial4"/>
    <dgm:cxn modelId="{F62B134B-DD35-4E5E-9E45-FD75DCCD68D8}" type="presOf" srcId="{8D7FEF1F-AC50-4D2A-BDE0-3A8A7543460E}" destId="{9D6800A0-1D6F-47A7-BFAF-940DE4C1658F}" srcOrd="0" destOrd="0" presId="urn:microsoft.com/office/officeart/2005/8/layout/radial4"/>
    <dgm:cxn modelId="{C78A12A1-62F1-4848-9F5B-DE9B48CC2B36}" type="presOf" srcId="{031C1BD6-200A-4158-BB63-38A11E4913D1}" destId="{413D3D67-94BA-4C06-8266-D73BC11DADD1}" srcOrd="0" destOrd="0" presId="urn:microsoft.com/office/officeart/2005/8/layout/radial4"/>
    <dgm:cxn modelId="{61077165-64F0-4522-838D-35D3CCF19EFD}" type="presOf" srcId="{6C451AB3-9DC1-4CF9-9A3E-360EB30326BB}" destId="{C98907FA-80E1-4298-9C4A-4EB5CB109240}" srcOrd="0" destOrd="0" presId="urn:microsoft.com/office/officeart/2005/8/layout/radial4"/>
    <dgm:cxn modelId="{81FF237F-8AE6-4381-AF9E-DA35A3D56267}" srcId="{6031CC0A-5086-49A1-97A9-760CB43DB063}" destId="{460642AB-08BB-442A-BB36-B999105ABA6A}" srcOrd="2" destOrd="0" parTransId="{031C1BD6-200A-4158-BB63-38A11E4913D1}" sibTransId="{58C2EEAC-D7D4-40A3-A288-BE29149B2E1E}"/>
    <dgm:cxn modelId="{69D638DC-88BA-495A-8282-5E786E4DC870}" srcId="{6031CC0A-5086-49A1-97A9-760CB43DB063}" destId="{8D7FEF1F-AC50-4D2A-BDE0-3A8A7543460E}" srcOrd="1" destOrd="0" parTransId="{5FD1769D-BFD9-44F7-933D-E1B4C9097707}" sibTransId="{9E098A4A-C316-4FB6-9EF3-1960EDF95160}"/>
    <dgm:cxn modelId="{24CD1209-5B3E-4970-8FC3-12D3ACA3534B}" type="presOf" srcId="{4FC582B0-DC8A-43CD-B241-09FA599377FD}" destId="{822EE60C-CA9C-446F-ABA5-3E2E6D26D8DF}" srcOrd="0" destOrd="1" presId="urn:microsoft.com/office/officeart/2005/8/layout/radial4"/>
    <dgm:cxn modelId="{856807B6-39AA-4237-BC26-797E7B3DB367}" type="presOf" srcId="{1272BA62-AD98-45F1-8796-D47BD724F44A}" destId="{822EE60C-CA9C-446F-ABA5-3E2E6D26D8DF}" srcOrd="0" destOrd="0" presId="urn:microsoft.com/office/officeart/2005/8/layout/radial4"/>
    <dgm:cxn modelId="{B90DC8B2-87D4-4F50-8422-6E67173F2A58}" type="presOf" srcId="{50078113-A1C3-4D32-A155-9B1331678AE1}" destId="{4E9CE852-FE2C-4176-98B2-8807F955ADBC}" srcOrd="0" destOrd="0" presId="urn:microsoft.com/office/officeart/2005/8/layout/radial4"/>
    <dgm:cxn modelId="{AE9C4E40-1612-431C-ADE2-9A4788244081}" type="presOf" srcId="{2BFD588B-7A49-4F89-9B6F-A49E0A793ADF}" destId="{62B3B94D-C9EB-4BE7-8FE7-C30923E1FDDC}" srcOrd="0" destOrd="0" presId="urn:microsoft.com/office/officeart/2005/8/layout/radial4"/>
    <dgm:cxn modelId="{3DC91899-1113-4E90-A3C6-4461A605117A}" srcId="{6031CC0A-5086-49A1-97A9-760CB43DB063}" destId="{1272BA62-AD98-45F1-8796-D47BD724F44A}" srcOrd="3" destOrd="0" parTransId="{2BFD588B-7A49-4F89-9B6F-A49E0A793ADF}" sibTransId="{FF71A73E-585D-4129-B3F2-ADF7B76BD9C3}"/>
    <dgm:cxn modelId="{5C3F1F6A-E68B-493A-A937-7CF4B16DF7CF}" type="presOf" srcId="{702E297C-C4BB-414E-BCD6-85F8CC98B65D}" destId="{9D6800A0-1D6F-47A7-BFAF-940DE4C1658F}" srcOrd="0" destOrd="1" presId="urn:microsoft.com/office/officeart/2005/8/layout/radial4"/>
    <dgm:cxn modelId="{7C0E0E8C-73C5-4862-A6A5-FEDFE3402EB2}" srcId="{6031CC0A-5086-49A1-97A9-760CB43DB063}" destId="{E2A3E376-26DE-461C-AA42-452D1E46C05F}" srcOrd="0" destOrd="0" parTransId="{50078113-A1C3-4D32-A155-9B1331678AE1}" sibTransId="{1894F215-44ED-4F9D-8D79-5DC825D4FC84}"/>
    <dgm:cxn modelId="{3C35FEBA-E1CA-41DF-A28D-B1623E4AB43D}" type="presOf" srcId="{460642AB-08BB-442A-BB36-B999105ABA6A}" destId="{F9F08301-1AD3-467E-93EF-4D1BAB9DF228}" srcOrd="0" destOrd="0" presId="urn:microsoft.com/office/officeart/2005/8/layout/radial4"/>
    <dgm:cxn modelId="{AA987ED5-649B-4DE4-A115-B0B622FB914D}" type="presOf" srcId="{BE297E61-C445-4172-8F2B-9A211D17EC82}" destId="{7815A4FA-C5A6-424D-AC2E-CD679032ADC9}" srcOrd="0" destOrd="1" presId="urn:microsoft.com/office/officeart/2005/8/layout/radial4"/>
    <dgm:cxn modelId="{77C80C1A-AD27-4C8E-87BB-CD392F131A7E}" type="presOf" srcId="{E2A3E376-26DE-461C-AA42-452D1E46C05F}" destId="{7815A4FA-C5A6-424D-AC2E-CD679032ADC9}" srcOrd="0" destOrd="0" presId="urn:microsoft.com/office/officeart/2005/8/layout/radial4"/>
    <dgm:cxn modelId="{B981450C-0889-4745-9120-A83D455DAF08}" srcId="{6C451AB3-9DC1-4CF9-9A3E-360EB30326BB}" destId="{6031CC0A-5086-49A1-97A9-760CB43DB063}" srcOrd="0" destOrd="0" parTransId="{CD544B32-FDF7-4D8B-A18C-7504CC5FE4B8}" sibTransId="{CBA98458-2546-411E-A761-372EB12CFA55}"/>
    <dgm:cxn modelId="{DDCD4260-3098-4502-B340-C901E32C2843}" srcId="{8D7FEF1F-AC50-4D2A-BDE0-3A8A7543460E}" destId="{702E297C-C4BB-414E-BCD6-85F8CC98B65D}" srcOrd="0" destOrd="0" parTransId="{87173EEC-FCAE-447F-9AE5-99FE303712CC}" sibTransId="{6799CE7D-5306-4889-A4C2-C56C6382D32A}"/>
    <dgm:cxn modelId="{16DBAACB-59F3-44A9-8610-F6DA737F2F43}" srcId="{1272BA62-AD98-45F1-8796-D47BD724F44A}" destId="{4FC582B0-DC8A-43CD-B241-09FA599377FD}" srcOrd="0" destOrd="0" parTransId="{397595E2-19F6-4265-BE0C-CAA9B3C64171}" sibTransId="{5CA8613E-9A13-48FB-83DE-281226D834D5}"/>
    <dgm:cxn modelId="{C8018DE8-1ADA-4FA7-9289-3827244EA949}" type="presParOf" srcId="{C98907FA-80E1-4298-9C4A-4EB5CB109240}" destId="{49A58A56-2713-4677-81A5-DA0D2C0FDB9D}" srcOrd="0" destOrd="0" presId="urn:microsoft.com/office/officeart/2005/8/layout/radial4"/>
    <dgm:cxn modelId="{B055DC53-B689-441F-9847-BE1171D59AA4}" type="presParOf" srcId="{C98907FA-80E1-4298-9C4A-4EB5CB109240}" destId="{4E9CE852-FE2C-4176-98B2-8807F955ADBC}" srcOrd="1" destOrd="0" presId="urn:microsoft.com/office/officeart/2005/8/layout/radial4"/>
    <dgm:cxn modelId="{49C12CBD-7060-4C64-831F-60744731710A}" type="presParOf" srcId="{C98907FA-80E1-4298-9C4A-4EB5CB109240}" destId="{7815A4FA-C5A6-424D-AC2E-CD679032ADC9}" srcOrd="2" destOrd="0" presId="urn:microsoft.com/office/officeart/2005/8/layout/radial4"/>
    <dgm:cxn modelId="{FE3D29A9-54CC-4BA5-A386-BFFF88E81B1E}" type="presParOf" srcId="{C98907FA-80E1-4298-9C4A-4EB5CB109240}" destId="{864C8D47-0CFF-4127-A477-E489478949C5}" srcOrd="3" destOrd="0" presId="urn:microsoft.com/office/officeart/2005/8/layout/radial4"/>
    <dgm:cxn modelId="{90188F66-E0BD-47D0-8B0E-2941894AA2E7}" type="presParOf" srcId="{C98907FA-80E1-4298-9C4A-4EB5CB109240}" destId="{9D6800A0-1D6F-47A7-BFAF-940DE4C1658F}" srcOrd="4" destOrd="0" presId="urn:microsoft.com/office/officeart/2005/8/layout/radial4"/>
    <dgm:cxn modelId="{B424D9A3-CFA5-4C0F-A7E5-83D3EA3EC6F4}" type="presParOf" srcId="{C98907FA-80E1-4298-9C4A-4EB5CB109240}" destId="{413D3D67-94BA-4C06-8266-D73BC11DADD1}" srcOrd="5" destOrd="0" presId="urn:microsoft.com/office/officeart/2005/8/layout/radial4"/>
    <dgm:cxn modelId="{959BB231-3EA0-4741-A32E-E1E652C43791}" type="presParOf" srcId="{C98907FA-80E1-4298-9C4A-4EB5CB109240}" destId="{F9F08301-1AD3-467E-93EF-4D1BAB9DF228}" srcOrd="6" destOrd="0" presId="urn:microsoft.com/office/officeart/2005/8/layout/radial4"/>
    <dgm:cxn modelId="{DC1BBFF2-54EB-45E3-A076-0332273BC0F6}" type="presParOf" srcId="{C98907FA-80E1-4298-9C4A-4EB5CB109240}" destId="{62B3B94D-C9EB-4BE7-8FE7-C30923E1FDDC}" srcOrd="7" destOrd="0" presId="urn:microsoft.com/office/officeart/2005/8/layout/radial4"/>
    <dgm:cxn modelId="{5816BE72-81B7-4E90-9A80-BD765363C268}" type="presParOf" srcId="{C98907FA-80E1-4298-9C4A-4EB5CB109240}" destId="{822EE60C-CA9C-446F-ABA5-3E2E6D26D8DF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58A56-2713-4677-81A5-DA0D2C0FDB9D}">
      <dsp:nvSpPr>
        <dsp:cNvPr id="0" name=""/>
        <dsp:cNvSpPr/>
      </dsp:nvSpPr>
      <dsp:spPr>
        <a:xfrm>
          <a:off x="1845875" y="2584887"/>
          <a:ext cx="1365441" cy="136544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Actor</a:t>
          </a:r>
          <a:r>
            <a:rPr lang="en-US" sz="2800" b="1" kern="1200" dirty="0" smtClean="0"/>
            <a:t> </a:t>
          </a:r>
          <a:r>
            <a:rPr lang="en-US" sz="2400" b="1" kern="1200" dirty="0" smtClean="0"/>
            <a:t>Class</a:t>
          </a:r>
          <a:endParaRPr lang="en-US" sz="2400" b="1" kern="1200" dirty="0"/>
        </a:p>
      </dsp:txBody>
      <dsp:txXfrm>
        <a:off x="2045839" y="2784851"/>
        <a:ext cx="965513" cy="965513"/>
      </dsp:txXfrm>
    </dsp:sp>
    <dsp:sp modelId="{8F69F781-3C5E-4908-BD08-6F9B2D7313F2}">
      <dsp:nvSpPr>
        <dsp:cNvPr id="0" name=""/>
        <dsp:cNvSpPr/>
      </dsp:nvSpPr>
      <dsp:spPr>
        <a:xfrm rot="11700000">
          <a:off x="629104" y="2723935"/>
          <a:ext cx="1193280" cy="3891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0F029A-A608-4BEB-9981-80029E460FB8}">
      <dsp:nvSpPr>
        <dsp:cNvPr id="0" name=""/>
        <dsp:cNvSpPr/>
      </dsp:nvSpPr>
      <dsp:spPr>
        <a:xfrm>
          <a:off x="849" y="2245221"/>
          <a:ext cx="1297169" cy="1037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Peasant</a:t>
          </a:r>
          <a:endParaRPr lang="en-US" sz="1400" b="1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chemeClr val="tx1"/>
              </a:solidFill>
            </a:rPr>
            <a:t>Low Health/Damage</a:t>
          </a:r>
          <a:endParaRPr lang="en-US" sz="1100" b="1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chemeClr val="tx1"/>
              </a:solidFill>
            </a:rPr>
            <a:t>Can Mine and Build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31243" y="2275615"/>
        <a:ext cx="1236381" cy="976947"/>
      </dsp:txXfrm>
    </dsp:sp>
    <dsp:sp modelId="{CABFC9BE-6663-45FE-A06E-23B01B03236F}">
      <dsp:nvSpPr>
        <dsp:cNvPr id="0" name=""/>
        <dsp:cNvSpPr/>
      </dsp:nvSpPr>
      <dsp:spPr>
        <a:xfrm rot="14700000">
          <a:off x="1361923" y="1850595"/>
          <a:ext cx="1193280" cy="3891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C9DB0DC-045F-49D7-A95D-28857D6C7516}">
      <dsp:nvSpPr>
        <dsp:cNvPr id="0" name=""/>
        <dsp:cNvSpPr/>
      </dsp:nvSpPr>
      <dsp:spPr>
        <a:xfrm>
          <a:off x="1057827" y="985563"/>
          <a:ext cx="1297169" cy="1037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Archer</a:t>
          </a:r>
          <a:endParaRPr lang="en-US" sz="1400" b="1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chemeClr val="tx1"/>
              </a:solidFill>
            </a:rPr>
            <a:t>High Speed</a:t>
          </a:r>
          <a:endParaRPr lang="en-US" sz="1100" b="1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chemeClr val="tx1"/>
              </a:solidFill>
            </a:rPr>
            <a:t>Ranged Attack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1088221" y="1015957"/>
        <a:ext cx="1236381" cy="976947"/>
      </dsp:txXfrm>
    </dsp:sp>
    <dsp:sp modelId="{E6B71747-1F27-4CE5-8624-81974D2C990C}">
      <dsp:nvSpPr>
        <dsp:cNvPr id="0" name=""/>
        <dsp:cNvSpPr/>
      </dsp:nvSpPr>
      <dsp:spPr>
        <a:xfrm rot="17700000">
          <a:off x="2501988" y="1850595"/>
          <a:ext cx="1193280" cy="3891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24A406D-2540-46DD-9517-0DCE10463B64}">
      <dsp:nvSpPr>
        <dsp:cNvPr id="0" name=""/>
        <dsp:cNvSpPr/>
      </dsp:nvSpPr>
      <dsp:spPr>
        <a:xfrm>
          <a:off x="2702194" y="985563"/>
          <a:ext cx="1297169" cy="1037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Knight</a:t>
          </a:r>
          <a:endParaRPr lang="en-US" sz="1400" b="1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chemeClr val="tx1"/>
              </a:solidFill>
            </a:rPr>
            <a:t>Low Speed</a:t>
          </a:r>
          <a:endParaRPr lang="en-US" sz="1100" b="1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chemeClr val="tx1"/>
              </a:solidFill>
            </a:rPr>
            <a:t>High Damage</a:t>
          </a:r>
          <a:endParaRPr lang="en-US" sz="1100" b="1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chemeClr val="tx1"/>
              </a:solidFill>
            </a:rPr>
            <a:t>Armor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2732588" y="1015957"/>
        <a:ext cx="1236381" cy="976947"/>
      </dsp:txXfrm>
    </dsp:sp>
    <dsp:sp modelId="{E32A633E-A22A-4ABC-9C0E-8E8E508C05FF}">
      <dsp:nvSpPr>
        <dsp:cNvPr id="0" name=""/>
        <dsp:cNvSpPr/>
      </dsp:nvSpPr>
      <dsp:spPr>
        <a:xfrm rot="20700000">
          <a:off x="3234807" y="2723935"/>
          <a:ext cx="1193280" cy="3891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A47E7B9-2788-489B-AC95-05C69853CBF5}">
      <dsp:nvSpPr>
        <dsp:cNvPr id="0" name=""/>
        <dsp:cNvSpPr/>
      </dsp:nvSpPr>
      <dsp:spPr>
        <a:xfrm>
          <a:off x="3759172" y="2245221"/>
          <a:ext cx="1297169" cy="1037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Mage</a:t>
          </a:r>
          <a:endParaRPr lang="en-US" sz="1400" b="1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chemeClr val="tx1"/>
              </a:solidFill>
            </a:rPr>
            <a:t>Magic Damage</a:t>
          </a:r>
          <a:endParaRPr lang="en-US" sz="1100" b="1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chemeClr val="tx1"/>
              </a:solidFill>
            </a:rPr>
            <a:t>Healing</a:t>
          </a:r>
          <a:endParaRPr lang="en-US" sz="1100" b="1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chemeClr val="tx1"/>
              </a:solidFill>
            </a:rPr>
            <a:t>Ranged Attack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3789566" y="2275615"/>
        <a:ext cx="1236381" cy="9769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58A56-2713-4677-81A5-DA0D2C0FDB9D}">
      <dsp:nvSpPr>
        <dsp:cNvPr id="0" name=""/>
        <dsp:cNvSpPr/>
      </dsp:nvSpPr>
      <dsp:spPr>
        <a:xfrm>
          <a:off x="1991751" y="2594129"/>
          <a:ext cx="1473350" cy="147335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Building Class</a:t>
          </a:r>
          <a:endParaRPr lang="en-US" sz="2300" b="1" kern="1200" dirty="0"/>
        </a:p>
      </dsp:txBody>
      <dsp:txXfrm>
        <a:off x="2207518" y="2809896"/>
        <a:ext cx="1041816" cy="1041816"/>
      </dsp:txXfrm>
    </dsp:sp>
    <dsp:sp modelId="{4E9CE852-FE2C-4176-98B2-8807F955ADBC}">
      <dsp:nvSpPr>
        <dsp:cNvPr id="0" name=""/>
        <dsp:cNvSpPr/>
      </dsp:nvSpPr>
      <dsp:spPr>
        <a:xfrm rot="11700000">
          <a:off x="678821" y="2744165"/>
          <a:ext cx="1287583" cy="41990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815A4FA-C5A6-424D-AC2E-CD679032ADC9}">
      <dsp:nvSpPr>
        <dsp:cNvPr id="0" name=""/>
        <dsp:cNvSpPr/>
      </dsp:nvSpPr>
      <dsp:spPr>
        <a:xfrm>
          <a:off x="916" y="2227619"/>
          <a:ext cx="1399682" cy="11197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Town Hall</a:t>
          </a:r>
          <a:endParaRPr lang="en-US" sz="1800" b="1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Spawns Peasants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33712" y="2260415"/>
        <a:ext cx="1334090" cy="1054154"/>
      </dsp:txXfrm>
    </dsp:sp>
    <dsp:sp modelId="{864C8D47-0CFF-4127-A477-E489478949C5}">
      <dsp:nvSpPr>
        <dsp:cNvPr id="0" name=""/>
        <dsp:cNvSpPr/>
      </dsp:nvSpPr>
      <dsp:spPr>
        <a:xfrm rot="14700000">
          <a:off x="1469554" y="1801807"/>
          <a:ext cx="1287583" cy="41990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6800A0-1D6F-47A7-BFAF-940DE4C1658F}">
      <dsp:nvSpPr>
        <dsp:cNvPr id="0" name=""/>
        <dsp:cNvSpPr/>
      </dsp:nvSpPr>
      <dsp:spPr>
        <a:xfrm>
          <a:off x="1141426" y="868413"/>
          <a:ext cx="1399682" cy="11197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Barracks</a:t>
          </a:r>
          <a:endParaRPr lang="en-US" sz="1800" b="1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Spawns Knights and Archer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1174222" y="901209"/>
        <a:ext cx="1334090" cy="1054154"/>
      </dsp:txXfrm>
    </dsp:sp>
    <dsp:sp modelId="{413D3D67-94BA-4C06-8266-D73BC11DADD1}">
      <dsp:nvSpPr>
        <dsp:cNvPr id="0" name=""/>
        <dsp:cNvSpPr/>
      </dsp:nvSpPr>
      <dsp:spPr>
        <a:xfrm rot="17700000">
          <a:off x="2699715" y="1801807"/>
          <a:ext cx="1287583" cy="41990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F08301-1AD3-467E-93EF-4D1BAB9DF228}">
      <dsp:nvSpPr>
        <dsp:cNvPr id="0" name=""/>
        <dsp:cNvSpPr/>
      </dsp:nvSpPr>
      <dsp:spPr>
        <a:xfrm>
          <a:off x="2915744" y="868413"/>
          <a:ext cx="1399682" cy="11197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Farm</a:t>
          </a:r>
          <a:endParaRPr lang="en-US" sz="1800" b="1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Increased Amount of Food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2948540" y="901209"/>
        <a:ext cx="1334090" cy="1054154"/>
      </dsp:txXfrm>
    </dsp:sp>
    <dsp:sp modelId="{62B3B94D-C9EB-4BE7-8FE7-C30923E1FDDC}">
      <dsp:nvSpPr>
        <dsp:cNvPr id="0" name=""/>
        <dsp:cNvSpPr/>
      </dsp:nvSpPr>
      <dsp:spPr>
        <a:xfrm rot="20700000">
          <a:off x="3490448" y="2744165"/>
          <a:ext cx="1287583" cy="41990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2EE60C-CA9C-446F-ABA5-3E2E6D26D8DF}">
      <dsp:nvSpPr>
        <dsp:cNvPr id="0" name=""/>
        <dsp:cNvSpPr/>
      </dsp:nvSpPr>
      <dsp:spPr>
        <a:xfrm>
          <a:off x="4056253" y="2227619"/>
          <a:ext cx="1399682" cy="11197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Mine</a:t>
          </a:r>
          <a:endParaRPr lang="en-US" sz="1800" b="1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Needed for Gold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089049" y="2260415"/>
        <a:ext cx="1334090" cy="1054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B0F6-86C1-4564-88BB-672C36B2862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0DE8-B10E-4E1C-B529-8CDC32F1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7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B0F6-86C1-4564-88BB-672C36B2862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0DE8-B10E-4E1C-B529-8CDC32F1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B0F6-86C1-4564-88BB-672C36B2862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0DE8-B10E-4E1C-B529-8CDC32F1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B0F6-86C1-4564-88BB-672C36B2862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0DE8-B10E-4E1C-B529-8CDC32F1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3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B0F6-86C1-4564-88BB-672C36B2862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0DE8-B10E-4E1C-B529-8CDC32F1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B0F6-86C1-4564-88BB-672C36B2862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0DE8-B10E-4E1C-B529-8CDC32F1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7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B0F6-86C1-4564-88BB-672C36B2862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0DE8-B10E-4E1C-B529-8CDC32F1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3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B0F6-86C1-4564-88BB-672C36B2862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0DE8-B10E-4E1C-B529-8CDC32F1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4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B0F6-86C1-4564-88BB-672C36B2862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0DE8-B10E-4E1C-B529-8CDC32F1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7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B0F6-86C1-4564-88BB-672C36B2862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0DE8-B10E-4E1C-B529-8CDC32F1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B0F6-86C1-4564-88BB-672C36B2862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0DE8-B10E-4E1C-B529-8CDC32F1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5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7B0F6-86C1-4564-88BB-672C36B2862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20DE8-B10E-4E1C-B529-8CDC32F1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0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8100000" sx="102000" sy="102000" algn="tr" rotWithShape="0">
              <a:prstClr val="black">
                <a:alpha val="61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  <a:latin typeface="Imprint MT Shadow" panose="04020605060303030202" pitchFamily="82" charset="0"/>
              </a:rPr>
              <a:t>Rooshi </a:t>
            </a:r>
            <a:r>
              <a:rPr lang="en-US" dirty="0" err="1" smtClean="0">
                <a:solidFill>
                  <a:schemeClr val="accent4"/>
                </a:solidFill>
                <a:latin typeface="Imprint MT Shadow" panose="04020605060303030202" pitchFamily="82" charset="0"/>
              </a:rPr>
              <a:t>Patidar</a:t>
            </a:r>
            <a:endParaRPr lang="en-US" dirty="0">
              <a:solidFill>
                <a:schemeClr val="accent4"/>
              </a:solidFill>
              <a:latin typeface="Imprint MT Shadow" panose="040206050603030302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167" y="1085392"/>
            <a:ext cx="8767665" cy="2240625"/>
          </a:xfrm>
          <a:prstGeom prst="rect">
            <a:avLst/>
          </a:prstGeom>
          <a:effectLst>
            <a:outerShdw blurRad="63500" dist="38100" dir="8100000" sx="102000" sy="102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36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  <a:latin typeface="Baskerville Old Face" panose="02020602080505020303" pitchFamily="18" charset="0"/>
                <a:ea typeface="Adobe Fan Heiti Std B" panose="020B0700000000000000" pitchFamily="34" charset="-128"/>
              </a:rPr>
              <a:t>Development</a:t>
            </a:r>
            <a:endParaRPr lang="en-US" dirty="0">
              <a:solidFill>
                <a:schemeClr val="accent4"/>
              </a:solidFill>
              <a:latin typeface="Baskerville Old Face" panose="02020602080505020303" pitchFamily="18" charset="0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n w="3175">
                  <a:noFill/>
                </a:ln>
                <a:solidFill>
                  <a:schemeClr val="accent4"/>
                </a:solidFill>
                <a:latin typeface="Californian FB" panose="0207040306080B030204" pitchFamily="18" charset="0"/>
              </a:rPr>
              <a:t>Started with list of player classes and buildings in game</a:t>
            </a:r>
          </a:p>
          <a:p>
            <a:r>
              <a:rPr lang="en-US" dirty="0" smtClean="0">
                <a:ln w="3175">
                  <a:noFill/>
                </a:ln>
                <a:solidFill>
                  <a:schemeClr val="accent4"/>
                </a:solidFill>
                <a:latin typeface="Californian FB" panose="0207040306080B030204" pitchFamily="18" charset="0"/>
              </a:rPr>
              <a:t>Made a table of classes and stats and diagrams of menus</a:t>
            </a:r>
          </a:p>
          <a:p>
            <a:r>
              <a:rPr lang="en-US" dirty="0" smtClean="0">
                <a:ln w="3175">
                  <a:noFill/>
                </a:ln>
                <a:solidFill>
                  <a:schemeClr val="accent4"/>
                </a:solidFill>
                <a:latin typeface="Californian FB" panose="0207040306080B030204" pitchFamily="18" charset="0"/>
              </a:rPr>
              <a:t>Wanted an old style for textures and overall look</a:t>
            </a:r>
          </a:p>
          <a:p>
            <a:r>
              <a:rPr lang="en-US" dirty="0" smtClean="0">
                <a:ln w="3175">
                  <a:noFill/>
                </a:ln>
                <a:solidFill>
                  <a:schemeClr val="accent4"/>
                </a:solidFill>
                <a:latin typeface="Californian FB" panose="0207040306080B030204" pitchFamily="18" charset="0"/>
              </a:rPr>
              <a:t>Worked on complicated features instead of finishing core gameplay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7" t="11587" b="34671"/>
          <a:stretch/>
        </p:blipFill>
        <p:spPr>
          <a:xfrm rot="16200000">
            <a:off x="5905831" y="3991450"/>
            <a:ext cx="1791479" cy="2479728"/>
          </a:xfrm>
          <a:prstGeom prst="rect">
            <a:avLst/>
          </a:prstGeom>
          <a:effectLst>
            <a:outerShdw blurRad="88900" dist="25400" dir="8100000" sx="104000" sy="104000" algn="tr" rotWithShape="0">
              <a:prstClr val="black">
                <a:alpha val="6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7" r="3715" b="17936"/>
          <a:stretch/>
        </p:blipFill>
        <p:spPr>
          <a:xfrm rot="16200000">
            <a:off x="2165086" y="3949518"/>
            <a:ext cx="1891294" cy="2663409"/>
          </a:xfrm>
          <a:prstGeom prst="rect">
            <a:avLst/>
          </a:prstGeom>
          <a:effectLst>
            <a:outerShdw blurRad="88900" dist="114300" dir="8100000" algn="tr" rotWithShape="0">
              <a:prstClr val="black">
                <a:alpha val="5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21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Class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Layout</a:t>
            </a:r>
            <a:endParaRPr lang="en-US" dirty="0">
              <a:solidFill>
                <a:schemeClr val="accent4"/>
              </a:solidFill>
              <a:latin typeface="Baskerville Old Face" panose="020206020805050203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634900"/>
              </p:ext>
            </p:extLst>
          </p:nvPr>
        </p:nvGraphicFramePr>
        <p:xfrm>
          <a:off x="531846" y="1334278"/>
          <a:ext cx="5057192" cy="4935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973240"/>
              </p:ext>
            </p:extLst>
          </p:nvPr>
        </p:nvGraphicFramePr>
        <p:xfrm>
          <a:off x="6096000" y="1334278"/>
          <a:ext cx="5456853" cy="4935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8220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Teaching Topic: Render Targets</a:t>
            </a:r>
            <a:endParaRPr lang="en-US" dirty="0">
              <a:solidFill>
                <a:schemeClr val="accent4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Class: RenderTarget2D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Acts like a Texture which you can draw to with a </a:t>
            </a:r>
            <a:r>
              <a:rPr lang="en-US" dirty="0" err="1" smtClean="0">
                <a:solidFill>
                  <a:schemeClr val="accent4"/>
                </a:solidFill>
              </a:rPr>
              <a:t>SpriteBatch</a:t>
            </a:r>
            <a:endParaRPr lang="en-US" dirty="0" smtClean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chemeClr val="accent4"/>
                </a:solidFill>
              </a:rPr>
              <a:t>Draw Render Target back to screen 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I used a class called </a:t>
            </a:r>
            <a:r>
              <a:rPr lang="en-US" dirty="0" err="1" smtClean="0">
                <a:solidFill>
                  <a:schemeClr val="accent4"/>
                </a:solidFill>
              </a:rPr>
              <a:t>VirtualScreen</a:t>
            </a:r>
            <a:r>
              <a:rPr lang="en-US" dirty="0" smtClean="0">
                <a:solidFill>
                  <a:schemeClr val="accent4"/>
                </a:solidFill>
              </a:rPr>
              <a:t> to contain the rendering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02" y="3939762"/>
            <a:ext cx="8763945" cy="23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4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Render Target</a:t>
            </a:r>
            <a:endParaRPr lang="en-US" dirty="0">
              <a:solidFill>
                <a:schemeClr val="accent4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026" name="Picture 2" descr="https://i.gyazo.com/c3da1db27273a3c43699831fa874561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73" r="72946" b="57813"/>
          <a:stretch/>
        </p:blipFill>
        <p:spPr bwMode="auto">
          <a:xfrm>
            <a:off x="979714" y="1690688"/>
            <a:ext cx="2960849" cy="38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gyazo.com/c3da1db27273a3c43699831fa874561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" t="75533"/>
          <a:stretch/>
        </p:blipFill>
        <p:spPr bwMode="auto">
          <a:xfrm>
            <a:off x="979714" y="2164701"/>
            <a:ext cx="10374086" cy="72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gyazo.com/109ca19ac8326b08e9f36e9cefcd356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6" y="3890993"/>
            <a:ext cx="45529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.gyazo.com/b9b7c87e284d33eafdc7284c14091de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179" y="3419506"/>
            <a:ext cx="35433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i.gyazo.com/24563adce3b480f200e177f515d4342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92" y="4119592"/>
            <a:ext cx="315277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55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129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Adobe Fan Heiti Std B</vt:lpstr>
      <vt:lpstr>Arial</vt:lpstr>
      <vt:lpstr>Baskerville Old Face</vt:lpstr>
      <vt:lpstr>Calibri</vt:lpstr>
      <vt:lpstr>Calibri Light</vt:lpstr>
      <vt:lpstr>Californian FB</vt:lpstr>
      <vt:lpstr>Imprint MT Shadow</vt:lpstr>
      <vt:lpstr>Office Theme</vt:lpstr>
      <vt:lpstr>PowerPoint Presentation</vt:lpstr>
      <vt:lpstr>Development</vt:lpstr>
      <vt:lpstr>Class Layout</vt:lpstr>
      <vt:lpstr>Teaching Topic: Render Targets</vt:lpstr>
      <vt:lpstr>Render Target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Rooshi Patidar</dc:creator>
  <cp:lastModifiedBy>Rooshi Patidar</cp:lastModifiedBy>
  <cp:revision>10</cp:revision>
  <dcterms:created xsi:type="dcterms:W3CDTF">2016-05-22T19:43:12Z</dcterms:created>
  <dcterms:modified xsi:type="dcterms:W3CDTF">2016-05-22T21:54:46Z</dcterms:modified>
</cp:coreProperties>
</file>