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31" r:id="rId1"/>
  </p:sldMasterIdLst>
  <p:notesMasterIdLst>
    <p:notesMasterId r:id="rId13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4630400" cy="8229600"/>
  <p:notesSz cx="8229600" cy="146304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Fraunces Extra Bold" panose="020B0604020202020204" charset="0"/>
      <p:regular r:id="rId26"/>
    </p:embeddedFont>
    <p:embeddedFont>
      <p:font typeface="Nobile" panose="020B0604020202020204" charset="0"/>
      <p:regular r:id="rId27"/>
    </p:embeddedFont>
    <p:embeddedFont>
      <p:font typeface="Segoe UI Black" panose="020B0A02040204020203" pitchFamily="34" charset="0"/>
      <p:bold r:id="rId28"/>
      <p:boldItalic r:id="rId29"/>
    </p:embeddedFont>
    <p:embeddedFont>
      <p:font typeface="Wingdings 3" panose="05040102010807070707" pitchFamily="18" charset="2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607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7056" y="3017521"/>
            <a:ext cx="10698479" cy="2715337"/>
          </a:xfrm>
        </p:spPr>
        <p:txBody>
          <a:bodyPr anchor="b">
            <a:normAutofit/>
          </a:bodyPr>
          <a:lstStyle>
            <a:lvl1pPr>
              <a:defRPr sz="64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7056" y="5732855"/>
            <a:ext cx="10698479" cy="1351540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5188573"/>
            <a:ext cx="2093582" cy="934307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5435449"/>
            <a:ext cx="935720" cy="43815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61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731520"/>
            <a:ext cx="10698479" cy="3740448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5224855"/>
            <a:ext cx="10698479" cy="1867037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8788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939" y="731520"/>
            <a:ext cx="10072711" cy="3474720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30014" y="4206240"/>
            <a:ext cx="9043865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5224855"/>
            <a:ext cx="10698479" cy="1867037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61182" y="777606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37822" y="34863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87583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6" y="2926081"/>
            <a:ext cx="10698480" cy="3269814"/>
          </a:xfrm>
        </p:spPr>
        <p:txBody>
          <a:bodyPr anchor="b">
            <a:normAutofit/>
          </a:bodyPr>
          <a:lstStyle>
            <a:lvl1pPr algn="l">
              <a:defRPr sz="576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044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419939" y="731520"/>
            <a:ext cx="10072711" cy="3474720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107054" y="5212080"/>
            <a:ext cx="10698480" cy="10058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61182" y="777606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37822" y="34863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19673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752888"/>
            <a:ext cx="10698479" cy="3456024"/>
          </a:xfrm>
        </p:spPr>
        <p:txBody>
          <a:bodyPr anchor="ctr">
            <a:normAutofit/>
          </a:bodyPr>
          <a:lstStyle>
            <a:lvl1pPr algn="l">
              <a:defRPr sz="576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107054" y="5212080"/>
            <a:ext cx="10698480" cy="10058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2481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039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53775" y="752887"/>
            <a:ext cx="2649121" cy="6340580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07054" y="752887"/>
            <a:ext cx="7772400" cy="63405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2282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475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217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11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511" y="748932"/>
            <a:ext cx="10694024" cy="1537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054" y="2560320"/>
            <a:ext cx="10698480" cy="453314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1331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40704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694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8500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742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9274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73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58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2470500"/>
            <a:ext cx="10698479" cy="1762560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4236155"/>
            <a:ext cx="10698479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701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07054" y="2560320"/>
            <a:ext cx="5176637" cy="453314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28896" y="2551467"/>
            <a:ext cx="5176637" cy="453314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945339"/>
            <a:ext cx="935720" cy="43815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370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248" y="2367244"/>
            <a:ext cx="479127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7055" y="3058759"/>
            <a:ext cx="5211472" cy="402487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07956" y="2363370"/>
            <a:ext cx="479880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00348" y="3054886"/>
            <a:ext cx="5206409" cy="402487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945339"/>
            <a:ext cx="935720" cy="43815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343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347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81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535306"/>
            <a:ext cx="4206239" cy="1171574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7614" y="535306"/>
            <a:ext cx="6217920" cy="6497956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5" y="1918336"/>
            <a:ext cx="4206239" cy="511492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507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6" y="5760720"/>
            <a:ext cx="1069848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7054" y="761958"/>
            <a:ext cx="10698480" cy="4625964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440806"/>
            <a:ext cx="10698480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664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74320"/>
            <a:ext cx="3421819" cy="7966354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32665" y="189"/>
            <a:ext cx="2828009" cy="8223715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19456" cy="8229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11510" y="748932"/>
            <a:ext cx="10694024" cy="153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4" y="2560320"/>
            <a:ext cx="10698480" cy="466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33935" y="7356525"/>
            <a:ext cx="1375540" cy="4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7055" y="7362970"/>
            <a:ext cx="914399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38175" y="945339"/>
            <a:ext cx="9357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  <p:sldLayoutId id="2147483750" r:id="rId19"/>
    <p:sldLayoutId id="2147483751" r:id="rId20"/>
    <p:sldLayoutId id="2147483752" r:id="rId21"/>
    <p:sldLayoutId id="2147483753" r:id="rId22"/>
    <p:sldLayoutId id="2147483754" r:id="rId23"/>
    <p:sldLayoutId id="2147483755" r:id="rId24"/>
    <p:sldLayoutId id="2147483756" r:id="rId25"/>
    <p:sldLayoutId id="2147483757" r:id="rId26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784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36151"/>
            <a:ext cx="63615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Seguridad del Sistema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1685092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Autenticación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2402324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Basada en tokens para acceso seguro.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3218855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</p:sp>
      <p:sp>
        <p:nvSpPr>
          <p:cNvPr id="8" name="Text 5"/>
          <p:cNvSpPr/>
          <p:nvPr/>
        </p:nvSpPr>
        <p:spPr>
          <a:xfrm>
            <a:off x="1020604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Roles y Permisos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0604" y="393608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Control de acceso granular.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752618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Encriptación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5469850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Protección de datos sensibles.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6286381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</p:sp>
      <p:sp>
        <p:nvSpPr>
          <p:cNvPr id="14" name="Text 11"/>
          <p:cNvSpPr/>
          <p:nvPr/>
        </p:nvSpPr>
        <p:spPr>
          <a:xfrm>
            <a:off x="1020604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Validación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20604" y="700361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Protección contra ataques comunes.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3429" y="704493"/>
            <a:ext cx="64364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Escalabilidad y Futuro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80248"/>
            <a:ext cx="36433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Próximas Características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561392"/>
            <a:ext cx="40691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Integración con sistemas de pago.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366492"/>
            <a:ext cx="4069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Aplicación móvil.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808690"/>
            <a:ext cx="4069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Dashboard analítico.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250888"/>
            <a:ext cx="4069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Notificaciones en tiempo real.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1808551" y="55379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Conclusiones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1808551" y="6119099"/>
            <a:ext cx="379737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Sistema robusto y escalable.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1808551" y="6561297"/>
            <a:ext cx="379737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Arquitectura moderna.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808551" y="7003495"/>
            <a:ext cx="379737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Fácil mantenimiento.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1808551" y="7445693"/>
            <a:ext cx="379737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Alto rendimiento.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5152192" y="5152311"/>
            <a:ext cx="869192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8E63D6-F142-4BA5-813A-11644D2BE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1964" y="2196790"/>
            <a:ext cx="9358436" cy="603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EDF92279-5F68-4E34-8E81-CD50ECA383F4}"/>
              </a:ext>
            </a:extLst>
          </p:cNvPr>
          <p:cNvSpPr/>
          <p:nvPr/>
        </p:nvSpPr>
        <p:spPr>
          <a:xfrm>
            <a:off x="5271964" y="1817649"/>
            <a:ext cx="4351538" cy="255114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00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Text 6">
            <a:extLst>
              <a:ext uri="{FF2B5EF4-FFF2-40B4-BE49-F238E27FC236}">
                <a16:creationId xmlns:a16="http://schemas.microsoft.com/office/drawing/2014/main" id="{96BC65F4-9167-436E-B36C-9E5E12C5FC34}"/>
              </a:ext>
            </a:extLst>
          </p:cNvPr>
          <p:cNvSpPr/>
          <p:nvPr/>
        </p:nvSpPr>
        <p:spPr>
          <a:xfrm>
            <a:off x="5424011" y="19802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Mejoras Técnicas</a:t>
            </a:r>
            <a:endParaRPr lang="en-US" sz="2200" dirty="0"/>
          </a:p>
        </p:txBody>
      </p:sp>
      <p:sp>
        <p:nvSpPr>
          <p:cNvPr id="25" name="Text 7">
            <a:extLst>
              <a:ext uri="{FF2B5EF4-FFF2-40B4-BE49-F238E27FC236}">
                <a16:creationId xmlns:a16="http://schemas.microsoft.com/office/drawing/2014/main" id="{E5A72560-0AFD-421A-85CB-ED7AEFA28EC7}"/>
              </a:ext>
            </a:extLst>
          </p:cNvPr>
          <p:cNvSpPr/>
          <p:nvPr/>
        </p:nvSpPr>
        <p:spPr>
          <a:xfrm>
            <a:off x="5424011" y="2561392"/>
            <a:ext cx="842010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Implementación de caché.</a:t>
            </a:r>
            <a:endParaRPr lang="en-US" sz="1750" dirty="0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C787B3BC-97F6-40DD-BFBB-C73B6E934DB8}"/>
              </a:ext>
            </a:extLst>
          </p:cNvPr>
          <p:cNvSpPr/>
          <p:nvPr/>
        </p:nvSpPr>
        <p:spPr>
          <a:xfrm>
            <a:off x="5424011" y="3003590"/>
            <a:ext cx="842010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Optimización de consultas.</a:t>
            </a:r>
            <a:endParaRPr lang="en-US" sz="1750" dirty="0"/>
          </a:p>
        </p:txBody>
      </p:sp>
      <p:sp>
        <p:nvSpPr>
          <p:cNvPr id="27" name="Text 9">
            <a:extLst>
              <a:ext uri="{FF2B5EF4-FFF2-40B4-BE49-F238E27FC236}">
                <a16:creationId xmlns:a16="http://schemas.microsoft.com/office/drawing/2014/main" id="{2309CAA5-C6CA-4BF9-93FC-83B3CE462C69}"/>
              </a:ext>
            </a:extLst>
          </p:cNvPr>
          <p:cNvSpPr/>
          <p:nvPr/>
        </p:nvSpPr>
        <p:spPr>
          <a:xfrm>
            <a:off x="5424011" y="3445788"/>
            <a:ext cx="842010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Microservicios.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4698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Sistema de Gestión de Venta de Autos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304705"/>
            <a:ext cx="7556421" cy="30750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Presentamos nuestro sistema avanzado para la gestión integral de ventas de automóviles. Optimiza </a:t>
            </a:r>
            <a:r>
              <a:rPr lang="en-US" sz="175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cada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sz="175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etapa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del </a:t>
            </a:r>
            <a:r>
              <a:rPr lang="en-US" sz="1750" dirty="0" err="1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proceso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s-MX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para automatizar el proceso de venta de vehículos en concesionarios, agencias o distribuidores. 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3025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69306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Objetivos Clave del Proyecto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450783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6365260" y="249328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528649"/>
            <a:ext cx="36311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Inventario Automatizado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01906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Gestionar vehículos de forma eficiente.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0190" y="383559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9" name="Text 6"/>
          <p:cNvSpPr/>
          <p:nvPr/>
        </p:nvSpPr>
        <p:spPr>
          <a:xfrm>
            <a:off x="6365260" y="387810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7017306" y="3913465"/>
            <a:ext cx="43386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Proceso de Ventas Optimizado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7017306" y="440388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Agilizar cada transacción.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220414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3" name="Text 10"/>
          <p:cNvSpPr/>
          <p:nvPr/>
        </p:nvSpPr>
        <p:spPr>
          <a:xfrm>
            <a:off x="6365260" y="526292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298281"/>
            <a:ext cx="47116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Experiencia del Cliente Mejorada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578870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Satisfacción garantizada.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6280190" y="6605230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7" name="Text 14"/>
          <p:cNvSpPr/>
          <p:nvPr/>
        </p:nvSpPr>
        <p:spPr>
          <a:xfrm>
            <a:off x="6365260" y="664773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017306" y="6683097"/>
            <a:ext cx="34274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Análisis en Tiempo Real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017306" y="717351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Datos precisos para decisiones estratégicas.</a:t>
            </a:r>
            <a:endParaRPr lang="en-US" sz="1750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09009E94-27B2-4890-BE2F-4B2E7D5639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507"/>
          <a:stretch/>
        </p:blipFill>
        <p:spPr>
          <a:xfrm>
            <a:off x="198837" y="0"/>
            <a:ext cx="5405194" cy="84662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20153"/>
            <a:ext cx="644259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i="1" dirty="0">
                <a:solidFill>
                  <a:srgbClr val="3B454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Fraunces Extra Bold" pitchFamily="34" charset="-120"/>
              </a:rPr>
              <a:t>Tecnologías Utilizadas</a:t>
            </a:r>
            <a:endParaRPr lang="en-US" sz="4450" i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2271832" y="24956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Stack Principal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2271832" y="307682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Java 21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2271832" y="351902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Spring Boot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271832" y="396122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Jakarta EE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271832" y="440342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MySQL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271832" y="484562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Git/GitHub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2495907"/>
            <a:ext cx="40285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Herramientas de Desarrollo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3077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IntelliJ IDEA 2025.1.2 Ultimate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3519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GitHub para control de versiones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39614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Maven para gestión de dependencias</a:t>
            </a:r>
            <a:endParaRPr lang="en-US" sz="1750" dirty="0"/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1522" y="5680010"/>
            <a:ext cx="2003584" cy="924639"/>
          </a:xfrm>
          <a:prstGeom prst="rect">
            <a:avLst/>
          </a:prstGeom>
        </p:spPr>
      </p:pic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0406" y="5798344"/>
            <a:ext cx="2230398" cy="955834"/>
          </a:xfrm>
          <a:prstGeom prst="rect">
            <a:avLst/>
          </a:prstGeom>
        </p:spPr>
      </p:pic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7022" y="5798344"/>
            <a:ext cx="1474351" cy="921425"/>
          </a:xfrm>
          <a:prstGeom prst="rect">
            <a:avLst/>
          </a:prstGeom>
        </p:spPr>
      </p:pic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13638" y="5798344"/>
            <a:ext cx="2570678" cy="9517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109985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Arquitectura del Sistema: Patrón MVC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3789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Modelos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3785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Entidades JPA para datos.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1411" y="420909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3042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Vistas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3533418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API REST para interacción.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0307" y="3258026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495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Controladores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985986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Spring MVC para lógica.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4533" y="5984200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4179451"/>
            <a:ext cx="78076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Características Principales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22839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860" y="5270897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5306258"/>
            <a:ext cx="30964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Gestión de Inventario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5796677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Registro, control de stock y búsqueda avanzada de vehículos.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5235893" y="522839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0963" y="5270897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73008" y="530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Gestión de Ventas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5973008" y="5796677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Proceso de venta, facturación e historial de transacciones.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9677995" y="522839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3065" y="5270897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0415111" y="530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Gestión de Clientes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0415111" y="5796677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Perfiles, historial de compras y seguimiento de interacciones.</a:t>
            </a:r>
            <a:endParaRPr lang="en-US" sz="175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DD3CBA-778A-493F-8A29-72527315E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02738" y="0"/>
            <a:ext cx="10659217" cy="400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0" y="-10758"/>
            <a:ext cx="14404489" cy="805747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60721" y="1216693"/>
            <a:ext cx="8877300" cy="6492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0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Configuración de la Base de Datos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1056402" y="2385282"/>
            <a:ext cx="3611880" cy="324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Detalles de la Base de Datos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1056402" y="2917610"/>
            <a:ext cx="3686770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Database: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vehiculo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1056402" y="3322661"/>
            <a:ext cx="3686770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Port: 3306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1056402" y="3727712"/>
            <a:ext cx="3686770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Engine: MySQL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1776601" y="5619959"/>
            <a:ext cx="2782133" cy="324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Características Clave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1776601" y="6152287"/>
            <a:ext cx="4506397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Actualización automática de esquema.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1776601" y="6557338"/>
            <a:ext cx="4506397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Optimización para transacciones.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 8"/>
          <p:cNvSpPr/>
          <p:nvPr/>
        </p:nvSpPr>
        <p:spPr>
          <a:xfrm>
            <a:off x="1776601" y="6962389"/>
            <a:ext cx="4506397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Backup automatizado.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59473" y="608409"/>
            <a:ext cx="7597854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Control de Versiones con GitHub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9473" y="2320052"/>
            <a:ext cx="1104424" cy="13252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84758" y="2540913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Main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7584758" y="3018473"/>
            <a:ext cx="6272570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Código en producción.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9473" y="3645337"/>
            <a:ext cx="1104424" cy="13252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84758" y="3866198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Develop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7584758" y="4343757"/>
            <a:ext cx="6272570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Rama de desarrollo.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59473" y="4970621"/>
            <a:ext cx="1104424" cy="13252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84758" y="5191482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Feature Branches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7584758" y="5669042"/>
            <a:ext cx="6272570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Para nuevas características.</a:t>
            </a:r>
            <a:endParaRPr lang="en-US" sz="1700" dirty="0"/>
          </a:p>
        </p:txBody>
      </p:sp>
      <p:pic>
        <p:nvPicPr>
          <p:cNvPr id="16" name="Image 3" descr="preencoded.png">
            <a:extLst>
              <a:ext uri="{FF2B5EF4-FFF2-40B4-BE49-F238E27FC236}">
                <a16:creationId xmlns:a16="http://schemas.microsoft.com/office/drawing/2014/main" id="{ABE9014C-2E92-447B-AEEC-5221F96CC97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3897" y="6538843"/>
            <a:ext cx="2570678" cy="9517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5098" y="618768"/>
            <a:ext cx="12822912" cy="7009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Demostración en Vivo: Endpoints Principales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785098" y="1880473"/>
            <a:ext cx="2804160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Gestión de usuario</a:t>
            </a:r>
            <a:endParaRPr lang="en-US" sz="2200" dirty="0"/>
          </a:p>
        </p:txBody>
      </p:sp>
      <p:sp>
        <p:nvSpPr>
          <p:cNvPr id="4" name="Shape 2"/>
          <p:cNvSpPr/>
          <p:nvPr/>
        </p:nvSpPr>
        <p:spPr>
          <a:xfrm>
            <a:off x="785098" y="2483168"/>
            <a:ext cx="3988118" cy="1771888"/>
          </a:xfrm>
          <a:prstGeom prst="roundRect">
            <a:avLst>
              <a:gd name="adj" fmla="val 11395"/>
            </a:avLst>
          </a:prstGeom>
          <a:solidFill>
            <a:srgbClr val="DDEEE0"/>
          </a:solidFill>
          <a:ln/>
        </p:spPr>
      </p:sp>
      <p:sp>
        <p:nvSpPr>
          <p:cNvPr id="5" name="Shape 3"/>
          <p:cNvSpPr/>
          <p:nvPr/>
        </p:nvSpPr>
        <p:spPr>
          <a:xfrm>
            <a:off x="773906" y="2483168"/>
            <a:ext cx="4010501" cy="1771888"/>
          </a:xfrm>
          <a:prstGeom prst="roundRect">
            <a:avLst>
              <a:gd name="adj" fmla="val 1899"/>
            </a:avLst>
          </a:prstGeom>
          <a:solidFill>
            <a:srgbClr val="DDEEE0"/>
          </a:solidFill>
          <a:ln/>
        </p:spPr>
      </p:sp>
      <p:sp>
        <p:nvSpPr>
          <p:cNvPr id="6" name="Text 4"/>
          <p:cNvSpPr/>
          <p:nvPr/>
        </p:nvSpPr>
        <p:spPr>
          <a:xfrm>
            <a:off x="998220" y="2651403"/>
            <a:ext cx="3561874" cy="1435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05449"/>
                </a:solidFill>
                <a:highlight>
                  <a:srgbClr val="DDEEE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GET /api/usuarioPOST /api/usuarioPUT /api/usuario/{id}DELETE /api/usuario/{id}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28047" y="1880473"/>
            <a:ext cx="2804160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Gestión de Ventas</a:t>
            </a:r>
            <a:endParaRPr lang="en-US" sz="2200" dirty="0"/>
          </a:p>
        </p:txBody>
      </p:sp>
      <p:sp>
        <p:nvSpPr>
          <p:cNvPr id="8" name="Shape 6"/>
          <p:cNvSpPr/>
          <p:nvPr/>
        </p:nvSpPr>
        <p:spPr>
          <a:xfrm>
            <a:off x="5328047" y="2483168"/>
            <a:ext cx="3988118" cy="1771888"/>
          </a:xfrm>
          <a:prstGeom prst="roundRect">
            <a:avLst>
              <a:gd name="adj" fmla="val 11395"/>
            </a:avLst>
          </a:prstGeom>
          <a:solidFill>
            <a:srgbClr val="DDEEE0"/>
          </a:solidFill>
          <a:ln/>
        </p:spPr>
      </p:sp>
      <p:sp>
        <p:nvSpPr>
          <p:cNvPr id="9" name="Shape 7"/>
          <p:cNvSpPr/>
          <p:nvPr/>
        </p:nvSpPr>
        <p:spPr>
          <a:xfrm>
            <a:off x="5316855" y="2483168"/>
            <a:ext cx="4010501" cy="1771888"/>
          </a:xfrm>
          <a:prstGeom prst="roundRect">
            <a:avLst>
              <a:gd name="adj" fmla="val 1899"/>
            </a:avLst>
          </a:prstGeom>
          <a:solidFill>
            <a:srgbClr val="DDEEE0"/>
          </a:solidFill>
          <a:ln/>
        </p:spPr>
      </p:sp>
      <p:sp>
        <p:nvSpPr>
          <p:cNvPr id="10" name="Text 8"/>
          <p:cNvSpPr/>
          <p:nvPr/>
        </p:nvSpPr>
        <p:spPr>
          <a:xfrm>
            <a:off x="5541169" y="2651403"/>
            <a:ext cx="3561874" cy="1435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05449"/>
                </a:solidFill>
                <a:highlight>
                  <a:srgbClr val="DDEEE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GET /api/ventasPOST /api/ventasPUT /api/ventas/{id}DELETE /api/ventas/{id}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70996" y="1880473"/>
            <a:ext cx="2804160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Gestión de clientes</a:t>
            </a:r>
            <a:endParaRPr lang="en-US" sz="2200" dirty="0"/>
          </a:p>
        </p:txBody>
      </p:sp>
      <p:sp>
        <p:nvSpPr>
          <p:cNvPr id="12" name="Shape 10"/>
          <p:cNvSpPr/>
          <p:nvPr/>
        </p:nvSpPr>
        <p:spPr>
          <a:xfrm>
            <a:off x="9870996" y="2483168"/>
            <a:ext cx="3988118" cy="1771888"/>
          </a:xfrm>
          <a:prstGeom prst="roundRect">
            <a:avLst>
              <a:gd name="adj" fmla="val 11395"/>
            </a:avLst>
          </a:prstGeom>
          <a:solidFill>
            <a:srgbClr val="DDEEE0"/>
          </a:solidFill>
          <a:ln/>
        </p:spPr>
      </p:sp>
      <p:sp>
        <p:nvSpPr>
          <p:cNvPr id="13" name="Shape 11"/>
          <p:cNvSpPr/>
          <p:nvPr/>
        </p:nvSpPr>
        <p:spPr>
          <a:xfrm>
            <a:off x="9859804" y="2483168"/>
            <a:ext cx="4010501" cy="1771888"/>
          </a:xfrm>
          <a:prstGeom prst="roundRect">
            <a:avLst>
              <a:gd name="adj" fmla="val 1899"/>
            </a:avLst>
          </a:prstGeom>
          <a:solidFill>
            <a:srgbClr val="DDEEE0"/>
          </a:solidFill>
          <a:ln/>
        </p:spPr>
      </p:sp>
      <p:sp>
        <p:nvSpPr>
          <p:cNvPr id="14" name="Text 12"/>
          <p:cNvSpPr/>
          <p:nvPr/>
        </p:nvSpPr>
        <p:spPr>
          <a:xfrm>
            <a:off x="10084118" y="2651403"/>
            <a:ext cx="3561874" cy="1435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05449"/>
                </a:solidFill>
                <a:highlight>
                  <a:srgbClr val="DDEEE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GET /api/clientesPOST /api/clientesPUT /api/clientes/{id}DELETE /api/clientes/{id}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85098" y="4983956"/>
            <a:ext cx="2929771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Gestión de Vehículos</a:t>
            </a:r>
            <a:endParaRPr lang="en-US" sz="2200" dirty="0"/>
          </a:p>
        </p:txBody>
      </p:sp>
      <p:sp>
        <p:nvSpPr>
          <p:cNvPr id="16" name="Shape 14"/>
          <p:cNvSpPr/>
          <p:nvPr/>
        </p:nvSpPr>
        <p:spPr>
          <a:xfrm>
            <a:off x="785098" y="5586651"/>
            <a:ext cx="3988118" cy="1771888"/>
          </a:xfrm>
          <a:prstGeom prst="roundRect">
            <a:avLst>
              <a:gd name="adj" fmla="val 11395"/>
            </a:avLst>
          </a:prstGeom>
          <a:solidFill>
            <a:srgbClr val="DDEEE0"/>
          </a:solidFill>
          <a:ln/>
        </p:spPr>
      </p:sp>
      <p:sp>
        <p:nvSpPr>
          <p:cNvPr id="17" name="Shape 15"/>
          <p:cNvSpPr/>
          <p:nvPr/>
        </p:nvSpPr>
        <p:spPr>
          <a:xfrm>
            <a:off x="773906" y="5586651"/>
            <a:ext cx="4010501" cy="1771888"/>
          </a:xfrm>
          <a:prstGeom prst="roundRect">
            <a:avLst>
              <a:gd name="adj" fmla="val 1899"/>
            </a:avLst>
          </a:prstGeom>
          <a:solidFill>
            <a:srgbClr val="DDEEE0"/>
          </a:solidFill>
          <a:ln/>
        </p:spPr>
      </p:sp>
      <p:sp>
        <p:nvSpPr>
          <p:cNvPr id="18" name="Text 16"/>
          <p:cNvSpPr/>
          <p:nvPr/>
        </p:nvSpPr>
        <p:spPr>
          <a:xfrm>
            <a:off x="998220" y="5754886"/>
            <a:ext cx="3561874" cy="1435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05449"/>
                </a:solidFill>
                <a:highlight>
                  <a:srgbClr val="DDEEE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GET /api/vehiculosPOST /api/vehiculosPUT /api/vehiculos/{id}DELETE /api/vehiculos/{id}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5328047" y="4983956"/>
            <a:ext cx="3017044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Gestión de proveedor</a:t>
            </a:r>
            <a:endParaRPr lang="en-US" sz="2200" dirty="0"/>
          </a:p>
        </p:txBody>
      </p:sp>
      <p:sp>
        <p:nvSpPr>
          <p:cNvPr id="20" name="Shape 18"/>
          <p:cNvSpPr/>
          <p:nvPr/>
        </p:nvSpPr>
        <p:spPr>
          <a:xfrm>
            <a:off x="5328047" y="5586651"/>
            <a:ext cx="3988118" cy="1771888"/>
          </a:xfrm>
          <a:prstGeom prst="roundRect">
            <a:avLst>
              <a:gd name="adj" fmla="val 11395"/>
            </a:avLst>
          </a:prstGeom>
          <a:solidFill>
            <a:srgbClr val="DDEEE0"/>
          </a:solidFill>
          <a:ln/>
        </p:spPr>
      </p:sp>
      <p:sp>
        <p:nvSpPr>
          <p:cNvPr id="21" name="Shape 19"/>
          <p:cNvSpPr/>
          <p:nvPr/>
        </p:nvSpPr>
        <p:spPr>
          <a:xfrm>
            <a:off x="5316855" y="5586651"/>
            <a:ext cx="4010501" cy="1771888"/>
          </a:xfrm>
          <a:prstGeom prst="roundRect">
            <a:avLst>
              <a:gd name="adj" fmla="val 1899"/>
            </a:avLst>
          </a:prstGeom>
          <a:solidFill>
            <a:srgbClr val="DDEEE0"/>
          </a:solidFill>
          <a:ln/>
        </p:spPr>
      </p:sp>
      <p:sp>
        <p:nvSpPr>
          <p:cNvPr id="22" name="Text 20"/>
          <p:cNvSpPr/>
          <p:nvPr/>
        </p:nvSpPr>
        <p:spPr>
          <a:xfrm>
            <a:off x="5541169" y="5754886"/>
            <a:ext cx="3561874" cy="1435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05449"/>
                </a:solidFill>
                <a:highlight>
                  <a:srgbClr val="DDEEE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GET /api/proveedorPOST /api/proveedorPUT /api/proveedor/{id}DELETE /api/proveedor/{id}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9870996" y="4983956"/>
            <a:ext cx="2804160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Gestión de pago</a:t>
            </a:r>
            <a:endParaRPr lang="en-US" sz="2200" dirty="0"/>
          </a:p>
        </p:txBody>
      </p:sp>
      <p:sp>
        <p:nvSpPr>
          <p:cNvPr id="24" name="Shape 22"/>
          <p:cNvSpPr/>
          <p:nvPr/>
        </p:nvSpPr>
        <p:spPr>
          <a:xfrm>
            <a:off x="9870996" y="5586651"/>
            <a:ext cx="3988118" cy="1771888"/>
          </a:xfrm>
          <a:prstGeom prst="roundRect">
            <a:avLst>
              <a:gd name="adj" fmla="val 11395"/>
            </a:avLst>
          </a:prstGeom>
          <a:solidFill>
            <a:srgbClr val="DDEEE0"/>
          </a:solidFill>
          <a:ln/>
        </p:spPr>
      </p:sp>
      <p:sp>
        <p:nvSpPr>
          <p:cNvPr id="25" name="Shape 23"/>
          <p:cNvSpPr/>
          <p:nvPr/>
        </p:nvSpPr>
        <p:spPr>
          <a:xfrm>
            <a:off x="9859804" y="5586651"/>
            <a:ext cx="4010501" cy="1771888"/>
          </a:xfrm>
          <a:prstGeom prst="roundRect">
            <a:avLst>
              <a:gd name="adj" fmla="val 1899"/>
            </a:avLst>
          </a:prstGeom>
          <a:solidFill>
            <a:srgbClr val="DDEEE0"/>
          </a:solidFill>
          <a:ln/>
        </p:spPr>
      </p:sp>
      <p:sp>
        <p:nvSpPr>
          <p:cNvPr id="26" name="Text 24"/>
          <p:cNvSpPr/>
          <p:nvPr/>
        </p:nvSpPr>
        <p:spPr>
          <a:xfrm>
            <a:off x="10084118" y="5754886"/>
            <a:ext cx="3561874" cy="1435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05449"/>
                </a:solidFill>
                <a:highlight>
                  <a:srgbClr val="DDEEE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GET /api/pagoPOST /api/pagoPUT /api/pago/{id}DELETE /api/pago/{id}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</TotalTime>
  <Words>492</Words>
  <Application>Microsoft Office PowerPoint</Application>
  <PresentationFormat>Personalizado</PresentationFormat>
  <Paragraphs>103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Century Gothic</vt:lpstr>
      <vt:lpstr>Calibri</vt:lpstr>
      <vt:lpstr>Segoe UI Black</vt:lpstr>
      <vt:lpstr>Fraunces Extra Bold</vt:lpstr>
      <vt:lpstr>Consolas</vt:lpstr>
      <vt:lpstr>Nobile</vt:lpstr>
      <vt:lpstr>Arial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Abdias roosivelt tupia dipaz</dc:creator>
  <cp:lastModifiedBy>Abdias roosivelt tupia dipaz</cp:lastModifiedBy>
  <cp:revision>5</cp:revision>
  <dcterms:created xsi:type="dcterms:W3CDTF">2025-06-20T05:18:02Z</dcterms:created>
  <dcterms:modified xsi:type="dcterms:W3CDTF">2025-06-20T05:54:54Z</dcterms:modified>
</cp:coreProperties>
</file>