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40" r:id="rId3"/>
    <p:sldId id="659" r:id="rId4"/>
    <p:sldId id="616" r:id="rId5"/>
    <p:sldId id="617" r:id="rId6"/>
    <p:sldId id="618" r:id="rId7"/>
    <p:sldId id="660" r:id="rId8"/>
    <p:sldId id="619" r:id="rId9"/>
    <p:sldId id="633" r:id="rId10"/>
    <p:sldId id="620" r:id="rId11"/>
    <p:sldId id="621" r:id="rId12"/>
    <p:sldId id="628" r:id="rId13"/>
    <p:sldId id="623" r:id="rId14"/>
    <p:sldId id="624" r:id="rId15"/>
    <p:sldId id="625" r:id="rId16"/>
    <p:sldId id="626" r:id="rId17"/>
    <p:sldId id="627" r:id="rId18"/>
    <p:sldId id="622" r:id="rId19"/>
    <p:sldId id="634" r:id="rId20"/>
    <p:sldId id="629" r:id="rId21"/>
    <p:sldId id="630" r:id="rId22"/>
    <p:sldId id="631" r:id="rId23"/>
    <p:sldId id="632" r:id="rId24"/>
    <p:sldId id="636" r:id="rId25"/>
    <p:sldId id="635" r:id="rId26"/>
    <p:sldId id="637" r:id="rId27"/>
    <p:sldId id="638" r:id="rId28"/>
    <p:sldId id="640" r:id="rId29"/>
    <p:sldId id="639" r:id="rId30"/>
    <p:sldId id="642" r:id="rId31"/>
    <p:sldId id="641" r:id="rId32"/>
    <p:sldId id="643" r:id="rId33"/>
    <p:sldId id="645" r:id="rId34"/>
    <p:sldId id="644" r:id="rId35"/>
    <p:sldId id="646" r:id="rId36"/>
    <p:sldId id="661" r:id="rId37"/>
    <p:sldId id="647" r:id="rId38"/>
    <p:sldId id="648" r:id="rId39"/>
    <p:sldId id="649" r:id="rId40"/>
    <p:sldId id="650" r:id="rId41"/>
    <p:sldId id="662" r:id="rId42"/>
    <p:sldId id="651" r:id="rId43"/>
    <p:sldId id="653" r:id="rId44"/>
    <p:sldId id="652" r:id="rId45"/>
    <p:sldId id="663" r:id="rId46"/>
    <p:sldId id="654" r:id="rId47"/>
    <p:sldId id="655" r:id="rId48"/>
    <p:sldId id="664" r:id="rId49"/>
    <p:sldId id="656" r:id="rId50"/>
    <p:sldId id="657" r:id="rId51"/>
    <p:sldId id="658" r:id="rId52"/>
    <p:sldId id="665" r:id="rId53"/>
    <p:sldId id="516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269566-077A-4A5D-ACFE-42BE6173018E}">
          <p14:sldIdLst>
            <p14:sldId id="256"/>
            <p14:sldId id="340"/>
          </p14:sldIdLst>
        </p14:section>
        <p14:section name="Process and Thread Overview" id="{81FDD9BB-E9DB-478B-8797-D7A79E024437}">
          <p14:sldIdLst>
            <p14:sldId id="659"/>
            <p14:sldId id="616"/>
            <p14:sldId id="617"/>
            <p14:sldId id="618"/>
          </p14:sldIdLst>
        </p14:section>
        <p14:section name="Thread management" id="{3A1F7169-FCF4-45E6-AA1A-020DF471E1AA}">
          <p14:sldIdLst>
            <p14:sldId id="660"/>
            <p14:sldId id="619"/>
            <p14:sldId id="633"/>
            <p14:sldId id="620"/>
            <p14:sldId id="621"/>
            <p14:sldId id="628"/>
            <p14:sldId id="623"/>
            <p14:sldId id="624"/>
            <p14:sldId id="625"/>
            <p14:sldId id="626"/>
            <p14:sldId id="627"/>
            <p14:sldId id="622"/>
            <p14:sldId id="634"/>
            <p14:sldId id="629"/>
            <p14:sldId id="630"/>
            <p14:sldId id="631"/>
            <p14:sldId id="632"/>
            <p14:sldId id="636"/>
            <p14:sldId id="635"/>
            <p14:sldId id="637"/>
            <p14:sldId id="638"/>
            <p14:sldId id="640"/>
            <p14:sldId id="639"/>
            <p14:sldId id="642"/>
            <p14:sldId id="641"/>
            <p14:sldId id="643"/>
            <p14:sldId id="645"/>
            <p14:sldId id="644"/>
            <p14:sldId id="646"/>
          </p14:sldIdLst>
        </p14:section>
        <p14:section name="Wait for termination" id="{B16FC787-DCF8-484A-B420-0AC3B5B57164}">
          <p14:sldIdLst>
            <p14:sldId id="661"/>
            <p14:sldId id="647"/>
            <p14:sldId id="648"/>
            <p14:sldId id="649"/>
            <p14:sldId id="650"/>
          </p14:sldIdLst>
        </p14:section>
        <p14:section name="The C Library" id="{6540BE65-04B3-4248-84CD-0AC98EB2BD4A}">
          <p14:sldIdLst>
            <p14:sldId id="662"/>
            <p14:sldId id="651"/>
            <p14:sldId id="653"/>
            <p14:sldId id="652"/>
          </p14:sldIdLst>
        </p14:section>
        <p14:section name="Timed wait" id="{C672256E-5413-4EB1-A7EF-31F63F0E5315}">
          <p14:sldIdLst>
            <p14:sldId id="663"/>
            <p14:sldId id="654"/>
            <p14:sldId id="655"/>
          </p14:sldIdLst>
        </p14:section>
        <p14:section name="Threading models" id="{E73C7893-39C5-46FC-BF06-675932077D51}">
          <p14:sldIdLst>
            <p14:sldId id="664"/>
            <p14:sldId id="656"/>
            <p14:sldId id="657"/>
            <p14:sldId id="658"/>
          </p14:sldIdLst>
        </p14:section>
        <p14:section name="End" id="{4C2DC1BC-5C30-41E7-8FC2-D8430CEF89AF}">
          <p14:sldIdLst>
            <p14:sldId id="665"/>
            <p14:sldId id="5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A01C3"/>
    <a:srgbClr val="0000FF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778" autoAdjust="0"/>
  </p:normalViewPr>
  <p:slideViewPr>
    <p:cSldViewPr>
      <p:cViewPr varScale="1">
        <p:scale>
          <a:sx n="44" d="100"/>
          <a:sy n="44" d="100"/>
        </p:scale>
        <p:origin x="-124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/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/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/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</dgm:pt>
    <dgm:pt modelId="{FBF6B114-9D5E-47BB-A77E-D7C3D898778A}" type="sibTrans" cxnId="{8E5584E7-685E-487C-BC87-E0D437F1E8FF}">
      <dgm:prSet/>
      <dgm:spPr/>
    </dgm:pt>
    <dgm:pt modelId="{427C1942-7BD1-4121-B2A8-A097DE1FE838}">
      <dgm:prSet/>
      <dgm:spPr/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</dgm:pt>
    <dgm:pt modelId="{875E1F0E-F1A0-45C3-BB5A-0F1C01343FCC}" type="sibTrans" cxnId="{97849872-99C7-4019-9042-07F9E0EF275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9EA9D9A-4760-4916-B47D-657D3D9AFFD8}" type="presOf" srcId="{9A5E459C-BF89-4432-8D4E-0140EDF151C9}" destId="{6761A117-5483-48FE-BB64-1814FB62316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b="0" noProof="0" smtClean="0"/>
            <a:t>Creating a Thread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The Thread Function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Thread Termination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5EB2C271-7719-40FC-811C-054B6E39A087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Suspending and Resuming Threads</a:t>
          </a:r>
          <a:endParaRPr lang="vi-VN" b="1" noProof="0" dirty="0"/>
        </a:p>
      </dgm:t>
    </dgm:pt>
    <dgm:pt modelId="{6BD8644A-D99F-493C-AB46-79B5F70A1F68}" type="parTrans" cxnId="{B0A0D00D-64C1-4BC9-8B69-84CBAE2E1578}">
      <dgm:prSet/>
      <dgm:spPr/>
      <dgm:t>
        <a:bodyPr/>
        <a:lstStyle/>
        <a:p>
          <a:endParaRPr lang="en-US"/>
        </a:p>
      </dgm:t>
    </dgm:pt>
    <dgm:pt modelId="{1530EB97-58AE-4229-85F2-30AAE1DE785D}" type="sibTrans" cxnId="{B0A0D00D-64C1-4BC9-8B69-84CBAE2E1578}">
      <dgm:prSet/>
      <dgm:spPr/>
      <dgm:t>
        <a:bodyPr/>
        <a:lstStyle/>
        <a:p>
          <a:endParaRPr lang="en-US"/>
        </a:p>
      </dgm:t>
    </dgm:pt>
    <dgm:pt modelId="{668674F5-E052-41C7-B75F-FA46947A0CFF}">
      <dgm:prSet/>
      <dgm:spPr/>
      <dgm:t>
        <a:bodyPr/>
        <a:lstStyle/>
        <a:p>
          <a:r>
            <a:rPr lang="en-US" noProof="0" smtClean="0"/>
            <a:t>4</a:t>
          </a:r>
          <a:endParaRPr lang="vi-VN" noProof="0" dirty="0"/>
        </a:p>
      </dgm:t>
    </dgm:pt>
    <dgm:pt modelId="{FC35E15C-5B59-4F8C-BC76-783A2745B4A9}" type="parTrans" cxnId="{7E042A5A-FFDD-497F-B534-EC8B82AC44F0}">
      <dgm:prSet/>
      <dgm:spPr/>
      <dgm:t>
        <a:bodyPr/>
        <a:lstStyle/>
        <a:p>
          <a:endParaRPr lang="en-US"/>
        </a:p>
      </dgm:t>
    </dgm:pt>
    <dgm:pt modelId="{C191225B-9358-482C-9595-E7EA91BDD4C7}" type="sibTrans" cxnId="{7E042A5A-FFDD-497F-B534-EC8B82AC44F0}">
      <dgm:prSet/>
      <dgm:spPr/>
      <dgm:t>
        <a:bodyPr/>
        <a:lstStyle/>
        <a:p>
          <a:endParaRPr lang="en-US"/>
        </a:p>
      </dgm:t>
    </dgm:pt>
    <dgm:pt modelId="{539851FE-B5B7-4CD7-85F4-0A9869CC7570}">
      <dgm:prSet/>
      <dgm:spPr/>
      <dgm:t>
        <a:bodyPr/>
        <a:lstStyle/>
        <a:p>
          <a:r>
            <a:rPr lang="en-US" noProof="0" smtClean="0"/>
            <a:t>Thread Exit Codes</a:t>
          </a:r>
          <a:endParaRPr lang="vi-VN" noProof="0" dirty="0"/>
        </a:p>
      </dgm:t>
    </dgm:pt>
    <dgm:pt modelId="{782A36EF-DDEC-40DC-A3F6-81E2CACF1D9E}" type="parTrans" cxnId="{99963598-1B54-4BB2-BC4F-D3F248BD4DC4}">
      <dgm:prSet/>
      <dgm:spPr/>
      <dgm:t>
        <a:bodyPr/>
        <a:lstStyle/>
        <a:p>
          <a:endParaRPr lang="en-US"/>
        </a:p>
      </dgm:t>
    </dgm:pt>
    <dgm:pt modelId="{D576804B-BA0D-48BE-9C53-B6C4C13E2E9C}" type="sibTrans" cxnId="{99963598-1B54-4BB2-BC4F-D3F248BD4DC4}">
      <dgm:prSet/>
      <dgm:spPr/>
      <dgm:t>
        <a:bodyPr/>
        <a:lstStyle/>
        <a:p>
          <a:endParaRPr lang="en-US"/>
        </a:p>
      </dgm:t>
    </dgm:pt>
    <dgm:pt modelId="{C0896825-0602-42BB-B4F5-4FDDCF73A2A0}">
      <dgm:prSet/>
      <dgm:spPr/>
      <dgm:t>
        <a:bodyPr/>
        <a:lstStyle/>
        <a:p>
          <a:r>
            <a:rPr lang="en-US" noProof="0" smtClean="0"/>
            <a:t>5</a:t>
          </a:r>
          <a:endParaRPr lang="vi-VN" noProof="0" dirty="0"/>
        </a:p>
      </dgm:t>
    </dgm:pt>
    <dgm:pt modelId="{A5D15E55-D5EE-4CFE-96E2-41B42021E74E}" type="parTrans" cxnId="{DA2BC876-6AC1-42CD-AC72-55FBAEBF7BED}">
      <dgm:prSet/>
      <dgm:spPr/>
      <dgm:t>
        <a:bodyPr/>
        <a:lstStyle/>
        <a:p>
          <a:endParaRPr lang="en-US"/>
        </a:p>
      </dgm:t>
    </dgm:pt>
    <dgm:pt modelId="{9474625F-345C-4160-8BDE-3141D627B8B0}" type="sibTrans" cxnId="{DA2BC876-6AC1-42CD-AC72-55FBAEBF7BED}">
      <dgm:prSet/>
      <dgm:spPr/>
      <dgm:t>
        <a:bodyPr/>
        <a:lstStyle/>
        <a:p>
          <a:endParaRPr lang="en-US"/>
        </a:p>
      </dgm:t>
    </dgm:pt>
    <dgm:pt modelId="{B7F85697-D7EA-4EDA-9A50-48457D768B06}">
      <dgm:prSet/>
      <dgm:spPr/>
      <dgm:t>
        <a:bodyPr/>
        <a:lstStyle/>
        <a:p>
          <a:r>
            <a:rPr lang="en-US" noProof="0" smtClean="0"/>
            <a:t>Thread Identities</a:t>
          </a:r>
          <a:endParaRPr lang="vi-VN" noProof="0" dirty="0"/>
        </a:p>
      </dgm:t>
    </dgm:pt>
    <dgm:pt modelId="{5F564BA0-D3E5-4DCE-9465-087F2B2B13BA}" type="parTrans" cxnId="{9CC04A39-7523-4DD3-91AD-8E1117AA9318}">
      <dgm:prSet/>
      <dgm:spPr/>
      <dgm:t>
        <a:bodyPr/>
        <a:lstStyle/>
        <a:p>
          <a:endParaRPr lang="en-US"/>
        </a:p>
      </dgm:t>
    </dgm:pt>
    <dgm:pt modelId="{BA716CBE-2450-4E96-903C-2FD4B83D5D87}" type="sibTrans" cxnId="{9CC04A39-7523-4DD3-91AD-8E1117AA9318}">
      <dgm:prSet/>
      <dgm:spPr/>
      <dgm:t>
        <a:bodyPr/>
        <a:lstStyle/>
        <a:p>
          <a:endParaRPr lang="en-US"/>
        </a:p>
      </dgm:t>
    </dgm:pt>
    <dgm:pt modelId="{6A10BAF9-1831-4A0D-9329-C18D34D29180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6</a:t>
          </a:r>
          <a:endParaRPr lang="vi-VN" b="1" noProof="0" dirty="0"/>
        </a:p>
      </dgm:t>
    </dgm:pt>
    <dgm:pt modelId="{6BA44A20-5410-46C6-ABD8-149D33E9C293}" type="parTrans" cxnId="{56616E2E-CFE3-4421-9B32-91425977F5AA}">
      <dgm:prSet/>
      <dgm:spPr/>
      <dgm:t>
        <a:bodyPr/>
        <a:lstStyle/>
        <a:p>
          <a:endParaRPr lang="en-US"/>
        </a:p>
      </dgm:t>
    </dgm:pt>
    <dgm:pt modelId="{DE52B710-C304-43F6-85F7-CCA89814D98B}" type="sibTrans" cxnId="{56616E2E-CFE3-4421-9B32-91425977F5AA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1341-7D93-44EE-A498-04512EEE08CA}" type="pres">
      <dgm:prSet presAssocID="{983822D8-F065-4159-AEFB-B129090EF164}" presName="sp" presStyleCnt="0"/>
      <dgm:spPr/>
    </dgm:pt>
    <dgm:pt modelId="{7F5B48B2-66A6-47EC-8AB7-5FA6D2720944}" type="pres">
      <dgm:prSet presAssocID="{668674F5-E052-41C7-B75F-FA46947A0CFF}" presName="composite" presStyleCnt="0"/>
      <dgm:spPr/>
    </dgm:pt>
    <dgm:pt modelId="{97A0871A-FD74-4E14-8CCF-8B3B924B2F20}" type="pres">
      <dgm:prSet presAssocID="{668674F5-E052-41C7-B75F-FA46947A0CFF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AA48B-5BAA-47AD-94B1-88B905F30976}" type="pres">
      <dgm:prSet presAssocID="{668674F5-E052-41C7-B75F-FA46947A0CFF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C20A-5C55-461F-92F8-4ACA90586DB9}" type="pres">
      <dgm:prSet presAssocID="{C191225B-9358-482C-9595-E7EA91BDD4C7}" presName="sp" presStyleCnt="0"/>
      <dgm:spPr/>
    </dgm:pt>
    <dgm:pt modelId="{693F0274-637E-4DBC-8EBF-2895BA87D50A}" type="pres">
      <dgm:prSet presAssocID="{C0896825-0602-42BB-B4F5-4FDDCF73A2A0}" presName="composite" presStyleCnt="0"/>
      <dgm:spPr/>
    </dgm:pt>
    <dgm:pt modelId="{D522B3B5-2252-49D6-AF73-8FD122CD8B25}" type="pres">
      <dgm:prSet presAssocID="{C0896825-0602-42BB-B4F5-4FDDCF73A2A0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72C7-19FA-403A-B1D9-2CC9EF100549}" type="pres">
      <dgm:prSet presAssocID="{C0896825-0602-42BB-B4F5-4FDDCF73A2A0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B0CB-70B5-496F-B140-957C2F0E25F5}" type="pres">
      <dgm:prSet presAssocID="{9474625F-345C-4160-8BDE-3141D627B8B0}" presName="sp" presStyleCnt="0"/>
      <dgm:spPr/>
    </dgm:pt>
    <dgm:pt modelId="{844652C5-0909-453B-AE72-1C472F4A5795}" type="pres">
      <dgm:prSet presAssocID="{6A10BAF9-1831-4A0D-9329-C18D34D29180}" presName="composite" presStyleCnt="0"/>
      <dgm:spPr/>
    </dgm:pt>
    <dgm:pt modelId="{89D25E7B-2A32-4D41-AA00-1E17805F1F2B}" type="pres">
      <dgm:prSet presAssocID="{6A10BAF9-1831-4A0D-9329-C18D34D29180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558-35BC-4737-89BD-47CC6E5EEDEB}" type="pres">
      <dgm:prSet presAssocID="{6A10BAF9-1831-4A0D-9329-C18D34D29180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79F85-4080-40FC-A949-EA799BF7790B}" type="presOf" srcId="{6A10BAF9-1831-4A0D-9329-C18D34D29180}" destId="{1F939558-35BC-4737-89BD-47CC6E5EEDEB}" srcOrd="0" destOrd="0" presId="urn:diagrams.loki3.com/NumberedList"/>
    <dgm:cxn modelId="{9CC04A39-7523-4DD3-91AD-8E1117AA9318}" srcId="{C0896825-0602-42BB-B4F5-4FDDCF73A2A0}" destId="{B7F85697-D7EA-4EDA-9A50-48457D768B06}" srcOrd="0" destOrd="0" parTransId="{5F564BA0-D3E5-4DCE-9465-087F2B2B13BA}" sibTransId="{BA716CBE-2450-4E96-903C-2FD4B83D5D87}"/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46B2663E-6823-4AFF-A54C-47F09A33FD66}" type="presOf" srcId="{539851FE-B5B7-4CD7-85F4-0A9869CC7570}" destId="{97A0871A-FD74-4E14-8CCF-8B3B924B2F20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9F81D123-E91C-41E4-A092-B09A0031E55E}" type="presOf" srcId="{668674F5-E052-41C7-B75F-FA46947A0CFF}" destId="{11CAA48B-5BAA-47AD-94B1-88B905F30976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6A8FFFA-1DD1-405B-BC68-8609401C30D5}" type="presOf" srcId="{B388406D-A38C-4897-9997-1C63D79E763E}" destId="{20BEFA03-6951-4A7C-A59E-41DEF89A1A38}" srcOrd="0" destOrd="0" presId="urn:diagrams.loki3.com/NumberedList"/>
    <dgm:cxn modelId="{16983592-D079-4A24-9141-B14315A66EBC}" type="presOf" srcId="{C0896825-0602-42BB-B4F5-4FDDCF73A2A0}" destId="{398272C7-19FA-403A-B1D9-2CC9EF100549}" srcOrd="0" destOrd="0" presId="urn:diagrams.loki3.com/NumberedList"/>
    <dgm:cxn modelId="{99963598-1B54-4BB2-BC4F-D3F248BD4DC4}" srcId="{668674F5-E052-41C7-B75F-FA46947A0CFF}" destId="{539851FE-B5B7-4CD7-85F4-0A9869CC7570}" srcOrd="0" destOrd="0" parTransId="{782A36EF-DDEC-40DC-A3F6-81E2CACF1D9E}" sibTransId="{D576804B-BA0D-48BE-9C53-B6C4C13E2E9C}"/>
    <dgm:cxn modelId="{56616E2E-CFE3-4421-9B32-91425977F5AA}" srcId="{8C66E9B3-B12D-4C23-A273-982D7F969BBC}" destId="{6A10BAF9-1831-4A0D-9329-C18D34D29180}" srcOrd="5" destOrd="0" parTransId="{6BA44A20-5410-46C6-ABD8-149D33E9C293}" sibTransId="{DE52B710-C304-43F6-85F7-CCA89814D98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DA2BC876-6AC1-42CD-AC72-55FBAEBF7BED}" srcId="{8C66E9B3-B12D-4C23-A273-982D7F969BBC}" destId="{C0896825-0602-42BB-B4F5-4FDDCF73A2A0}" srcOrd="4" destOrd="0" parTransId="{A5D15E55-D5EE-4CFE-96E2-41B42021E74E}" sibTransId="{9474625F-345C-4160-8BDE-3141D627B8B0}"/>
    <dgm:cxn modelId="{B0A0D00D-64C1-4BC9-8B69-84CBAE2E1578}" srcId="{6A10BAF9-1831-4A0D-9329-C18D34D29180}" destId="{5EB2C271-7719-40FC-811C-054B6E39A087}" srcOrd="0" destOrd="0" parTransId="{6BD8644A-D99F-493C-AB46-79B5F70A1F68}" sibTransId="{1530EB97-58AE-4229-85F2-30AAE1DE785D}"/>
    <dgm:cxn modelId="{E9F42FFF-FDFB-44C1-B4ED-AA34C723AC45}" type="presOf" srcId="{5EB2C271-7719-40FC-811C-054B6E39A087}" destId="{89D25E7B-2A32-4D41-AA00-1E17805F1F2B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E042A5A-FFDD-497F-B534-EC8B82AC44F0}" srcId="{8C66E9B3-B12D-4C23-A273-982D7F969BBC}" destId="{668674F5-E052-41C7-B75F-FA46947A0CFF}" srcOrd="3" destOrd="0" parTransId="{FC35E15C-5B59-4F8C-BC76-783A2745B4A9}" sibTransId="{C191225B-9358-482C-9595-E7EA91BDD4C7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B558A2B-5776-4D94-B7E3-0BC6203BEA84}" type="presOf" srcId="{B7F85697-D7EA-4EDA-9A50-48457D768B06}" destId="{D522B3B5-2252-49D6-AF73-8FD122CD8B25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B8D5BB3F-C364-4FDC-AE8C-A4D66613609D}" type="presParOf" srcId="{BDFB8683-95A4-4BBF-9344-3A0D69314DBB}" destId="{33C31341-7D93-44EE-A498-04512EEE08CA}" srcOrd="5" destOrd="0" presId="urn:diagrams.loki3.com/NumberedList"/>
    <dgm:cxn modelId="{161683D6-56DD-47B2-B5D2-EB5C0B047692}" type="presParOf" srcId="{BDFB8683-95A4-4BBF-9344-3A0D69314DBB}" destId="{7F5B48B2-66A6-47EC-8AB7-5FA6D2720944}" srcOrd="6" destOrd="0" presId="urn:diagrams.loki3.com/NumberedList"/>
    <dgm:cxn modelId="{906AF014-C2E4-4A93-93C3-E32B47CB7A72}" type="presParOf" srcId="{7F5B48B2-66A6-47EC-8AB7-5FA6D2720944}" destId="{97A0871A-FD74-4E14-8CCF-8B3B924B2F20}" srcOrd="0" destOrd="0" presId="urn:diagrams.loki3.com/NumberedList"/>
    <dgm:cxn modelId="{B4B172FC-F5F8-41B6-8C59-13550F20AF0F}" type="presParOf" srcId="{7F5B48B2-66A6-47EC-8AB7-5FA6D2720944}" destId="{11CAA48B-5BAA-47AD-94B1-88B905F30976}" srcOrd="1" destOrd="0" presId="urn:diagrams.loki3.com/NumberedList"/>
    <dgm:cxn modelId="{4AC4F74D-F6FB-4163-BA3A-CB9FC6384515}" type="presParOf" srcId="{BDFB8683-95A4-4BBF-9344-3A0D69314DBB}" destId="{5955C20A-5C55-461F-92F8-4ACA90586DB9}" srcOrd="7" destOrd="0" presId="urn:diagrams.loki3.com/NumberedList"/>
    <dgm:cxn modelId="{E6A7D8D9-BD92-4600-B231-1A157433EE55}" type="presParOf" srcId="{BDFB8683-95A4-4BBF-9344-3A0D69314DBB}" destId="{693F0274-637E-4DBC-8EBF-2895BA87D50A}" srcOrd="8" destOrd="0" presId="urn:diagrams.loki3.com/NumberedList"/>
    <dgm:cxn modelId="{5269B42E-ACFB-47F4-B167-0DE34F0390C5}" type="presParOf" srcId="{693F0274-637E-4DBC-8EBF-2895BA87D50A}" destId="{D522B3B5-2252-49D6-AF73-8FD122CD8B25}" srcOrd="0" destOrd="0" presId="urn:diagrams.loki3.com/NumberedList"/>
    <dgm:cxn modelId="{B838ED2B-016F-480B-B0AA-AEEBA6B32481}" type="presParOf" srcId="{693F0274-637E-4DBC-8EBF-2895BA87D50A}" destId="{398272C7-19FA-403A-B1D9-2CC9EF100549}" srcOrd="1" destOrd="0" presId="urn:diagrams.loki3.com/NumberedList"/>
    <dgm:cxn modelId="{325DF237-6D7E-4BDF-8CE7-DDF7CDEAC62A}" type="presParOf" srcId="{BDFB8683-95A4-4BBF-9344-3A0D69314DBB}" destId="{C087B0CB-70B5-496F-B140-957C2F0E25F5}" srcOrd="9" destOrd="0" presId="urn:diagrams.loki3.com/NumberedList"/>
    <dgm:cxn modelId="{A051BD55-CFA6-4A7A-A995-4D55CEE92CA9}" type="presParOf" srcId="{BDFB8683-95A4-4BBF-9344-3A0D69314DBB}" destId="{844652C5-0909-453B-AE72-1C472F4A5795}" srcOrd="10" destOrd="0" presId="urn:diagrams.loki3.com/NumberedList"/>
    <dgm:cxn modelId="{D546628F-7F54-429E-9AFB-7B8662055343}" type="presParOf" srcId="{844652C5-0909-453B-AE72-1C472F4A5795}" destId="{89D25E7B-2A32-4D41-AA00-1E17805F1F2B}" srcOrd="0" destOrd="0" presId="urn:diagrams.loki3.com/NumberedList"/>
    <dgm:cxn modelId="{E05C454C-2955-4762-9F56-73EBF02AE34F}" type="presParOf" srcId="{844652C5-0909-453B-AE72-1C472F4A5795}" destId="{1F939558-35BC-4737-89BD-47CC6E5EEDE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/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/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/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</dgm:pt>
    <dgm:pt modelId="{FBF6B114-9D5E-47BB-A77E-D7C3D898778A}" type="sibTrans" cxnId="{8E5584E7-685E-487C-BC87-E0D437F1E8FF}">
      <dgm:prSet/>
      <dgm:spPr/>
    </dgm:pt>
    <dgm:pt modelId="{427C1942-7BD1-4121-B2A8-A097DE1FE838}">
      <dgm:prSet/>
      <dgm:spPr/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</dgm:pt>
    <dgm:pt modelId="{875E1F0E-F1A0-45C3-BB5A-0F1C01343FCC}" type="sibTrans" cxnId="{97849872-99C7-4019-9042-07F9E0EF275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EA9D9A-4760-4916-B47D-657D3D9AFFD8}" type="presOf" srcId="{9A5E459C-BF89-4432-8D4E-0140EDF151C9}" destId="{6761A117-5483-48FE-BB64-1814FB62316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238E7EC-BEE6-437A-B2A2-866D39F88A5B}" type="presOf" srcId="{B388406D-A38C-4897-9997-1C63D79E763E}" destId="{20BEFA03-6951-4A7C-A59E-41DEF89A1A38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5935CB83-98C5-4B23-A226-CFC7065CC889}" type="presOf" srcId="{F9169BAC-E5FC-4C2C-B343-31F7E094C465}" destId="{AC9D6E9E-781C-4213-981C-E37CF6D62DDD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/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/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/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</dgm:pt>
    <dgm:pt modelId="{FBF6B114-9D5E-47BB-A77E-D7C3D898778A}" type="sibTrans" cxnId="{8E5584E7-685E-487C-BC87-E0D437F1E8FF}">
      <dgm:prSet/>
      <dgm:spPr/>
    </dgm:pt>
    <dgm:pt modelId="{427C1942-7BD1-4121-B2A8-A097DE1FE838}">
      <dgm:prSet/>
      <dgm:spPr/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</dgm:pt>
    <dgm:pt modelId="{875E1F0E-F1A0-45C3-BB5A-0F1C01343FCC}" type="sibTrans" cxnId="{97849872-99C7-4019-9042-07F9E0EF275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EA9D9A-4760-4916-B47D-657D3D9AFFD8}" type="presOf" srcId="{9A5E459C-BF89-4432-8D4E-0140EDF151C9}" destId="{6761A117-5483-48FE-BB64-1814FB62316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238E7EC-BEE6-437A-B2A2-866D39F88A5B}" type="presOf" srcId="{B388406D-A38C-4897-9997-1C63D79E763E}" destId="{20BEFA03-6951-4A7C-A59E-41DEF89A1A38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5935CB83-98C5-4B23-A226-CFC7065CC889}" type="presOf" srcId="{F9169BAC-E5FC-4C2C-B343-31F7E094C465}" destId="{AC9D6E9E-781C-4213-981C-E37CF6D62DDD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/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</dgm:pt>
    <dgm:pt modelId="{FBF6B114-9D5E-47BB-A77E-D7C3D898778A}" type="sibTrans" cxnId="{8E5584E7-685E-487C-BC87-E0D437F1E8FF}">
      <dgm:prSet/>
      <dgm:spPr/>
    </dgm:pt>
    <dgm:pt modelId="{427C1942-7BD1-4121-B2A8-A097DE1FE838}">
      <dgm:prSet/>
      <dgm:spPr/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</dgm:pt>
    <dgm:pt modelId="{875E1F0E-F1A0-45C3-BB5A-0F1C01343FCC}" type="sibTrans" cxnId="{97849872-99C7-4019-9042-07F9E0EF275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EA9D9A-4760-4916-B47D-657D3D9AFFD8}" type="presOf" srcId="{9A5E459C-BF89-4432-8D4E-0140EDF151C9}" destId="{6761A117-5483-48FE-BB64-1814FB62316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238E7EC-BEE6-437A-B2A2-866D39F88A5B}" type="presOf" srcId="{B388406D-A38C-4897-9997-1C63D79E763E}" destId="{20BEFA03-6951-4A7C-A59E-41DEF89A1A38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5935CB83-98C5-4B23-A226-CFC7065CC889}" type="presOf" srcId="{F9169BAC-E5FC-4C2C-B343-31F7E094C465}" destId="{AC9D6E9E-781C-4213-981C-E37CF6D62DDD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/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/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</dgm:pt>
    <dgm:pt modelId="{FBF6B114-9D5E-47BB-A77E-D7C3D898778A}" type="sibTrans" cxnId="{8E5584E7-685E-487C-BC87-E0D437F1E8FF}">
      <dgm:prSet/>
      <dgm:spPr/>
    </dgm:pt>
    <dgm:pt modelId="{427C1942-7BD1-4121-B2A8-A097DE1FE838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</dgm:pt>
    <dgm:pt modelId="{875E1F0E-F1A0-45C3-BB5A-0F1C01343FCC}" type="sibTrans" cxnId="{97849872-99C7-4019-9042-07F9E0EF275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EA9D9A-4760-4916-B47D-657D3D9AFFD8}" type="presOf" srcId="{9A5E459C-BF89-4432-8D4E-0140EDF151C9}" destId="{6761A117-5483-48FE-BB64-1814FB62316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238E7EC-BEE6-437A-B2A2-866D39F88A5B}" type="presOf" srcId="{B388406D-A38C-4897-9997-1C63D79E763E}" destId="{20BEFA03-6951-4A7C-A59E-41DEF89A1A38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5935CB83-98C5-4B23-A226-CFC7065CC889}" type="presOf" srcId="{F9169BAC-E5FC-4C2C-B343-31F7E094C465}" destId="{AC9D6E9E-781C-4213-981C-E37CF6D62DDD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/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/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/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</dgm:pt>
    <dgm:pt modelId="{FBF6B114-9D5E-47BB-A77E-D7C3D898778A}" type="sibTrans" cxnId="{8E5584E7-685E-487C-BC87-E0D437F1E8FF}">
      <dgm:prSet/>
      <dgm:spPr/>
    </dgm:pt>
    <dgm:pt modelId="{427C1942-7BD1-4121-B2A8-A097DE1FE838}">
      <dgm:prSet/>
      <dgm:spPr/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</dgm:pt>
    <dgm:pt modelId="{875E1F0E-F1A0-45C3-BB5A-0F1C01343FCC}" type="sibTrans" cxnId="{97849872-99C7-4019-9042-07F9E0EF275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EA9D9A-4760-4916-B47D-657D3D9AFFD8}" type="presOf" srcId="{9A5E459C-BF89-4432-8D4E-0140EDF151C9}" destId="{6761A117-5483-48FE-BB64-1814FB62316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238E7EC-BEE6-437A-B2A2-866D39F88A5B}" type="presOf" srcId="{B388406D-A38C-4897-9997-1C63D79E763E}" destId="{20BEFA03-6951-4A7C-A59E-41DEF89A1A38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5935CB83-98C5-4B23-A226-CFC7065CC889}" type="presOf" srcId="{F9169BAC-E5FC-4C2C-B343-31F7E094C465}" destId="{AC9D6E9E-781C-4213-981C-E37CF6D62DDD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/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/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/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  <dgm:t>
        <a:bodyPr/>
        <a:lstStyle/>
        <a:p>
          <a:endParaRPr lang="en-US"/>
        </a:p>
      </dgm:t>
    </dgm:pt>
    <dgm:pt modelId="{FBF6B114-9D5E-47BB-A77E-D7C3D898778A}" type="sibTrans" cxnId="{8E5584E7-685E-487C-BC87-E0D437F1E8FF}">
      <dgm:prSet/>
      <dgm:spPr/>
      <dgm:t>
        <a:bodyPr/>
        <a:lstStyle/>
        <a:p>
          <a:endParaRPr lang="en-US"/>
        </a:p>
      </dgm:t>
    </dgm:pt>
    <dgm:pt modelId="{427C1942-7BD1-4121-B2A8-A097DE1FE838}">
      <dgm:prSet/>
      <dgm:spPr/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  <dgm:t>
        <a:bodyPr/>
        <a:lstStyle/>
        <a:p>
          <a:endParaRPr lang="en-US"/>
        </a:p>
      </dgm:t>
    </dgm:pt>
    <dgm:pt modelId="{875E1F0E-F1A0-45C3-BB5A-0F1C01343FCC}" type="sibTrans" cxnId="{97849872-99C7-4019-9042-07F9E0EF275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EA9D9A-4760-4916-B47D-657D3D9AFFD8}" type="presOf" srcId="{9A5E459C-BF89-4432-8D4E-0140EDF151C9}" destId="{6761A117-5483-48FE-BB64-1814FB62316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238E7EC-BEE6-437A-B2A2-866D39F88A5B}" type="presOf" srcId="{B388406D-A38C-4897-9997-1C63D79E763E}" destId="{20BEFA03-6951-4A7C-A59E-41DEF89A1A38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5935CB83-98C5-4B23-A226-CFC7065CC889}" type="presOf" srcId="{F9169BAC-E5FC-4C2C-B343-31F7E094C465}" destId="{AC9D6E9E-781C-4213-981C-E37CF6D62DDD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Process and Thread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Thread Management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Wait for Thread Termination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The C Library in Threads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3F5D6F55-E32F-459C-AF98-30972972ECB2}">
      <dgm:prSet/>
      <dgm:spPr/>
      <dgm:t>
        <a:bodyPr/>
        <a:lstStyle/>
        <a:p>
          <a:r>
            <a:rPr lang="en-US" noProof="0" smtClean="0"/>
            <a:t>Timed Wait</a:t>
          </a:r>
          <a:endParaRPr lang="vi-VN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/>
        </a:p>
      </dgm:t>
    </dgm:pt>
    <dgm:pt modelId="{7F3EA11C-A65A-4E6C-A69C-56320D3096D2}">
      <dgm:prSet/>
      <dgm:spPr/>
      <dgm:t>
        <a:bodyPr/>
        <a:lstStyle/>
        <a:p>
          <a:r>
            <a:rPr lang="en-US" noProof="0" smtClean="0"/>
            <a:t>5</a:t>
          </a:r>
          <a:endParaRPr lang="vi-VN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/>
        </a:p>
      </dgm:t>
    </dgm:pt>
    <dgm:pt modelId="{9A5E459C-BF89-4432-8D4E-0140EDF151C9}">
      <dgm:prSet/>
      <dgm:spPr/>
      <dgm:t>
        <a:bodyPr/>
        <a:lstStyle/>
        <a:p>
          <a:r>
            <a:rPr lang="en-US" noProof="0" smtClean="0"/>
            <a:t>Threading Models</a:t>
          </a:r>
          <a:endParaRPr lang="vi-VN" noProof="0"/>
        </a:p>
      </dgm:t>
    </dgm:pt>
    <dgm:pt modelId="{0700A52F-94DB-4DAE-AF64-6D55D361AA57}" type="parTrans" cxnId="{8E5584E7-685E-487C-BC87-E0D437F1E8FF}">
      <dgm:prSet/>
      <dgm:spPr/>
    </dgm:pt>
    <dgm:pt modelId="{FBF6B114-9D5E-47BB-A77E-D7C3D898778A}" type="sibTrans" cxnId="{8E5584E7-685E-487C-BC87-E0D437F1E8FF}">
      <dgm:prSet/>
      <dgm:spPr/>
    </dgm:pt>
    <dgm:pt modelId="{427C1942-7BD1-4121-B2A8-A097DE1FE838}">
      <dgm:prSet/>
      <dgm:spPr/>
      <dgm:t>
        <a:bodyPr/>
        <a:lstStyle/>
        <a:p>
          <a:r>
            <a:rPr lang="en-US" noProof="0" smtClean="0"/>
            <a:t>6</a:t>
          </a:r>
          <a:endParaRPr lang="vi-VN" noProof="0"/>
        </a:p>
      </dgm:t>
    </dgm:pt>
    <dgm:pt modelId="{8A774C8C-0AAF-40FF-A0B2-D2A6BC5E1037}" type="parTrans" cxnId="{97849872-99C7-4019-9042-07F9E0EF275D}">
      <dgm:prSet/>
      <dgm:spPr/>
    </dgm:pt>
    <dgm:pt modelId="{875E1F0E-F1A0-45C3-BB5A-0F1C01343FCC}" type="sibTrans" cxnId="{97849872-99C7-4019-9042-07F9E0EF275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  <dgm:t>
        <a:bodyPr/>
        <a:lstStyle/>
        <a:p>
          <a:endParaRPr lang="en-US"/>
        </a:p>
      </dgm:t>
    </dgm:pt>
    <dgm:pt modelId="{0D2DB350-74BA-4181-8A49-AE2F13F58ADC}" type="pres">
      <dgm:prSet presAssocID="{7F3EA11C-A65A-4E6C-A69C-56320D3096D2}" presName="composite" presStyleCnt="0"/>
      <dgm:spPr/>
      <dgm:t>
        <a:bodyPr/>
        <a:lstStyle/>
        <a:p>
          <a:endParaRPr lang="en-US"/>
        </a:p>
      </dgm:t>
    </dgm:pt>
    <dgm:pt modelId="{3947FF77-6344-49E3-A9DB-E6D3C66E468F}" type="pres">
      <dgm:prSet presAssocID="{7F3EA11C-A65A-4E6C-A69C-56320D3096D2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2C09-BD6F-4A5E-B60B-D0D478D6DAA1}" type="pres">
      <dgm:prSet presAssocID="{09BF3C68-85B9-49C0-B3A5-2F233F2F2B38}" presName="sp" presStyleCnt="0"/>
      <dgm:spPr/>
    </dgm:pt>
    <dgm:pt modelId="{A81E23F0-59BE-4B49-80A5-04A9E55660E6}" type="pres">
      <dgm:prSet presAssocID="{427C1942-7BD1-4121-B2A8-A097DE1FE838}" presName="composite" presStyleCnt="0"/>
      <dgm:spPr/>
    </dgm:pt>
    <dgm:pt modelId="{6761A117-5483-48FE-BB64-1814FB623161}" type="pres">
      <dgm:prSet presAssocID="{427C1942-7BD1-4121-B2A8-A097DE1FE838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03BB6-4973-4F61-BD5A-EE5FC9A433F2}" type="pres">
      <dgm:prSet presAssocID="{427C1942-7BD1-4121-B2A8-A097DE1FE838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7DC5BD20-126C-436F-9DAF-0EA55719CCB9}" type="presOf" srcId="{427C1942-7BD1-4121-B2A8-A097DE1FE838}" destId="{EB103BB6-4973-4F61-BD5A-EE5FC9A433F2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D9EA9D9A-4760-4916-B47D-657D3D9AFFD8}" type="presOf" srcId="{9A5E459C-BF89-4432-8D4E-0140EDF151C9}" destId="{6761A117-5483-48FE-BB64-1814FB62316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4238E7EC-BEE6-437A-B2A2-866D39F88A5B}" type="presOf" srcId="{B388406D-A38C-4897-9997-1C63D79E763E}" destId="{20BEFA03-6951-4A7C-A59E-41DEF89A1A38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97849872-99C7-4019-9042-07F9E0EF275D}" srcId="{8C66E9B3-B12D-4C23-A273-982D7F969BBC}" destId="{427C1942-7BD1-4121-B2A8-A097DE1FE838}" srcOrd="5" destOrd="0" parTransId="{8A774C8C-0AAF-40FF-A0B2-D2A6BC5E1037}" sibTransId="{875E1F0E-F1A0-45C3-BB5A-0F1C01343FCC}"/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5935CB83-98C5-4B23-A226-CFC7065CC889}" type="presOf" srcId="{F9169BAC-E5FC-4C2C-B343-31F7E094C465}" destId="{AC9D6E9E-781C-4213-981C-E37CF6D62DDD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8E5584E7-685E-487C-BC87-E0D437F1E8FF}" srcId="{427C1942-7BD1-4121-B2A8-A097DE1FE838}" destId="{9A5E459C-BF89-4432-8D4E-0140EDF151C9}" srcOrd="0" destOrd="0" parTransId="{0700A52F-94DB-4DAE-AF64-6D55D361AA57}" sibTransId="{FBF6B114-9D5E-47BB-A77E-D7C3D898778A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  <dgm:cxn modelId="{BBD543A2-5F42-4DBB-8436-85D867AD5EF6}" type="presParOf" srcId="{BDFB8683-95A4-4BBF-9344-3A0D69314DBB}" destId="{3E8F2C09-BD6F-4A5E-B60B-D0D478D6DAA1}" srcOrd="9" destOrd="0" presId="urn:diagrams.loki3.com/NumberedList"/>
    <dgm:cxn modelId="{985D638F-1155-4683-8816-E93FF217B761}" type="presParOf" srcId="{BDFB8683-95A4-4BBF-9344-3A0D69314DBB}" destId="{A81E23F0-59BE-4B49-80A5-04A9E55660E6}" srcOrd="10" destOrd="0" presId="urn:diagrams.loki3.com/NumberedList"/>
    <dgm:cxn modelId="{2E5F0D3B-2B35-481E-AF10-494F182DBAB3}" type="presParOf" srcId="{A81E23F0-59BE-4B49-80A5-04A9E55660E6}" destId="{6761A117-5483-48FE-BB64-1814FB623161}" srcOrd="0" destOrd="0" presId="urn:diagrams.loki3.com/NumberedList"/>
    <dgm:cxn modelId="{A63EFAAA-04AB-4F8E-8E76-414B23B1F698}" type="presParOf" srcId="{A81E23F0-59BE-4B49-80A5-04A9E55660E6}" destId="{EB103BB6-4973-4F61-BD5A-EE5FC9A433F2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b="0" noProof="0" smtClean="0"/>
            <a:t>Creating a Thread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The Thread Function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Thread Termination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5EB2C271-7719-40FC-811C-054B6E39A087}">
      <dgm:prSet/>
      <dgm:spPr/>
      <dgm:t>
        <a:bodyPr/>
        <a:lstStyle/>
        <a:p>
          <a:r>
            <a:rPr lang="en-US" noProof="0" smtClean="0"/>
            <a:t>Suspending and Resuming Threads</a:t>
          </a:r>
          <a:endParaRPr lang="vi-VN" noProof="0" dirty="0"/>
        </a:p>
      </dgm:t>
    </dgm:pt>
    <dgm:pt modelId="{6BD8644A-D99F-493C-AB46-79B5F70A1F68}" type="parTrans" cxnId="{B0A0D00D-64C1-4BC9-8B69-84CBAE2E1578}">
      <dgm:prSet/>
      <dgm:spPr/>
      <dgm:t>
        <a:bodyPr/>
        <a:lstStyle/>
        <a:p>
          <a:endParaRPr lang="en-US"/>
        </a:p>
      </dgm:t>
    </dgm:pt>
    <dgm:pt modelId="{1530EB97-58AE-4229-85F2-30AAE1DE785D}" type="sibTrans" cxnId="{B0A0D00D-64C1-4BC9-8B69-84CBAE2E1578}">
      <dgm:prSet/>
      <dgm:spPr/>
      <dgm:t>
        <a:bodyPr/>
        <a:lstStyle/>
        <a:p>
          <a:endParaRPr lang="en-US"/>
        </a:p>
      </dgm:t>
    </dgm:pt>
    <dgm:pt modelId="{668674F5-E052-41C7-B75F-FA46947A0CFF}">
      <dgm:prSet/>
      <dgm:spPr/>
      <dgm:t>
        <a:bodyPr/>
        <a:lstStyle/>
        <a:p>
          <a:r>
            <a:rPr lang="en-US" noProof="0" smtClean="0"/>
            <a:t>4</a:t>
          </a:r>
          <a:endParaRPr lang="vi-VN" noProof="0" dirty="0"/>
        </a:p>
      </dgm:t>
    </dgm:pt>
    <dgm:pt modelId="{FC35E15C-5B59-4F8C-BC76-783A2745B4A9}" type="parTrans" cxnId="{7E042A5A-FFDD-497F-B534-EC8B82AC44F0}">
      <dgm:prSet/>
      <dgm:spPr/>
      <dgm:t>
        <a:bodyPr/>
        <a:lstStyle/>
        <a:p>
          <a:endParaRPr lang="en-US"/>
        </a:p>
      </dgm:t>
    </dgm:pt>
    <dgm:pt modelId="{C191225B-9358-482C-9595-E7EA91BDD4C7}" type="sibTrans" cxnId="{7E042A5A-FFDD-497F-B534-EC8B82AC44F0}">
      <dgm:prSet/>
      <dgm:spPr/>
      <dgm:t>
        <a:bodyPr/>
        <a:lstStyle/>
        <a:p>
          <a:endParaRPr lang="en-US"/>
        </a:p>
      </dgm:t>
    </dgm:pt>
    <dgm:pt modelId="{539851FE-B5B7-4CD7-85F4-0A9869CC7570}">
      <dgm:prSet/>
      <dgm:spPr/>
      <dgm:t>
        <a:bodyPr/>
        <a:lstStyle/>
        <a:p>
          <a:r>
            <a:rPr lang="en-US" noProof="0" smtClean="0"/>
            <a:t>Thread Exit Codes</a:t>
          </a:r>
          <a:endParaRPr lang="vi-VN" noProof="0" dirty="0"/>
        </a:p>
      </dgm:t>
    </dgm:pt>
    <dgm:pt modelId="{782A36EF-DDEC-40DC-A3F6-81E2CACF1D9E}" type="parTrans" cxnId="{99963598-1B54-4BB2-BC4F-D3F248BD4DC4}">
      <dgm:prSet/>
      <dgm:spPr/>
      <dgm:t>
        <a:bodyPr/>
        <a:lstStyle/>
        <a:p>
          <a:endParaRPr lang="en-US"/>
        </a:p>
      </dgm:t>
    </dgm:pt>
    <dgm:pt modelId="{D576804B-BA0D-48BE-9C53-B6C4C13E2E9C}" type="sibTrans" cxnId="{99963598-1B54-4BB2-BC4F-D3F248BD4DC4}">
      <dgm:prSet/>
      <dgm:spPr/>
      <dgm:t>
        <a:bodyPr/>
        <a:lstStyle/>
        <a:p>
          <a:endParaRPr lang="en-US"/>
        </a:p>
      </dgm:t>
    </dgm:pt>
    <dgm:pt modelId="{C0896825-0602-42BB-B4F5-4FDDCF73A2A0}">
      <dgm:prSet/>
      <dgm:spPr/>
      <dgm:t>
        <a:bodyPr/>
        <a:lstStyle/>
        <a:p>
          <a:r>
            <a:rPr lang="en-US" noProof="0" smtClean="0"/>
            <a:t>5</a:t>
          </a:r>
          <a:endParaRPr lang="vi-VN" noProof="0" dirty="0"/>
        </a:p>
      </dgm:t>
    </dgm:pt>
    <dgm:pt modelId="{A5D15E55-D5EE-4CFE-96E2-41B42021E74E}" type="parTrans" cxnId="{DA2BC876-6AC1-42CD-AC72-55FBAEBF7BED}">
      <dgm:prSet/>
      <dgm:spPr/>
      <dgm:t>
        <a:bodyPr/>
        <a:lstStyle/>
        <a:p>
          <a:endParaRPr lang="en-US"/>
        </a:p>
      </dgm:t>
    </dgm:pt>
    <dgm:pt modelId="{9474625F-345C-4160-8BDE-3141D627B8B0}" type="sibTrans" cxnId="{DA2BC876-6AC1-42CD-AC72-55FBAEBF7BED}">
      <dgm:prSet/>
      <dgm:spPr/>
      <dgm:t>
        <a:bodyPr/>
        <a:lstStyle/>
        <a:p>
          <a:endParaRPr lang="en-US"/>
        </a:p>
      </dgm:t>
    </dgm:pt>
    <dgm:pt modelId="{B7F85697-D7EA-4EDA-9A50-48457D768B06}">
      <dgm:prSet/>
      <dgm:spPr/>
      <dgm:t>
        <a:bodyPr/>
        <a:lstStyle/>
        <a:p>
          <a:r>
            <a:rPr lang="en-US" noProof="0" smtClean="0"/>
            <a:t>Thread Identities</a:t>
          </a:r>
          <a:endParaRPr lang="vi-VN" noProof="0" dirty="0"/>
        </a:p>
      </dgm:t>
    </dgm:pt>
    <dgm:pt modelId="{5F564BA0-D3E5-4DCE-9465-087F2B2B13BA}" type="parTrans" cxnId="{9CC04A39-7523-4DD3-91AD-8E1117AA9318}">
      <dgm:prSet/>
      <dgm:spPr/>
      <dgm:t>
        <a:bodyPr/>
        <a:lstStyle/>
        <a:p>
          <a:endParaRPr lang="en-US"/>
        </a:p>
      </dgm:t>
    </dgm:pt>
    <dgm:pt modelId="{BA716CBE-2450-4E96-903C-2FD4B83D5D87}" type="sibTrans" cxnId="{9CC04A39-7523-4DD3-91AD-8E1117AA9318}">
      <dgm:prSet/>
      <dgm:spPr/>
      <dgm:t>
        <a:bodyPr/>
        <a:lstStyle/>
        <a:p>
          <a:endParaRPr lang="en-US"/>
        </a:p>
      </dgm:t>
    </dgm:pt>
    <dgm:pt modelId="{6A10BAF9-1831-4A0D-9329-C18D34D29180}">
      <dgm:prSet/>
      <dgm:spPr/>
      <dgm:t>
        <a:bodyPr/>
        <a:lstStyle/>
        <a:p>
          <a:r>
            <a:rPr lang="en-US" noProof="0" smtClean="0"/>
            <a:t>6</a:t>
          </a:r>
          <a:endParaRPr lang="vi-VN" noProof="0" dirty="0"/>
        </a:p>
      </dgm:t>
    </dgm:pt>
    <dgm:pt modelId="{6BA44A20-5410-46C6-ABD8-149D33E9C293}" type="parTrans" cxnId="{56616E2E-CFE3-4421-9B32-91425977F5AA}">
      <dgm:prSet/>
      <dgm:spPr/>
      <dgm:t>
        <a:bodyPr/>
        <a:lstStyle/>
        <a:p>
          <a:endParaRPr lang="en-US"/>
        </a:p>
      </dgm:t>
    </dgm:pt>
    <dgm:pt modelId="{DE52B710-C304-43F6-85F7-CCA89814D98B}" type="sibTrans" cxnId="{56616E2E-CFE3-4421-9B32-91425977F5AA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1341-7D93-44EE-A498-04512EEE08CA}" type="pres">
      <dgm:prSet presAssocID="{983822D8-F065-4159-AEFB-B129090EF164}" presName="sp" presStyleCnt="0"/>
      <dgm:spPr/>
    </dgm:pt>
    <dgm:pt modelId="{7F5B48B2-66A6-47EC-8AB7-5FA6D2720944}" type="pres">
      <dgm:prSet presAssocID="{668674F5-E052-41C7-B75F-FA46947A0CFF}" presName="composite" presStyleCnt="0"/>
      <dgm:spPr/>
    </dgm:pt>
    <dgm:pt modelId="{97A0871A-FD74-4E14-8CCF-8B3B924B2F20}" type="pres">
      <dgm:prSet presAssocID="{668674F5-E052-41C7-B75F-FA46947A0CFF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AA48B-5BAA-47AD-94B1-88B905F30976}" type="pres">
      <dgm:prSet presAssocID="{668674F5-E052-41C7-B75F-FA46947A0CFF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C20A-5C55-461F-92F8-4ACA90586DB9}" type="pres">
      <dgm:prSet presAssocID="{C191225B-9358-482C-9595-E7EA91BDD4C7}" presName="sp" presStyleCnt="0"/>
      <dgm:spPr/>
    </dgm:pt>
    <dgm:pt modelId="{693F0274-637E-4DBC-8EBF-2895BA87D50A}" type="pres">
      <dgm:prSet presAssocID="{C0896825-0602-42BB-B4F5-4FDDCF73A2A0}" presName="composite" presStyleCnt="0"/>
      <dgm:spPr/>
    </dgm:pt>
    <dgm:pt modelId="{D522B3B5-2252-49D6-AF73-8FD122CD8B25}" type="pres">
      <dgm:prSet presAssocID="{C0896825-0602-42BB-B4F5-4FDDCF73A2A0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72C7-19FA-403A-B1D9-2CC9EF100549}" type="pres">
      <dgm:prSet presAssocID="{C0896825-0602-42BB-B4F5-4FDDCF73A2A0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B0CB-70B5-496F-B140-957C2F0E25F5}" type="pres">
      <dgm:prSet presAssocID="{9474625F-345C-4160-8BDE-3141D627B8B0}" presName="sp" presStyleCnt="0"/>
      <dgm:spPr/>
    </dgm:pt>
    <dgm:pt modelId="{844652C5-0909-453B-AE72-1C472F4A5795}" type="pres">
      <dgm:prSet presAssocID="{6A10BAF9-1831-4A0D-9329-C18D34D29180}" presName="composite" presStyleCnt="0"/>
      <dgm:spPr/>
    </dgm:pt>
    <dgm:pt modelId="{89D25E7B-2A32-4D41-AA00-1E17805F1F2B}" type="pres">
      <dgm:prSet presAssocID="{6A10BAF9-1831-4A0D-9329-C18D34D29180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558-35BC-4737-89BD-47CC6E5EEDEB}" type="pres">
      <dgm:prSet presAssocID="{6A10BAF9-1831-4A0D-9329-C18D34D29180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79F85-4080-40FC-A949-EA799BF7790B}" type="presOf" srcId="{6A10BAF9-1831-4A0D-9329-C18D34D29180}" destId="{1F939558-35BC-4737-89BD-47CC6E5EEDEB}" srcOrd="0" destOrd="0" presId="urn:diagrams.loki3.com/NumberedList"/>
    <dgm:cxn modelId="{9CC04A39-7523-4DD3-91AD-8E1117AA9318}" srcId="{C0896825-0602-42BB-B4F5-4FDDCF73A2A0}" destId="{B7F85697-D7EA-4EDA-9A50-48457D768B06}" srcOrd="0" destOrd="0" parTransId="{5F564BA0-D3E5-4DCE-9465-087F2B2B13BA}" sibTransId="{BA716CBE-2450-4E96-903C-2FD4B83D5D87}"/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46B2663E-6823-4AFF-A54C-47F09A33FD66}" type="presOf" srcId="{539851FE-B5B7-4CD7-85F4-0A9869CC7570}" destId="{97A0871A-FD74-4E14-8CCF-8B3B924B2F20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9F81D123-E91C-41E4-A092-B09A0031E55E}" type="presOf" srcId="{668674F5-E052-41C7-B75F-FA46947A0CFF}" destId="{11CAA48B-5BAA-47AD-94B1-88B905F30976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6A8FFFA-1DD1-405B-BC68-8609401C30D5}" type="presOf" srcId="{B388406D-A38C-4897-9997-1C63D79E763E}" destId="{20BEFA03-6951-4A7C-A59E-41DEF89A1A38}" srcOrd="0" destOrd="0" presId="urn:diagrams.loki3.com/NumberedList"/>
    <dgm:cxn modelId="{16983592-D079-4A24-9141-B14315A66EBC}" type="presOf" srcId="{C0896825-0602-42BB-B4F5-4FDDCF73A2A0}" destId="{398272C7-19FA-403A-B1D9-2CC9EF100549}" srcOrd="0" destOrd="0" presId="urn:diagrams.loki3.com/NumberedList"/>
    <dgm:cxn modelId="{99963598-1B54-4BB2-BC4F-D3F248BD4DC4}" srcId="{668674F5-E052-41C7-B75F-FA46947A0CFF}" destId="{539851FE-B5B7-4CD7-85F4-0A9869CC7570}" srcOrd="0" destOrd="0" parTransId="{782A36EF-DDEC-40DC-A3F6-81E2CACF1D9E}" sibTransId="{D576804B-BA0D-48BE-9C53-B6C4C13E2E9C}"/>
    <dgm:cxn modelId="{56616E2E-CFE3-4421-9B32-91425977F5AA}" srcId="{8C66E9B3-B12D-4C23-A273-982D7F969BBC}" destId="{6A10BAF9-1831-4A0D-9329-C18D34D29180}" srcOrd="5" destOrd="0" parTransId="{6BA44A20-5410-46C6-ABD8-149D33E9C293}" sibTransId="{DE52B710-C304-43F6-85F7-CCA89814D98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DA2BC876-6AC1-42CD-AC72-55FBAEBF7BED}" srcId="{8C66E9B3-B12D-4C23-A273-982D7F969BBC}" destId="{C0896825-0602-42BB-B4F5-4FDDCF73A2A0}" srcOrd="4" destOrd="0" parTransId="{A5D15E55-D5EE-4CFE-96E2-41B42021E74E}" sibTransId="{9474625F-345C-4160-8BDE-3141D627B8B0}"/>
    <dgm:cxn modelId="{B0A0D00D-64C1-4BC9-8B69-84CBAE2E1578}" srcId="{6A10BAF9-1831-4A0D-9329-C18D34D29180}" destId="{5EB2C271-7719-40FC-811C-054B6E39A087}" srcOrd="0" destOrd="0" parTransId="{6BD8644A-D99F-493C-AB46-79B5F70A1F68}" sibTransId="{1530EB97-58AE-4229-85F2-30AAE1DE785D}"/>
    <dgm:cxn modelId="{E9F42FFF-FDFB-44C1-B4ED-AA34C723AC45}" type="presOf" srcId="{5EB2C271-7719-40FC-811C-054B6E39A087}" destId="{89D25E7B-2A32-4D41-AA00-1E17805F1F2B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E042A5A-FFDD-497F-B534-EC8B82AC44F0}" srcId="{8C66E9B3-B12D-4C23-A273-982D7F969BBC}" destId="{668674F5-E052-41C7-B75F-FA46947A0CFF}" srcOrd="3" destOrd="0" parTransId="{FC35E15C-5B59-4F8C-BC76-783A2745B4A9}" sibTransId="{C191225B-9358-482C-9595-E7EA91BDD4C7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B558A2B-5776-4D94-B7E3-0BC6203BEA84}" type="presOf" srcId="{B7F85697-D7EA-4EDA-9A50-48457D768B06}" destId="{D522B3B5-2252-49D6-AF73-8FD122CD8B25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B8D5BB3F-C364-4FDC-AE8C-A4D66613609D}" type="presParOf" srcId="{BDFB8683-95A4-4BBF-9344-3A0D69314DBB}" destId="{33C31341-7D93-44EE-A498-04512EEE08CA}" srcOrd="5" destOrd="0" presId="urn:diagrams.loki3.com/NumberedList"/>
    <dgm:cxn modelId="{161683D6-56DD-47B2-B5D2-EB5C0B047692}" type="presParOf" srcId="{BDFB8683-95A4-4BBF-9344-3A0D69314DBB}" destId="{7F5B48B2-66A6-47EC-8AB7-5FA6D2720944}" srcOrd="6" destOrd="0" presId="urn:diagrams.loki3.com/NumberedList"/>
    <dgm:cxn modelId="{906AF014-C2E4-4A93-93C3-E32B47CB7A72}" type="presParOf" srcId="{7F5B48B2-66A6-47EC-8AB7-5FA6D2720944}" destId="{97A0871A-FD74-4E14-8CCF-8B3B924B2F20}" srcOrd="0" destOrd="0" presId="urn:diagrams.loki3.com/NumberedList"/>
    <dgm:cxn modelId="{B4B172FC-F5F8-41B6-8C59-13550F20AF0F}" type="presParOf" srcId="{7F5B48B2-66A6-47EC-8AB7-5FA6D2720944}" destId="{11CAA48B-5BAA-47AD-94B1-88B905F30976}" srcOrd="1" destOrd="0" presId="urn:diagrams.loki3.com/NumberedList"/>
    <dgm:cxn modelId="{4AC4F74D-F6FB-4163-BA3A-CB9FC6384515}" type="presParOf" srcId="{BDFB8683-95A4-4BBF-9344-3A0D69314DBB}" destId="{5955C20A-5C55-461F-92F8-4ACA90586DB9}" srcOrd="7" destOrd="0" presId="urn:diagrams.loki3.com/NumberedList"/>
    <dgm:cxn modelId="{E6A7D8D9-BD92-4600-B231-1A157433EE55}" type="presParOf" srcId="{BDFB8683-95A4-4BBF-9344-3A0D69314DBB}" destId="{693F0274-637E-4DBC-8EBF-2895BA87D50A}" srcOrd="8" destOrd="0" presId="urn:diagrams.loki3.com/NumberedList"/>
    <dgm:cxn modelId="{5269B42E-ACFB-47F4-B167-0DE34F0390C5}" type="presParOf" srcId="{693F0274-637E-4DBC-8EBF-2895BA87D50A}" destId="{D522B3B5-2252-49D6-AF73-8FD122CD8B25}" srcOrd="0" destOrd="0" presId="urn:diagrams.loki3.com/NumberedList"/>
    <dgm:cxn modelId="{B838ED2B-016F-480B-B0AA-AEEBA6B32481}" type="presParOf" srcId="{693F0274-637E-4DBC-8EBF-2895BA87D50A}" destId="{398272C7-19FA-403A-B1D9-2CC9EF100549}" srcOrd="1" destOrd="0" presId="urn:diagrams.loki3.com/NumberedList"/>
    <dgm:cxn modelId="{325DF237-6D7E-4BDF-8CE7-DDF7CDEAC62A}" type="presParOf" srcId="{BDFB8683-95A4-4BBF-9344-3A0D69314DBB}" destId="{C087B0CB-70B5-496F-B140-957C2F0E25F5}" srcOrd="9" destOrd="0" presId="urn:diagrams.loki3.com/NumberedList"/>
    <dgm:cxn modelId="{A051BD55-CFA6-4A7A-A995-4D55CEE92CA9}" type="presParOf" srcId="{BDFB8683-95A4-4BBF-9344-3A0D69314DBB}" destId="{844652C5-0909-453B-AE72-1C472F4A5795}" srcOrd="10" destOrd="0" presId="urn:diagrams.loki3.com/NumberedList"/>
    <dgm:cxn modelId="{D546628F-7F54-429E-9AFB-7B8662055343}" type="presParOf" srcId="{844652C5-0909-453B-AE72-1C472F4A5795}" destId="{89D25E7B-2A32-4D41-AA00-1E17805F1F2B}" srcOrd="0" destOrd="0" presId="urn:diagrams.loki3.com/NumberedList"/>
    <dgm:cxn modelId="{E05C454C-2955-4762-9F56-73EBF02AE34F}" type="presParOf" srcId="{844652C5-0909-453B-AE72-1C472F4A5795}" destId="{1F939558-35BC-4737-89BD-47CC6E5EEDE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FFFF00"/>
        </a:solidFill>
      </dgm:spPr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Creating a Thread</a:t>
          </a:r>
          <a:endParaRPr lang="vi-VN" b="1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The Thread Function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Thread Termination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5EB2C271-7719-40FC-811C-054B6E39A087}">
      <dgm:prSet/>
      <dgm:spPr/>
      <dgm:t>
        <a:bodyPr/>
        <a:lstStyle/>
        <a:p>
          <a:r>
            <a:rPr lang="en-US" noProof="0" smtClean="0"/>
            <a:t>Suspending and Resuming Threads</a:t>
          </a:r>
          <a:endParaRPr lang="vi-VN" noProof="0" dirty="0"/>
        </a:p>
      </dgm:t>
    </dgm:pt>
    <dgm:pt modelId="{6BD8644A-D99F-493C-AB46-79B5F70A1F68}" type="parTrans" cxnId="{B0A0D00D-64C1-4BC9-8B69-84CBAE2E1578}">
      <dgm:prSet/>
      <dgm:spPr/>
      <dgm:t>
        <a:bodyPr/>
        <a:lstStyle/>
        <a:p>
          <a:endParaRPr lang="en-US"/>
        </a:p>
      </dgm:t>
    </dgm:pt>
    <dgm:pt modelId="{1530EB97-58AE-4229-85F2-30AAE1DE785D}" type="sibTrans" cxnId="{B0A0D00D-64C1-4BC9-8B69-84CBAE2E1578}">
      <dgm:prSet/>
      <dgm:spPr/>
      <dgm:t>
        <a:bodyPr/>
        <a:lstStyle/>
        <a:p>
          <a:endParaRPr lang="en-US"/>
        </a:p>
      </dgm:t>
    </dgm:pt>
    <dgm:pt modelId="{668674F5-E052-41C7-B75F-FA46947A0CFF}">
      <dgm:prSet/>
      <dgm:spPr/>
      <dgm:t>
        <a:bodyPr/>
        <a:lstStyle/>
        <a:p>
          <a:r>
            <a:rPr lang="en-US" noProof="0" smtClean="0"/>
            <a:t>4</a:t>
          </a:r>
          <a:endParaRPr lang="vi-VN" noProof="0" dirty="0"/>
        </a:p>
      </dgm:t>
    </dgm:pt>
    <dgm:pt modelId="{FC35E15C-5B59-4F8C-BC76-783A2745B4A9}" type="parTrans" cxnId="{7E042A5A-FFDD-497F-B534-EC8B82AC44F0}">
      <dgm:prSet/>
      <dgm:spPr/>
      <dgm:t>
        <a:bodyPr/>
        <a:lstStyle/>
        <a:p>
          <a:endParaRPr lang="en-US"/>
        </a:p>
      </dgm:t>
    </dgm:pt>
    <dgm:pt modelId="{C191225B-9358-482C-9595-E7EA91BDD4C7}" type="sibTrans" cxnId="{7E042A5A-FFDD-497F-B534-EC8B82AC44F0}">
      <dgm:prSet/>
      <dgm:spPr/>
      <dgm:t>
        <a:bodyPr/>
        <a:lstStyle/>
        <a:p>
          <a:endParaRPr lang="en-US"/>
        </a:p>
      </dgm:t>
    </dgm:pt>
    <dgm:pt modelId="{539851FE-B5B7-4CD7-85F4-0A9869CC7570}">
      <dgm:prSet/>
      <dgm:spPr/>
      <dgm:t>
        <a:bodyPr/>
        <a:lstStyle/>
        <a:p>
          <a:r>
            <a:rPr lang="en-US" noProof="0" smtClean="0"/>
            <a:t>Thread Exit Codes</a:t>
          </a:r>
          <a:endParaRPr lang="vi-VN" noProof="0" dirty="0"/>
        </a:p>
      </dgm:t>
    </dgm:pt>
    <dgm:pt modelId="{782A36EF-DDEC-40DC-A3F6-81E2CACF1D9E}" type="parTrans" cxnId="{99963598-1B54-4BB2-BC4F-D3F248BD4DC4}">
      <dgm:prSet/>
      <dgm:spPr/>
      <dgm:t>
        <a:bodyPr/>
        <a:lstStyle/>
        <a:p>
          <a:endParaRPr lang="en-US"/>
        </a:p>
      </dgm:t>
    </dgm:pt>
    <dgm:pt modelId="{D576804B-BA0D-48BE-9C53-B6C4C13E2E9C}" type="sibTrans" cxnId="{99963598-1B54-4BB2-BC4F-D3F248BD4DC4}">
      <dgm:prSet/>
      <dgm:spPr/>
      <dgm:t>
        <a:bodyPr/>
        <a:lstStyle/>
        <a:p>
          <a:endParaRPr lang="en-US"/>
        </a:p>
      </dgm:t>
    </dgm:pt>
    <dgm:pt modelId="{C0896825-0602-42BB-B4F5-4FDDCF73A2A0}">
      <dgm:prSet/>
      <dgm:spPr/>
      <dgm:t>
        <a:bodyPr/>
        <a:lstStyle/>
        <a:p>
          <a:r>
            <a:rPr lang="en-US" noProof="0" smtClean="0"/>
            <a:t>5</a:t>
          </a:r>
          <a:endParaRPr lang="vi-VN" noProof="0" dirty="0"/>
        </a:p>
      </dgm:t>
    </dgm:pt>
    <dgm:pt modelId="{A5D15E55-D5EE-4CFE-96E2-41B42021E74E}" type="parTrans" cxnId="{DA2BC876-6AC1-42CD-AC72-55FBAEBF7BED}">
      <dgm:prSet/>
      <dgm:spPr/>
      <dgm:t>
        <a:bodyPr/>
        <a:lstStyle/>
        <a:p>
          <a:endParaRPr lang="en-US"/>
        </a:p>
      </dgm:t>
    </dgm:pt>
    <dgm:pt modelId="{9474625F-345C-4160-8BDE-3141D627B8B0}" type="sibTrans" cxnId="{DA2BC876-6AC1-42CD-AC72-55FBAEBF7BED}">
      <dgm:prSet/>
      <dgm:spPr/>
      <dgm:t>
        <a:bodyPr/>
        <a:lstStyle/>
        <a:p>
          <a:endParaRPr lang="en-US"/>
        </a:p>
      </dgm:t>
    </dgm:pt>
    <dgm:pt modelId="{B7F85697-D7EA-4EDA-9A50-48457D768B06}">
      <dgm:prSet/>
      <dgm:spPr/>
      <dgm:t>
        <a:bodyPr/>
        <a:lstStyle/>
        <a:p>
          <a:r>
            <a:rPr lang="en-US" noProof="0" smtClean="0"/>
            <a:t>Thread Identities</a:t>
          </a:r>
          <a:endParaRPr lang="vi-VN" noProof="0" dirty="0"/>
        </a:p>
      </dgm:t>
    </dgm:pt>
    <dgm:pt modelId="{5F564BA0-D3E5-4DCE-9465-087F2B2B13BA}" type="parTrans" cxnId="{9CC04A39-7523-4DD3-91AD-8E1117AA9318}">
      <dgm:prSet/>
      <dgm:spPr/>
      <dgm:t>
        <a:bodyPr/>
        <a:lstStyle/>
        <a:p>
          <a:endParaRPr lang="en-US"/>
        </a:p>
      </dgm:t>
    </dgm:pt>
    <dgm:pt modelId="{BA716CBE-2450-4E96-903C-2FD4B83D5D87}" type="sibTrans" cxnId="{9CC04A39-7523-4DD3-91AD-8E1117AA9318}">
      <dgm:prSet/>
      <dgm:spPr/>
      <dgm:t>
        <a:bodyPr/>
        <a:lstStyle/>
        <a:p>
          <a:endParaRPr lang="en-US"/>
        </a:p>
      </dgm:t>
    </dgm:pt>
    <dgm:pt modelId="{6A10BAF9-1831-4A0D-9329-C18D34D29180}">
      <dgm:prSet/>
      <dgm:spPr/>
      <dgm:t>
        <a:bodyPr/>
        <a:lstStyle/>
        <a:p>
          <a:r>
            <a:rPr lang="en-US" noProof="0" smtClean="0"/>
            <a:t>6</a:t>
          </a:r>
          <a:endParaRPr lang="vi-VN" noProof="0" dirty="0"/>
        </a:p>
      </dgm:t>
    </dgm:pt>
    <dgm:pt modelId="{6BA44A20-5410-46C6-ABD8-149D33E9C293}" type="parTrans" cxnId="{56616E2E-CFE3-4421-9B32-91425977F5AA}">
      <dgm:prSet/>
      <dgm:spPr/>
      <dgm:t>
        <a:bodyPr/>
        <a:lstStyle/>
        <a:p>
          <a:endParaRPr lang="en-US"/>
        </a:p>
      </dgm:t>
    </dgm:pt>
    <dgm:pt modelId="{DE52B710-C304-43F6-85F7-CCA89814D98B}" type="sibTrans" cxnId="{56616E2E-CFE3-4421-9B32-91425977F5AA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1341-7D93-44EE-A498-04512EEE08CA}" type="pres">
      <dgm:prSet presAssocID="{983822D8-F065-4159-AEFB-B129090EF164}" presName="sp" presStyleCnt="0"/>
      <dgm:spPr/>
    </dgm:pt>
    <dgm:pt modelId="{7F5B48B2-66A6-47EC-8AB7-5FA6D2720944}" type="pres">
      <dgm:prSet presAssocID="{668674F5-E052-41C7-B75F-FA46947A0CFF}" presName="composite" presStyleCnt="0"/>
      <dgm:spPr/>
    </dgm:pt>
    <dgm:pt modelId="{97A0871A-FD74-4E14-8CCF-8B3B924B2F20}" type="pres">
      <dgm:prSet presAssocID="{668674F5-E052-41C7-B75F-FA46947A0CFF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AA48B-5BAA-47AD-94B1-88B905F30976}" type="pres">
      <dgm:prSet presAssocID="{668674F5-E052-41C7-B75F-FA46947A0CFF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C20A-5C55-461F-92F8-4ACA90586DB9}" type="pres">
      <dgm:prSet presAssocID="{C191225B-9358-482C-9595-E7EA91BDD4C7}" presName="sp" presStyleCnt="0"/>
      <dgm:spPr/>
    </dgm:pt>
    <dgm:pt modelId="{693F0274-637E-4DBC-8EBF-2895BA87D50A}" type="pres">
      <dgm:prSet presAssocID="{C0896825-0602-42BB-B4F5-4FDDCF73A2A0}" presName="composite" presStyleCnt="0"/>
      <dgm:spPr/>
    </dgm:pt>
    <dgm:pt modelId="{D522B3B5-2252-49D6-AF73-8FD122CD8B25}" type="pres">
      <dgm:prSet presAssocID="{C0896825-0602-42BB-B4F5-4FDDCF73A2A0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72C7-19FA-403A-B1D9-2CC9EF100549}" type="pres">
      <dgm:prSet presAssocID="{C0896825-0602-42BB-B4F5-4FDDCF73A2A0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B0CB-70B5-496F-B140-957C2F0E25F5}" type="pres">
      <dgm:prSet presAssocID="{9474625F-345C-4160-8BDE-3141D627B8B0}" presName="sp" presStyleCnt="0"/>
      <dgm:spPr/>
    </dgm:pt>
    <dgm:pt modelId="{844652C5-0909-453B-AE72-1C472F4A5795}" type="pres">
      <dgm:prSet presAssocID="{6A10BAF9-1831-4A0D-9329-C18D34D29180}" presName="composite" presStyleCnt="0"/>
      <dgm:spPr/>
    </dgm:pt>
    <dgm:pt modelId="{89D25E7B-2A32-4D41-AA00-1E17805F1F2B}" type="pres">
      <dgm:prSet presAssocID="{6A10BAF9-1831-4A0D-9329-C18D34D29180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558-35BC-4737-89BD-47CC6E5EEDEB}" type="pres">
      <dgm:prSet presAssocID="{6A10BAF9-1831-4A0D-9329-C18D34D29180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79F85-4080-40FC-A949-EA799BF7790B}" type="presOf" srcId="{6A10BAF9-1831-4A0D-9329-C18D34D29180}" destId="{1F939558-35BC-4737-89BD-47CC6E5EEDEB}" srcOrd="0" destOrd="0" presId="urn:diagrams.loki3.com/NumberedList"/>
    <dgm:cxn modelId="{9CC04A39-7523-4DD3-91AD-8E1117AA9318}" srcId="{C0896825-0602-42BB-B4F5-4FDDCF73A2A0}" destId="{B7F85697-D7EA-4EDA-9A50-48457D768B06}" srcOrd="0" destOrd="0" parTransId="{5F564BA0-D3E5-4DCE-9465-087F2B2B13BA}" sibTransId="{BA716CBE-2450-4E96-903C-2FD4B83D5D87}"/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46B2663E-6823-4AFF-A54C-47F09A33FD66}" type="presOf" srcId="{539851FE-B5B7-4CD7-85F4-0A9869CC7570}" destId="{97A0871A-FD74-4E14-8CCF-8B3B924B2F20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9F81D123-E91C-41E4-A092-B09A0031E55E}" type="presOf" srcId="{668674F5-E052-41C7-B75F-FA46947A0CFF}" destId="{11CAA48B-5BAA-47AD-94B1-88B905F30976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6A8FFFA-1DD1-405B-BC68-8609401C30D5}" type="presOf" srcId="{B388406D-A38C-4897-9997-1C63D79E763E}" destId="{20BEFA03-6951-4A7C-A59E-41DEF89A1A38}" srcOrd="0" destOrd="0" presId="urn:diagrams.loki3.com/NumberedList"/>
    <dgm:cxn modelId="{16983592-D079-4A24-9141-B14315A66EBC}" type="presOf" srcId="{C0896825-0602-42BB-B4F5-4FDDCF73A2A0}" destId="{398272C7-19FA-403A-B1D9-2CC9EF100549}" srcOrd="0" destOrd="0" presId="urn:diagrams.loki3.com/NumberedList"/>
    <dgm:cxn modelId="{99963598-1B54-4BB2-BC4F-D3F248BD4DC4}" srcId="{668674F5-E052-41C7-B75F-FA46947A0CFF}" destId="{539851FE-B5B7-4CD7-85F4-0A9869CC7570}" srcOrd="0" destOrd="0" parTransId="{782A36EF-DDEC-40DC-A3F6-81E2CACF1D9E}" sibTransId="{D576804B-BA0D-48BE-9C53-B6C4C13E2E9C}"/>
    <dgm:cxn modelId="{56616E2E-CFE3-4421-9B32-91425977F5AA}" srcId="{8C66E9B3-B12D-4C23-A273-982D7F969BBC}" destId="{6A10BAF9-1831-4A0D-9329-C18D34D29180}" srcOrd="5" destOrd="0" parTransId="{6BA44A20-5410-46C6-ABD8-149D33E9C293}" sibTransId="{DE52B710-C304-43F6-85F7-CCA89814D98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DA2BC876-6AC1-42CD-AC72-55FBAEBF7BED}" srcId="{8C66E9B3-B12D-4C23-A273-982D7F969BBC}" destId="{C0896825-0602-42BB-B4F5-4FDDCF73A2A0}" srcOrd="4" destOrd="0" parTransId="{A5D15E55-D5EE-4CFE-96E2-41B42021E74E}" sibTransId="{9474625F-345C-4160-8BDE-3141D627B8B0}"/>
    <dgm:cxn modelId="{B0A0D00D-64C1-4BC9-8B69-84CBAE2E1578}" srcId="{6A10BAF9-1831-4A0D-9329-C18D34D29180}" destId="{5EB2C271-7719-40FC-811C-054B6E39A087}" srcOrd="0" destOrd="0" parTransId="{6BD8644A-D99F-493C-AB46-79B5F70A1F68}" sibTransId="{1530EB97-58AE-4229-85F2-30AAE1DE785D}"/>
    <dgm:cxn modelId="{E9F42FFF-FDFB-44C1-B4ED-AA34C723AC45}" type="presOf" srcId="{5EB2C271-7719-40FC-811C-054B6E39A087}" destId="{89D25E7B-2A32-4D41-AA00-1E17805F1F2B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E042A5A-FFDD-497F-B534-EC8B82AC44F0}" srcId="{8C66E9B3-B12D-4C23-A273-982D7F969BBC}" destId="{668674F5-E052-41C7-B75F-FA46947A0CFF}" srcOrd="3" destOrd="0" parTransId="{FC35E15C-5B59-4F8C-BC76-783A2745B4A9}" sibTransId="{C191225B-9358-482C-9595-E7EA91BDD4C7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B558A2B-5776-4D94-B7E3-0BC6203BEA84}" type="presOf" srcId="{B7F85697-D7EA-4EDA-9A50-48457D768B06}" destId="{D522B3B5-2252-49D6-AF73-8FD122CD8B25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B8D5BB3F-C364-4FDC-AE8C-A4D66613609D}" type="presParOf" srcId="{BDFB8683-95A4-4BBF-9344-3A0D69314DBB}" destId="{33C31341-7D93-44EE-A498-04512EEE08CA}" srcOrd="5" destOrd="0" presId="urn:diagrams.loki3.com/NumberedList"/>
    <dgm:cxn modelId="{161683D6-56DD-47B2-B5D2-EB5C0B047692}" type="presParOf" srcId="{BDFB8683-95A4-4BBF-9344-3A0D69314DBB}" destId="{7F5B48B2-66A6-47EC-8AB7-5FA6D2720944}" srcOrd="6" destOrd="0" presId="urn:diagrams.loki3.com/NumberedList"/>
    <dgm:cxn modelId="{906AF014-C2E4-4A93-93C3-E32B47CB7A72}" type="presParOf" srcId="{7F5B48B2-66A6-47EC-8AB7-5FA6D2720944}" destId="{97A0871A-FD74-4E14-8CCF-8B3B924B2F20}" srcOrd="0" destOrd="0" presId="urn:diagrams.loki3.com/NumberedList"/>
    <dgm:cxn modelId="{B4B172FC-F5F8-41B6-8C59-13550F20AF0F}" type="presParOf" srcId="{7F5B48B2-66A6-47EC-8AB7-5FA6D2720944}" destId="{11CAA48B-5BAA-47AD-94B1-88B905F30976}" srcOrd="1" destOrd="0" presId="urn:diagrams.loki3.com/NumberedList"/>
    <dgm:cxn modelId="{4AC4F74D-F6FB-4163-BA3A-CB9FC6384515}" type="presParOf" srcId="{BDFB8683-95A4-4BBF-9344-3A0D69314DBB}" destId="{5955C20A-5C55-461F-92F8-4ACA90586DB9}" srcOrd="7" destOrd="0" presId="urn:diagrams.loki3.com/NumberedList"/>
    <dgm:cxn modelId="{E6A7D8D9-BD92-4600-B231-1A157433EE55}" type="presParOf" srcId="{BDFB8683-95A4-4BBF-9344-3A0D69314DBB}" destId="{693F0274-637E-4DBC-8EBF-2895BA87D50A}" srcOrd="8" destOrd="0" presId="urn:diagrams.loki3.com/NumberedList"/>
    <dgm:cxn modelId="{5269B42E-ACFB-47F4-B167-0DE34F0390C5}" type="presParOf" srcId="{693F0274-637E-4DBC-8EBF-2895BA87D50A}" destId="{D522B3B5-2252-49D6-AF73-8FD122CD8B25}" srcOrd="0" destOrd="0" presId="urn:diagrams.loki3.com/NumberedList"/>
    <dgm:cxn modelId="{B838ED2B-016F-480B-B0AA-AEEBA6B32481}" type="presParOf" srcId="{693F0274-637E-4DBC-8EBF-2895BA87D50A}" destId="{398272C7-19FA-403A-B1D9-2CC9EF100549}" srcOrd="1" destOrd="0" presId="urn:diagrams.loki3.com/NumberedList"/>
    <dgm:cxn modelId="{325DF237-6D7E-4BDF-8CE7-DDF7CDEAC62A}" type="presParOf" srcId="{BDFB8683-95A4-4BBF-9344-3A0D69314DBB}" destId="{C087B0CB-70B5-496F-B140-957C2F0E25F5}" srcOrd="9" destOrd="0" presId="urn:diagrams.loki3.com/NumberedList"/>
    <dgm:cxn modelId="{A051BD55-CFA6-4A7A-A995-4D55CEE92CA9}" type="presParOf" srcId="{BDFB8683-95A4-4BBF-9344-3A0D69314DBB}" destId="{844652C5-0909-453B-AE72-1C472F4A5795}" srcOrd="10" destOrd="0" presId="urn:diagrams.loki3.com/NumberedList"/>
    <dgm:cxn modelId="{D546628F-7F54-429E-9AFB-7B8662055343}" type="presParOf" srcId="{844652C5-0909-453B-AE72-1C472F4A5795}" destId="{89D25E7B-2A32-4D41-AA00-1E17805F1F2B}" srcOrd="0" destOrd="0" presId="urn:diagrams.loki3.com/NumberedList"/>
    <dgm:cxn modelId="{E05C454C-2955-4762-9F56-73EBF02AE34F}" type="presParOf" srcId="{844652C5-0909-453B-AE72-1C472F4A5795}" destId="{1F939558-35BC-4737-89BD-47CC6E5EEDE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b="0" noProof="0" smtClean="0"/>
            <a:t>Creating a Thread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FFFF00"/>
        </a:solidFill>
      </dgm:spPr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The Thread Function</a:t>
          </a:r>
          <a:endParaRPr lang="vi-VN" b="1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Thread Termination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5EB2C271-7719-40FC-811C-054B6E39A087}">
      <dgm:prSet/>
      <dgm:spPr/>
      <dgm:t>
        <a:bodyPr/>
        <a:lstStyle/>
        <a:p>
          <a:r>
            <a:rPr lang="en-US" noProof="0" smtClean="0"/>
            <a:t>Suspending and Resuming Threads</a:t>
          </a:r>
          <a:endParaRPr lang="vi-VN" noProof="0" dirty="0"/>
        </a:p>
      </dgm:t>
    </dgm:pt>
    <dgm:pt modelId="{6BD8644A-D99F-493C-AB46-79B5F70A1F68}" type="parTrans" cxnId="{B0A0D00D-64C1-4BC9-8B69-84CBAE2E1578}">
      <dgm:prSet/>
      <dgm:spPr/>
      <dgm:t>
        <a:bodyPr/>
        <a:lstStyle/>
        <a:p>
          <a:endParaRPr lang="en-US"/>
        </a:p>
      </dgm:t>
    </dgm:pt>
    <dgm:pt modelId="{1530EB97-58AE-4229-85F2-30AAE1DE785D}" type="sibTrans" cxnId="{B0A0D00D-64C1-4BC9-8B69-84CBAE2E1578}">
      <dgm:prSet/>
      <dgm:spPr/>
      <dgm:t>
        <a:bodyPr/>
        <a:lstStyle/>
        <a:p>
          <a:endParaRPr lang="en-US"/>
        </a:p>
      </dgm:t>
    </dgm:pt>
    <dgm:pt modelId="{668674F5-E052-41C7-B75F-FA46947A0CFF}">
      <dgm:prSet/>
      <dgm:spPr/>
      <dgm:t>
        <a:bodyPr/>
        <a:lstStyle/>
        <a:p>
          <a:r>
            <a:rPr lang="en-US" noProof="0" smtClean="0"/>
            <a:t>4</a:t>
          </a:r>
          <a:endParaRPr lang="vi-VN" noProof="0" dirty="0"/>
        </a:p>
      </dgm:t>
    </dgm:pt>
    <dgm:pt modelId="{FC35E15C-5B59-4F8C-BC76-783A2745B4A9}" type="parTrans" cxnId="{7E042A5A-FFDD-497F-B534-EC8B82AC44F0}">
      <dgm:prSet/>
      <dgm:spPr/>
      <dgm:t>
        <a:bodyPr/>
        <a:lstStyle/>
        <a:p>
          <a:endParaRPr lang="en-US"/>
        </a:p>
      </dgm:t>
    </dgm:pt>
    <dgm:pt modelId="{C191225B-9358-482C-9595-E7EA91BDD4C7}" type="sibTrans" cxnId="{7E042A5A-FFDD-497F-B534-EC8B82AC44F0}">
      <dgm:prSet/>
      <dgm:spPr/>
      <dgm:t>
        <a:bodyPr/>
        <a:lstStyle/>
        <a:p>
          <a:endParaRPr lang="en-US"/>
        </a:p>
      </dgm:t>
    </dgm:pt>
    <dgm:pt modelId="{539851FE-B5B7-4CD7-85F4-0A9869CC7570}">
      <dgm:prSet/>
      <dgm:spPr/>
      <dgm:t>
        <a:bodyPr/>
        <a:lstStyle/>
        <a:p>
          <a:r>
            <a:rPr lang="en-US" noProof="0" smtClean="0"/>
            <a:t>Thread Exit Codes</a:t>
          </a:r>
          <a:endParaRPr lang="vi-VN" noProof="0" dirty="0"/>
        </a:p>
      </dgm:t>
    </dgm:pt>
    <dgm:pt modelId="{782A36EF-DDEC-40DC-A3F6-81E2CACF1D9E}" type="parTrans" cxnId="{99963598-1B54-4BB2-BC4F-D3F248BD4DC4}">
      <dgm:prSet/>
      <dgm:spPr/>
      <dgm:t>
        <a:bodyPr/>
        <a:lstStyle/>
        <a:p>
          <a:endParaRPr lang="en-US"/>
        </a:p>
      </dgm:t>
    </dgm:pt>
    <dgm:pt modelId="{D576804B-BA0D-48BE-9C53-B6C4C13E2E9C}" type="sibTrans" cxnId="{99963598-1B54-4BB2-BC4F-D3F248BD4DC4}">
      <dgm:prSet/>
      <dgm:spPr/>
      <dgm:t>
        <a:bodyPr/>
        <a:lstStyle/>
        <a:p>
          <a:endParaRPr lang="en-US"/>
        </a:p>
      </dgm:t>
    </dgm:pt>
    <dgm:pt modelId="{C0896825-0602-42BB-B4F5-4FDDCF73A2A0}">
      <dgm:prSet/>
      <dgm:spPr/>
      <dgm:t>
        <a:bodyPr/>
        <a:lstStyle/>
        <a:p>
          <a:r>
            <a:rPr lang="en-US" noProof="0" smtClean="0"/>
            <a:t>5</a:t>
          </a:r>
          <a:endParaRPr lang="vi-VN" noProof="0" dirty="0"/>
        </a:p>
      </dgm:t>
    </dgm:pt>
    <dgm:pt modelId="{A5D15E55-D5EE-4CFE-96E2-41B42021E74E}" type="parTrans" cxnId="{DA2BC876-6AC1-42CD-AC72-55FBAEBF7BED}">
      <dgm:prSet/>
      <dgm:spPr/>
      <dgm:t>
        <a:bodyPr/>
        <a:lstStyle/>
        <a:p>
          <a:endParaRPr lang="en-US"/>
        </a:p>
      </dgm:t>
    </dgm:pt>
    <dgm:pt modelId="{9474625F-345C-4160-8BDE-3141D627B8B0}" type="sibTrans" cxnId="{DA2BC876-6AC1-42CD-AC72-55FBAEBF7BED}">
      <dgm:prSet/>
      <dgm:spPr/>
      <dgm:t>
        <a:bodyPr/>
        <a:lstStyle/>
        <a:p>
          <a:endParaRPr lang="en-US"/>
        </a:p>
      </dgm:t>
    </dgm:pt>
    <dgm:pt modelId="{B7F85697-D7EA-4EDA-9A50-48457D768B06}">
      <dgm:prSet/>
      <dgm:spPr/>
      <dgm:t>
        <a:bodyPr/>
        <a:lstStyle/>
        <a:p>
          <a:r>
            <a:rPr lang="en-US" noProof="0" smtClean="0"/>
            <a:t>Thread Identities</a:t>
          </a:r>
          <a:endParaRPr lang="vi-VN" noProof="0" dirty="0"/>
        </a:p>
      </dgm:t>
    </dgm:pt>
    <dgm:pt modelId="{5F564BA0-D3E5-4DCE-9465-087F2B2B13BA}" type="parTrans" cxnId="{9CC04A39-7523-4DD3-91AD-8E1117AA9318}">
      <dgm:prSet/>
      <dgm:spPr/>
      <dgm:t>
        <a:bodyPr/>
        <a:lstStyle/>
        <a:p>
          <a:endParaRPr lang="en-US"/>
        </a:p>
      </dgm:t>
    </dgm:pt>
    <dgm:pt modelId="{BA716CBE-2450-4E96-903C-2FD4B83D5D87}" type="sibTrans" cxnId="{9CC04A39-7523-4DD3-91AD-8E1117AA9318}">
      <dgm:prSet/>
      <dgm:spPr/>
      <dgm:t>
        <a:bodyPr/>
        <a:lstStyle/>
        <a:p>
          <a:endParaRPr lang="en-US"/>
        </a:p>
      </dgm:t>
    </dgm:pt>
    <dgm:pt modelId="{6A10BAF9-1831-4A0D-9329-C18D34D29180}">
      <dgm:prSet/>
      <dgm:spPr/>
      <dgm:t>
        <a:bodyPr/>
        <a:lstStyle/>
        <a:p>
          <a:r>
            <a:rPr lang="en-US" noProof="0" smtClean="0"/>
            <a:t>6</a:t>
          </a:r>
          <a:endParaRPr lang="vi-VN" noProof="0" dirty="0"/>
        </a:p>
      </dgm:t>
    </dgm:pt>
    <dgm:pt modelId="{6BA44A20-5410-46C6-ABD8-149D33E9C293}" type="parTrans" cxnId="{56616E2E-CFE3-4421-9B32-91425977F5AA}">
      <dgm:prSet/>
      <dgm:spPr/>
      <dgm:t>
        <a:bodyPr/>
        <a:lstStyle/>
        <a:p>
          <a:endParaRPr lang="en-US"/>
        </a:p>
      </dgm:t>
    </dgm:pt>
    <dgm:pt modelId="{DE52B710-C304-43F6-85F7-CCA89814D98B}" type="sibTrans" cxnId="{56616E2E-CFE3-4421-9B32-91425977F5AA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1341-7D93-44EE-A498-04512EEE08CA}" type="pres">
      <dgm:prSet presAssocID="{983822D8-F065-4159-AEFB-B129090EF164}" presName="sp" presStyleCnt="0"/>
      <dgm:spPr/>
    </dgm:pt>
    <dgm:pt modelId="{7F5B48B2-66A6-47EC-8AB7-5FA6D2720944}" type="pres">
      <dgm:prSet presAssocID="{668674F5-E052-41C7-B75F-FA46947A0CFF}" presName="composite" presStyleCnt="0"/>
      <dgm:spPr/>
    </dgm:pt>
    <dgm:pt modelId="{97A0871A-FD74-4E14-8CCF-8B3B924B2F20}" type="pres">
      <dgm:prSet presAssocID="{668674F5-E052-41C7-B75F-FA46947A0CFF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AA48B-5BAA-47AD-94B1-88B905F30976}" type="pres">
      <dgm:prSet presAssocID="{668674F5-E052-41C7-B75F-FA46947A0CFF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C20A-5C55-461F-92F8-4ACA90586DB9}" type="pres">
      <dgm:prSet presAssocID="{C191225B-9358-482C-9595-E7EA91BDD4C7}" presName="sp" presStyleCnt="0"/>
      <dgm:spPr/>
    </dgm:pt>
    <dgm:pt modelId="{693F0274-637E-4DBC-8EBF-2895BA87D50A}" type="pres">
      <dgm:prSet presAssocID="{C0896825-0602-42BB-B4F5-4FDDCF73A2A0}" presName="composite" presStyleCnt="0"/>
      <dgm:spPr/>
    </dgm:pt>
    <dgm:pt modelId="{D522B3B5-2252-49D6-AF73-8FD122CD8B25}" type="pres">
      <dgm:prSet presAssocID="{C0896825-0602-42BB-B4F5-4FDDCF73A2A0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72C7-19FA-403A-B1D9-2CC9EF100549}" type="pres">
      <dgm:prSet presAssocID="{C0896825-0602-42BB-B4F5-4FDDCF73A2A0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B0CB-70B5-496F-B140-957C2F0E25F5}" type="pres">
      <dgm:prSet presAssocID="{9474625F-345C-4160-8BDE-3141D627B8B0}" presName="sp" presStyleCnt="0"/>
      <dgm:spPr/>
    </dgm:pt>
    <dgm:pt modelId="{844652C5-0909-453B-AE72-1C472F4A5795}" type="pres">
      <dgm:prSet presAssocID="{6A10BAF9-1831-4A0D-9329-C18D34D29180}" presName="composite" presStyleCnt="0"/>
      <dgm:spPr/>
    </dgm:pt>
    <dgm:pt modelId="{89D25E7B-2A32-4D41-AA00-1E17805F1F2B}" type="pres">
      <dgm:prSet presAssocID="{6A10BAF9-1831-4A0D-9329-C18D34D29180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558-35BC-4737-89BD-47CC6E5EEDEB}" type="pres">
      <dgm:prSet presAssocID="{6A10BAF9-1831-4A0D-9329-C18D34D29180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79F85-4080-40FC-A949-EA799BF7790B}" type="presOf" srcId="{6A10BAF9-1831-4A0D-9329-C18D34D29180}" destId="{1F939558-35BC-4737-89BD-47CC6E5EEDEB}" srcOrd="0" destOrd="0" presId="urn:diagrams.loki3.com/NumberedList"/>
    <dgm:cxn modelId="{9CC04A39-7523-4DD3-91AD-8E1117AA9318}" srcId="{C0896825-0602-42BB-B4F5-4FDDCF73A2A0}" destId="{B7F85697-D7EA-4EDA-9A50-48457D768B06}" srcOrd="0" destOrd="0" parTransId="{5F564BA0-D3E5-4DCE-9465-087F2B2B13BA}" sibTransId="{BA716CBE-2450-4E96-903C-2FD4B83D5D87}"/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46B2663E-6823-4AFF-A54C-47F09A33FD66}" type="presOf" srcId="{539851FE-B5B7-4CD7-85F4-0A9869CC7570}" destId="{97A0871A-FD74-4E14-8CCF-8B3B924B2F20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9F81D123-E91C-41E4-A092-B09A0031E55E}" type="presOf" srcId="{668674F5-E052-41C7-B75F-FA46947A0CFF}" destId="{11CAA48B-5BAA-47AD-94B1-88B905F30976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6A8FFFA-1DD1-405B-BC68-8609401C30D5}" type="presOf" srcId="{B388406D-A38C-4897-9997-1C63D79E763E}" destId="{20BEFA03-6951-4A7C-A59E-41DEF89A1A38}" srcOrd="0" destOrd="0" presId="urn:diagrams.loki3.com/NumberedList"/>
    <dgm:cxn modelId="{16983592-D079-4A24-9141-B14315A66EBC}" type="presOf" srcId="{C0896825-0602-42BB-B4F5-4FDDCF73A2A0}" destId="{398272C7-19FA-403A-B1D9-2CC9EF100549}" srcOrd="0" destOrd="0" presId="urn:diagrams.loki3.com/NumberedList"/>
    <dgm:cxn modelId="{99963598-1B54-4BB2-BC4F-D3F248BD4DC4}" srcId="{668674F5-E052-41C7-B75F-FA46947A0CFF}" destId="{539851FE-B5B7-4CD7-85F4-0A9869CC7570}" srcOrd="0" destOrd="0" parTransId="{782A36EF-DDEC-40DC-A3F6-81E2CACF1D9E}" sibTransId="{D576804B-BA0D-48BE-9C53-B6C4C13E2E9C}"/>
    <dgm:cxn modelId="{56616E2E-CFE3-4421-9B32-91425977F5AA}" srcId="{8C66E9B3-B12D-4C23-A273-982D7F969BBC}" destId="{6A10BAF9-1831-4A0D-9329-C18D34D29180}" srcOrd="5" destOrd="0" parTransId="{6BA44A20-5410-46C6-ABD8-149D33E9C293}" sibTransId="{DE52B710-C304-43F6-85F7-CCA89814D98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DA2BC876-6AC1-42CD-AC72-55FBAEBF7BED}" srcId="{8C66E9B3-B12D-4C23-A273-982D7F969BBC}" destId="{C0896825-0602-42BB-B4F5-4FDDCF73A2A0}" srcOrd="4" destOrd="0" parTransId="{A5D15E55-D5EE-4CFE-96E2-41B42021E74E}" sibTransId="{9474625F-345C-4160-8BDE-3141D627B8B0}"/>
    <dgm:cxn modelId="{B0A0D00D-64C1-4BC9-8B69-84CBAE2E1578}" srcId="{6A10BAF9-1831-4A0D-9329-C18D34D29180}" destId="{5EB2C271-7719-40FC-811C-054B6E39A087}" srcOrd="0" destOrd="0" parTransId="{6BD8644A-D99F-493C-AB46-79B5F70A1F68}" sibTransId="{1530EB97-58AE-4229-85F2-30AAE1DE785D}"/>
    <dgm:cxn modelId="{E9F42FFF-FDFB-44C1-B4ED-AA34C723AC45}" type="presOf" srcId="{5EB2C271-7719-40FC-811C-054B6E39A087}" destId="{89D25E7B-2A32-4D41-AA00-1E17805F1F2B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E042A5A-FFDD-497F-B534-EC8B82AC44F0}" srcId="{8C66E9B3-B12D-4C23-A273-982D7F969BBC}" destId="{668674F5-E052-41C7-B75F-FA46947A0CFF}" srcOrd="3" destOrd="0" parTransId="{FC35E15C-5B59-4F8C-BC76-783A2745B4A9}" sibTransId="{C191225B-9358-482C-9595-E7EA91BDD4C7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B558A2B-5776-4D94-B7E3-0BC6203BEA84}" type="presOf" srcId="{B7F85697-D7EA-4EDA-9A50-48457D768B06}" destId="{D522B3B5-2252-49D6-AF73-8FD122CD8B25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B8D5BB3F-C364-4FDC-AE8C-A4D66613609D}" type="presParOf" srcId="{BDFB8683-95A4-4BBF-9344-3A0D69314DBB}" destId="{33C31341-7D93-44EE-A498-04512EEE08CA}" srcOrd="5" destOrd="0" presId="urn:diagrams.loki3.com/NumberedList"/>
    <dgm:cxn modelId="{161683D6-56DD-47B2-B5D2-EB5C0B047692}" type="presParOf" srcId="{BDFB8683-95A4-4BBF-9344-3A0D69314DBB}" destId="{7F5B48B2-66A6-47EC-8AB7-5FA6D2720944}" srcOrd="6" destOrd="0" presId="urn:diagrams.loki3.com/NumberedList"/>
    <dgm:cxn modelId="{906AF014-C2E4-4A93-93C3-E32B47CB7A72}" type="presParOf" srcId="{7F5B48B2-66A6-47EC-8AB7-5FA6D2720944}" destId="{97A0871A-FD74-4E14-8CCF-8B3B924B2F20}" srcOrd="0" destOrd="0" presId="urn:diagrams.loki3.com/NumberedList"/>
    <dgm:cxn modelId="{B4B172FC-F5F8-41B6-8C59-13550F20AF0F}" type="presParOf" srcId="{7F5B48B2-66A6-47EC-8AB7-5FA6D2720944}" destId="{11CAA48B-5BAA-47AD-94B1-88B905F30976}" srcOrd="1" destOrd="0" presId="urn:diagrams.loki3.com/NumberedList"/>
    <dgm:cxn modelId="{4AC4F74D-F6FB-4163-BA3A-CB9FC6384515}" type="presParOf" srcId="{BDFB8683-95A4-4BBF-9344-3A0D69314DBB}" destId="{5955C20A-5C55-461F-92F8-4ACA90586DB9}" srcOrd="7" destOrd="0" presId="urn:diagrams.loki3.com/NumberedList"/>
    <dgm:cxn modelId="{E6A7D8D9-BD92-4600-B231-1A157433EE55}" type="presParOf" srcId="{BDFB8683-95A4-4BBF-9344-3A0D69314DBB}" destId="{693F0274-637E-4DBC-8EBF-2895BA87D50A}" srcOrd="8" destOrd="0" presId="urn:diagrams.loki3.com/NumberedList"/>
    <dgm:cxn modelId="{5269B42E-ACFB-47F4-B167-0DE34F0390C5}" type="presParOf" srcId="{693F0274-637E-4DBC-8EBF-2895BA87D50A}" destId="{D522B3B5-2252-49D6-AF73-8FD122CD8B25}" srcOrd="0" destOrd="0" presId="urn:diagrams.loki3.com/NumberedList"/>
    <dgm:cxn modelId="{B838ED2B-016F-480B-B0AA-AEEBA6B32481}" type="presParOf" srcId="{693F0274-637E-4DBC-8EBF-2895BA87D50A}" destId="{398272C7-19FA-403A-B1D9-2CC9EF100549}" srcOrd="1" destOrd="0" presId="urn:diagrams.loki3.com/NumberedList"/>
    <dgm:cxn modelId="{325DF237-6D7E-4BDF-8CE7-DDF7CDEAC62A}" type="presParOf" srcId="{BDFB8683-95A4-4BBF-9344-3A0D69314DBB}" destId="{C087B0CB-70B5-496F-B140-957C2F0E25F5}" srcOrd="9" destOrd="0" presId="urn:diagrams.loki3.com/NumberedList"/>
    <dgm:cxn modelId="{A051BD55-CFA6-4A7A-A995-4D55CEE92CA9}" type="presParOf" srcId="{BDFB8683-95A4-4BBF-9344-3A0D69314DBB}" destId="{844652C5-0909-453B-AE72-1C472F4A5795}" srcOrd="10" destOrd="0" presId="urn:diagrams.loki3.com/NumberedList"/>
    <dgm:cxn modelId="{D546628F-7F54-429E-9AFB-7B8662055343}" type="presParOf" srcId="{844652C5-0909-453B-AE72-1C472F4A5795}" destId="{89D25E7B-2A32-4D41-AA00-1E17805F1F2B}" srcOrd="0" destOrd="0" presId="urn:diagrams.loki3.com/NumberedList"/>
    <dgm:cxn modelId="{E05C454C-2955-4762-9F56-73EBF02AE34F}" type="presParOf" srcId="{844652C5-0909-453B-AE72-1C472F4A5795}" destId="{1F939558-35BC-4737-89BD-47CC6E5EEDE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b="0" noProof="0" smtClean="0"/>
            <a:t>Creating a Thread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The Thread Function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Thread Termination</a:t>
          </a:r>
          <a:endParaRPr lang="vi-VN" b="1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FFFF00"/>
        </a:solidFill>
      </dgm:spPr>
      <dgm:t>
        <a:bodyPr/>
        <a:lstStyle/>
        <a:p>
          <a:r>
            <a:rPr lang="vi-VN" b="1" noProof="0" dirty="0" smtClean="0"/>
            <a:t>3</a:t>
          </a:r>
          <a:endParaRPr lang="vi-VN" b="1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5EB2C271-7719-40FC-811C-054B6E39A087}">
      <dgm:prSet/>
      <dgm:spPr/>
      <dgm:t>
        <a:bodyPr/>
        <a:lstStyle/>
        <a:p>
          <a:r>
            <a:rPr lang="en-US" noProof="0" smtClean="0"/>
            <a:t>Suspending and Resuming Threads</a:t>
          </a:r>
          <a:endParaRPr lang="vi-VN" noProof="0" dirty="0"/>
        </a:p>
      </dgm:t>
    </dgm:pt>
    <dgm:pt modelId="{6BD8644A-D99F-493C-AB46-79B5F70A1F68}" type="parTrans" cxnId="{B0A0D00D-64C1-4BC9-8B69-84CBAE2E1578}">
      <dgm:prSet/>
      <dgm:spPr/>
      <dgm:t>
        <a:bodyPr/>
        <a:lstStyle/>
        <a:p>
          <a:endParaRPr lang="en-US"/>
        </a:p>
      </dgm:t>
    </dgm:pt>
    <dgm:pt modelId="{1530EB97-58AE-4229-85F2-30AAE1DE785D}" type="sibTrans" cxnId="{B0A0D00D-64C1-4BC9-8B69-84CBAE2E1578}">
      <dgm:prSet/>
      <dgm:spPr/>
      <dgm:t>
        <a:bodyPr/>
        <a:lstStyle/>
        <a:p>
          <a:endParaRPr lang="en-US"/>
        </a:p>
      </dgm:t>
    </dgm:pt>
    <dgm:pt modelId="{668674F5-E052-41C7-B75F-FA46947A0CFF}">
      <dgm:prSet/>
      <dgm:spPr/>
      <dgm:t>
        <a:bodyPr/>
        <a:lstStyle/>
        <a:p>
          <a:r>
            <a:rPr lang="en-US" noProof="0" smtClean="0"/>
            <a:t>4</a:t>
          </a:r>
          <a:endParaRPr lang="vi-VN" noProof="0" dirty="0"/>
        </a:p>
      </dgm:t>
    </dgm:pt>
    <dgm:pt modelId="{FC35E15C-5B59-4F8C-BC76-783A2745B4A9}" type="parTrans" cxnId="{7E042A5A-FFDD-497F-B534-EC8B82AC44F0}">
      <dgm:prSet/>
      <dgm:spPr/>
      <dgm:t>
        <a:bodyPr/>
        <a:lstStyle/>
        <a:p>
          <a:endParaRPr lang="en-US"/>
        </a:p>
      </dgm:t>
    </dgm:pt>
    <dgm:pt modelId="{C191225B-9358-482C-9595-E7EA91BDD4C7}" type="sibTrans" cxnId="{7E042A5A-FFDD-497F-B534-EC8B82AC44F0}">
      <dgm:prSet/>
      <dgm:spPr/>
      <dgm:t>
        <a:bodyPr/>
        <a:lstStyle/>
        <a:p>
          <a:endParaRPr lang="en-US"/>
        </a:p>
      </dgm:t>
    </dgm:pt>
    <dgm:pt modelId="{539851FE-B5B7-4CD7-85F4-0A9869CC7570}">
      <dgm:prSet/>
      <dgm:spPr/>
      <dgm:t>
        <a:bodyPr/>
        <a:lstStyle/>
        <a:p>
          <a:r>
            <a:rPr lang="en-US" noProof="0" smtClean="0"/>
            <a:t>Thread Exit Codes</a:t>
          </a:r>
          <a:endParaRPr lang="vi-VN" noProof="0" dirty="0"/>
        </a:p>
      </dgm:t>
    </dgm:pt>
    <dgm:pt modelId="{782A36EF-DDEC-40DC-A3F6-81E2CACF1D9E}" type="parTrans" cxnId="{99963598-1B54-4BB2-BC4F-D3F248BD4DC4}">
      <dgm:prSet/>
      <dgm:spPr/>
      <dgm:t>
        <a:bodyPr/>
        <a:lstStyle/>
        <a:p>
          <a:endParaRPr lang="en-US"/>
        </a:p>
      </dgm:t>
    </dgm:pt>
    <dgm:pt modelId="{D576804B-BA0D-48BE-9C53-B6C4C13E2E9C}" type="sibTrans" cxnId="{99963598-1B54-4BB2-BC4F-D3F248BD4DC4}">
      <dgm:prSet/>
      <dgm:spPr/>
      <dgm:t>
        <a:bodyPr/>
        <a:lstStyle/>
        <a:p>
          <a:endParaRPr lang="en-US"/>
        </a:p>
      </dgm:t>
    </dgm:pt>
    <dgm:pt modelId="{C0896825-0602-42BB-B4F5-4FDDCF73A2A0}">
      <dgm:prSet/>
      <dgm:spPr/>
      <dgm:t>
        <a:bodyPr/>
        <a:lstStyle/>
        <a:p>
          <a:r>
            <a:rPr lang="en-US" noProof="0" smtClean="0"/>
            <a:t>5</a:t>
          </a:r>
          <a:endParaRPr lang="vi-VN" noProof="0" dirty="0"/>
        </a:p>
      </dgm:t>
    </dgm:pt>
    <dgm:pt modelId="{A5D15E55-D5EE-4CFE-96E2-41B42021E74E}" type="parTrans" cxnId="{DA2BC876-6AC1-42CD-AC72-55FBAEBF7BED}">
      <dgm:prSet/>
      <dgm:spPr/>
      <dgm:t>
        <a:bodyPr/>
        <a:lstStyle/>
        <a:p>
          <a:endParaRPr lang="en-US"/>
        </a:p>
      </dgm:t>
    </dgm:pt>
    <dgm:pt modelId="{9474625F-345C-4160-8BDE-3141D627B8B0}" type="sibTrans" cxnId="{DA2BC876-6AC1-42CD-AC72-55FBAEBF7BED}">
      <dgm:prSet/>
      <dgm:spPr/>
      <dgm:t>
        <a:bodyPr/>
        <a:lstStyle/>
        <a:p>
          <a:endParaRPr lang="en-US"/>
        </a:p>
      </dgm:t>
    </dgm:pt>
    <dgm:pt modelId="{B7F85697-D7EA-4EDA-9A50-48457D768B06}">
      <dgm:prSet/>
      <dgm:spPr/>
      <dgm:t>
        <a:bodyPr/>
        <a:lstStyle/>
        <a:p>
          <a:r>
            <a:rPr lang="en-US" noProof="0" smtClean="0"/>
            <a:t>Thread Identities</a:t>
          </a:r>
          <a:endParaRPr lang="vi-VN" noProof="0" dirty="0"/>
        </a:p>
      </dgm:t>
    </dgm:pt>
    <dgm:pt modelId="{5F564BA0-D3E5-4DCE-9465-087F2B2B13BA}" type="parTrans" cxnId="{9CC04A39-7523-4DD3-91AD-8E1117AA9318}">
      <dgm:prSet/>
      <dgm:spPr/>
      <dgm:t>
        <a:bodyPr/>
        <a:lstStyle/>
        <a:p>
          <a:endParaRPr lang="en-US"/>
        </a:p>
      </dgm:t>
    </dgm:pt>
    <dgm:pt modelId="{BA716CBE-2450-4E96-903C-2FD4B83D5D87}" type="sibTrans" cxnId="{9CC04A39-7523-4DD3-91AD-8E1117AA9318}">
      <dgm:prSet/>
      <dgm:spPr/>
      <dgm:t>
        <a:bodyPr/>
        <a:lstStyle/>
        <a:p>
          <a:endParaRPr lang="en-US"/>
        </a:p>
      </dgm:t>
    </dgm:pt>
    <dgm:pt modelId="{6A10BAF9-1831-4A0D-9329-C18D34D29180}">
      <dgm:prSet/>
      <dgm:spPr/>
      <dgm:t>
        <a:bodyPr/>
        <a:lstStyle/>
        <a:p>
          <a:r>
            <a:rPr lang="en-US" noProof="0" smtClean="0"/>
            <a:t>6</a:t>
          </a:r>
          <a:endParaRPr lang="vi-VN" noProof="0" dirty="0"/>
        </a:p>
      </dgm:t>
    </dgm:pt>
    <dgm:pt modelId="{6BA44A20-5410-46C6-ABD8-149D33E9C293}" type="parTrans" cxnId="{56616E2E-CFE3-4421-9B32-91425977F5AA}">
      <dgm:prSet/>
      <dgm:spPr/>
      <dgm:t>
        <a:bodyPr/>
        <a:lstStyle/>
        <a:p>
          <a:endParaRPr lang="en-US"/>
        </a:p>
      </dgm:t>
    </dgm:pt>
    <dgm:pt modelId="{DE52B710-C304-43F6-85F7-CCA89814D98B}" type="sibTrans" cxnId="{56616E2E-CFE3-4421-9B32-91425977F5AA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1341-7D93-44EE-A498-04512EEE08CA}" type="pres">
      <dgm:prSet presAssocID="{983822D8-F065-4159-AEFB-B129090EF164}" presName="sp" presStyleCnt="0"/>
      <dgm:spPr/>
    </dgm:pt>
    <dgm:pt modelId="{7F5B48B2-66A6-47EC-8AB7-5FA6D2720944}" type="pres">
      <dgm:prSet presAssocID="{668674F5-E052-41C7-B75F-FA46947A0CFF}" presName="composite" presStyleCnt="0"/>
      <dgm:spPr/>
    </dgm:pt>
    <dgm:pt modelId="{97A0871A-FD74-4E14-8CCF-8B3B924B2F20}" type="pres">
      <dgm:prSet presAssocID="{668674F5-E052-41C7-B75F-FA46947A0CFF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AA48B-5BAA-47AD-94B1-88B905F30976}" type="pres">
      <dgm:prSet presAssocID="{668674F5-E052-41C7-B75F-FA46947A0CFF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C20A-5C55-461F-92F8-4ACA90586DB9}" type="pres">
      <dgm:prSet presAssocID="{C191225B-9358-482C-9595-E7EA91BDD4C7}" presName="sp" presStyleCnt="0"/>
      <dgm:spPr/>
    </dgm:pt>
    <dgm:pt modelId="{693F0274-637E-4DBC-8EBF-2895BA87D50A}" type="pres">
      <dgm:prSet presAssocID="{C0896825-0602-42BB-B4F5-4FDDCF73A2A0}" presName="composite" presStyleCnt="0"/>
      <dgm:spPr/>
    </dgm:pt>
    <dgm:pt modelId="{D522B3B5-2252-49D6-AF73-8FD122CD8B25}" type="pres">
      <dgm:prSet presAssocID="{C0896825-0602-42BB-B4F5-4FDDCF73A2A0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72C7-19FA-403A-B1D9-2CC9EF100549}" type="pres">
      <dgm:prSet presAssocID="{C0896825-0602-42BB-B4F5-4FDDCF73A2A0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B0CB-70B5-496F-B140-957C2F0E25F5}" type="pres">
      <dgm:prSet presAssocID="{9474625F-345C-4160-8BDE-3141D627B8B0}" presName="sp" presStyleCnt="0"/>
      <dgm:spPr/>
    </dgm:pt>
    <dgm:pt modelId="{844652C5-0909-453B-AE72-1C472F4A5795}" type="pres">
      <dgm:prSet presAssocID="{6A10BAF9-1831-4A0D-9329-C18D34D29180}" presName="composite" presStyleCnt="0"/>
      <dgm:spPr/>
    </dgm:pt>
    <dgm:pt modelId="{89D25E7B-2A32-4D41-AA00-1E17805F1F2B}" type="pres">
      <dgm:prSet presAssocID="{6A10BAF9-1831-4A0D-9329-C18D34D29180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558-35BC-4737-89BD-47CC6E5EEDEB}" type="pres">
      <dgm:prSet presAssocID="{6A10BAF9-1831-4A0D-9329-C18D34D29180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79F85-4080-40FC-A949-EA799BF7790B}" type="presOf" srcId="{6A10BAF9-1831-4A0D-9329-C18D34D29180}" destId="{1F939558-35BC-4737-89BD-47CC6E5EEDEB}" srcOrd="0" destOrd="0" presId="urn:diagrams.loki3.com/NumberedList"/>
    <dgm:cxn modelId="{9CC04A39-7523-4DD3-91AD-8E1117AA9318}" srcId="{C0896825-0602-42BB-B4F5-4FDDCF73A2A0}" destId="{B7F85697-D7EA-4EDA-9A50-48457D768B06}" srcOrd="0" destOrd="0" parTransId="{5F564BA0-D3E5-4DCE-9465-087F2B2B13BA}" sibTransId="{BA716CBE-2450-4E96-903C-2FD4B83D5D87}"/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46B2663E-6823-4AFF-A54C-47F09A33FD66}" type="presOf" srcId="{539851FE-B5B7-4CD7-85F4-0A9869CC7570}" destId="{97A0871A-FD74-4E14-8CCF-8B3B924B2F20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9F81D123-E91C-41E4-A092-B09A0031E55E}" type="presOf" srcId="{668674F5-E052-41C7-B75F-FA46947A0CFF}" destId="{11CAA48B-5BAA-47AD-94B1-88B905F30976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6A8FFFA-1DD1-405B-BC68-8609401C30D5}" type="presOf" srcId="{B388406D-A38C-4897-9997-1C63D79E763E}" destId="{20BEFA03-6951-4A7C-A59E-41DEF89A1A38}" srcOrd="0" destOrd="0" presId="urn:diagrams.loki3.com/NumberedList"/>
    <dgm:cxn modelId="{16983592-D079-4A24-9141-B14315A66EBC}" type="presOf" srcId="{C0896825-0602-42BB-B4F5-4FDDCF73A2A0}" destId="{398272C7-19FA-403A-B1D9-2CC9EF100549}" srcOrd="0" destOrd="0" presId="urn:diagrams.loki3.com/NumberedList"/>
    <dgm:cxn modelId="{99963598-1B54-4BB2-BC4F-D3F248BD4DC4}" srcId="{668674F5-E052-41C7-B75F-FA46947A0CFF}" destId="{539851FE-B5B7-4CD7-85F4-0A9869CC7570}" srcOrd="0" destOrd="0" parTransId="{782A36EF-DDEC-40DC-A3F6-81E2CACF1D9E}" sibTransId="{D576804B-BA0D-48BE-9C53-B6C4C13E2E9C}"/>
    <dgm:cxn modelId="{56616E2E-CFE3-4421-9B32-91425977F5AA}" srcId="{8C66E9B3-B12D-4C23-A273-982D7F969BBC}" destId="{6A10BAF9-1831-4A0D-9329-C18D34D29180}" srcOrd="5" destOrd="0" parTransId="{6BA44A20-5410-46C6-ABD8-149D33E9C293}" sibTransId="{DE52B710-C304-43F6-85F7-CCA89814D98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DA2BC876-6AC1-42CD-AC72-55FBAEBF7BED}" srcId="{8C66E9B3-B12D-4C23-A273-982D7F969BBC}" destId="{C0896825-0602-42BB-B4F5-4FDDCF73A2A0}" srcOrd="4" destOrd="0" parTransId="{A5D15E55-D5EE-4CFE-96E2-41B42021E74E}" sibTransId="{9474625F-345C-4160-8BDE-3141D627B8B0}"/>
    <dgm:cxn modelId="{B0A0D00D-64C1-4BC9-8B69-84CBAE2E1578}" srcId="{6A10BAF9-1831-4A0D-9329-C18D34D29180}" destId="{5EB2C271-7719-40FC-811C-054B6E39A087}" srcOrd="0" destOrd="0" parTransId="{6BD8644A-D99F-493C-AB46-79B5F70A1F68}" sibTransId="{1530EB97-58AE-4229-85F2-30AAE1DE785D}"/>
    <dgm:cxn modelId="{E9F42FFF-FDFB-44C1-B4ED-AA34C723AC45}" type="presOf" srcId="{5EB2C271-7719-40FC-811C-054B6E39A087}" destId="{89D25E7B-2A32-4D41-AA00-1E17805F1F2B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E042A5A-FFDD-497F-B534-EC8B82AC44F0}" srcId="{8C66E9B3-B12D-4C23-A273-982D7F969BBC}" destId="{668674F5-E052-41C7-B75F-FA46947A0CFF}" srcOrd="3" destOrd="0" parTransId="{FC35E15C-5B59-4F8C-BC76-783A2745B4A9}" sibTransId="{C191225B-9358-482C-9595-E7EA91BDD4C7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B558A2B-5776-4D94-B7E3-0BC6203BEA84}" type="presOf" srcId="{B7F85697-D7EA-4EDA-9A50-48457D768B06}" destId="{D522B3B5-2252-49D6-AF73-8FD122CD8B25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B8D5BB3F-C364-4FDC-AE8C-A4D66613609D}" type="presParOf" srcId="{BDFB8683-95A4-4BBF-9344-3A0D69314DBB}" destId="{33C31341-7D93-44EE-A498-04512EEE08CA}" srcOrd="5" destOrd="0" presId="urn:diagrams.loki3.com/NumberedList"/>
    <dgm:cxn modelId="{161683D6-56DD-47B2-B5D2-EB5C0B047692}" type="presParOf" srcId="{BDFB8683-95A4-4BBF-9344-3A0D69314DBB}" destId="{7F5B48B2-66A6-47EC-8AB7-5FA6D2720944}" srcOrd="6" destOrd="0" presId="urn:diagrams.loki3.com/NumberedList"/>
    <dgm:cxn modelId="{906AF014-C2E4-4A93-93C3-E32B47CB7A72}" type="presParOf" srcId="{7F5B48B2-66A6-47EC-8AB7-5FA6D2720944}" destId="{97A0871A-FD74-4E14-8CCF-8B3B924B2F20}" srcOrd="0" destOrd="0" presId="urn:diagrams.loki3.com/NumberedList"/>
    <dgm:cxn modelId="{B4B172FC-F5F8-41B6-8C59-13550F20AF0F}" type="presParOf" srcId="{7F5B48B2-66A6-47EC-8AB7-5FA6D2720944}" destId="{11CAA48B-5BAA-47AD-94B1-88B905F30976}" srcOrd="1" destOrd="0" presId="urn:diagrams.loki3.com/NumberedList"/>
    <dgm:cxn modelId="{4AC4F74D-F6FB-4163-BA3A-CB9FC6384515}" type="presParOf" srcId="{BDFB8683-95A4-4BBF-9344-3A0D69314DBB}" destId="{5955C20A-5C55-461F-92F8-4ACA90586DB9}" srcOrd="7" destOrd="0" presId="urn:diagrams.loki3.com/NumberedList"/>
    <dgm:cxn modelId="{E6A7D8D9-BD92-4600-B231-1A157433EE55}" type="presParOf" srcId="{BDFB8683-95A4-4BBF-9344-3A0D69314DBB}" destId="{693F0274-637E-4DBC-8EBF-2895BA87D50A}" srcOrd="8" destOrd="0" presId="urn:diagrams.loki3.com/NumberedList"/>
    <dgm:cxn modelId="{5269B42E-ACFB-47F4-B167-0DE34F0390C5}" type="presParOf" srcId="{693F0274-637E-4DBC-8EBF-2895BA87D50A}" destId="{D522B3B5-2252-49D6-AF73-8FD122CD8B25}" srcOrd="0" destOrd="0" presId="urn:diagrams.loki3.com/NumberedList"/>
    <dgm:cxn modelId="{B838ED2B-016F-480B-B0AA-AEEBA6B32481}" type="presParOf" srcId="{693F0274-637E-4DBC-8EBF-2895BA87D50A}" destId="{398272C7-19FA-403A-B1D9-2CC9EF100549}" srcOrd="1" destOrd="0" presId="urn:diagrams.loki3.com/NumberedList"/>
    <dgm:cxn modelId="{325DF237-6D7E-4BDF-8CE7-DDF7CDEAC62A}" type="presParOf" srcId="{BDFB8683-95A4-4BBF-9344-3A0D69314DBB}" destId="{C087B0CB-70B5-496F-B140-957C2F0E25F5}" srcOrd="9" destOrd="0" presId="urn:diagrams.loki3.com/NumberedList"/>
    <dgm:cxn modelId="{A051BD55-CFA6-4A7A-A995-4D55CEE92CA9}" type="presParOf" srcId="{BDFB8683-95A4-4BBF-9344-3A0D69314DBB}" destId="{844652C5-0909-453B-AE72-1C472F4A5795}" srcOrd="10" destOrd="0" presId="urn:diagrams.loki3.com/NumberedList"/>
    <dgm:cxn modelId="{D546628F-7F54-429E-9AFB-7B8662055343}" type="presParOf" srcId="{844652C5-0909-453B-AE72-1C472F4A5795}" destId="{89D25E7B-2A32-4D41-AA00-1E17805F1F2B}" srcOrd="0" destOrd="0" presId="urn:diagrams.loki3.com/NumberedList"/>
    <dgm:cxn modelId="{E05C454C-2955-4762-9F56-73EBF02AE34F}" type="presParOf" srcId="{844652C5-0909-453B-AE72-1C472F4A5795}" destId="{1F939558-35BC-4737-89BD-47CC6E5EEDE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b="0" noProof="0" smtClean="0"/>
            <a:t>Creating a Thread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The Thread Function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Thread Termination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5EB2C271-7719-40FC-811C-054B6E39A087}">
      <dgm:prSet/>
      <dgm:spPr/>
      <dgm:t>
        <a:bodyPr/>
        <a:lstStyle/>
        <a:p>
          <a:r>
            <a:rPr lang="en-US" noProof="0" smtClean="0"/>
            <a:t>Suspending and Resuming Threads</a:t>
          </a:r>
          <a:endParaRPr lang="vi-VN" noProof="0" dirty="0"/>
        </a:p>
      </dgm:t>
    </dgm:pt>
    <dgm:pt modelId="{6BD8644A-D99F-493C-AB46-79B5F70A1F68}" type="parTrans" cxnId="{B0A0D00D-64C1-4BC9-8B69-84CBAE2E1578}">
      <dgm:prSet/>
      <dgm:spPr/>
      <dgm:t>
        <a:bodyPr/>
        <a:lstStyle/>
        <a:p>
          <a:endParaRPr lang="en-US"/>
        </a:p>
      </dgm:t>
    </dgm:pt>
    <dgm:pt modelId="{1530EB97-58AE-4229-85F2-30AAE1DE785D}" type="sibTrans" cxnId="{B0A0D00D-64C1-4BC9-8B69-84CBAE2E1578}">
      <dgm:prSet/>
      <dgm:spPr/>
      <dgm:t>
        <a:bodyPr/>
        <a:lstStyle/>
        <a:p>
          <a:endParaRPr lang="en-US"/>
        </a:p>
      </dgm:t>
    </dgm:pt>
    <dgm:pt modelId="{668674F5-E052-41C7-B75F-FA46947A0CFF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4</a:t>
          </a:r>
          <a:endParaRPr lang="vi-VN" b="1" noProof="0" dirty="0"/>
        </a:p>
      </dgm:t>
    </dgm:pt>
    <dgm:pt modelId="{FC35E15C-5B59-4F8C-BC76-783A2745B4A9}" type="parTrans" cxnId="{7E042A5A-FFDD-497F-B534-EC8B82AC44F0}">
      <dgm:prSet/>
      <dgm:spPr/>
      <dgm:t>
        <a:bodyPr/>
        <a:lstStyle/>
        <a:p>
          <a:endParaRPr lang="en-US"/>
        </a:p>
      </dgm:t>
    </dgm:pt>
    <dgm:pt modelId="{C191225B-9358-482C-9595-E7EA91BDD4C7}" type="sibTrans" cxnId="{7E042A5A-FFDD-497F-B534-EC8B82AC44F0}">
      <dgm:prSet/>
      <dgm:spPr/>
      <dgm:t>
        <a:bodyPr/>
        <a:lstStyle/>
        <a:p>
          <a:endParaRPr lang="en-US"/>
        </a:p>
      </dgm:t>
    </dgm:pt>
    <dgm:pt modelId="{539851FE-B5B7-4CD7-85F4-0A9869CC7570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Thread Exit Codes</a:t>
          </a:r>
          <a:endParaRPr lang="vi-VN" b="1" noProof="0" dirty="0"/>
        </a:p>
      </dgm:t>
    </dgm:pt>
    <dgm:pt modelId="{782A36EF-DDEC-40DC-A3F6-81E2CACF1D9E}" type="parTrans" cxnId="{99963598-1B54-4BB2-BC4F-D3F248BD4DC4}">
      <dgm:prSet/>
      <dgm:spPr/>
      <dgm:t>
        <a:bodyPr/>
        <a:lstStyle/>
        <a:p>
          <a:endParaRPr lang="en-US"/>
        </a:p>
      </dgm:t>
    </dgm:pt>
    <dgm:pt modelId="{D576804B-BA0D-48BE-9C53-B6C4C13E2E9C}" type="sibTrans" cxnId="{99963598-1B54-4BB2-BC4F-D3F248BD4DC4}">
      <dgm:prSet/>
      <dgm:spPr/>
      <dgm:t>
        <a:bodyPr/>
        <a:lstStyle/>
        <a:p>
          <a:endParaRPr lang="en-US"/>
        </a:p>
      </dgm:t>
    </dgm:pt>
    <dgm:pt modelId="{C0896825-0602-42BB-B4F5-4FDDCF73A2A0}">
      <dgm:prSet/>
      <dgm:spPr/>
      <dgm:t>
        <a:bodyPr/>
        <a:lstStyle/>
        <a:p>
          <a:r>
            <a:rPr lang="en-US" noProof="0" smtClean="0"/>
            <a:t>5</a:t>
          </a:r>
          <a:endParaRPr lang="vi-VN" noProof="0" dirty="0"/>
        </a:p>
      </dgm:t>
    </dgm:pt>
    <dgm:pt modelId="{A5D15E55-D5EE-4CFE-96E2-41B42021E74E}" type="parTrans" cxnId="{DA2BC876-6AC1-42CD-AC72-55FBAEBF7BED}">
      <dgm:prSet/>
      <dgm:spPr/>
      <dgm:t>
        <a:bodyPr/>
        <a:lstStyle/>
        <a:p>
          <a:endParaRPr lang="en-US"/>
        </a:p>
      </dgm:t>
    </dgm:pt>
    <dgm:pt modelId="{9474625F-345C-4160-8BDE-3141D627B8B0}" type="sibTrans" cxnId="{DA2BC876-6AC1-42CD-AC72-55FBAEBF7BED}">
      <dgm:prSet/>
      <dgm:spPr/>
      <dgm:t>
        <a:bodyPr/>
        <a:lstStyle/>
        <a:p>
          <a:endParaRPr lang="en-US"/>
        </a:p>
      </dgm:t>
    </dgm:pt>
    <dgm:pt modelId="{B7F85697-D7EA-4EDA-9A50-48457D768B06}">
      <dgm:prSet/>
      <dgm:spPr/>
      <dgm:t>
        <a:bodyPr/>
        <a:lstStyle/>
        <a:p>
          <a:r>
            <a:rPr lang="en-US" noProof="0" smtClean="0"/>
            <a:t>Thread Identities</a:t>
          </a:r>
          <a:endParaRPr lang="vi-VN" noProof="0" dirty="0"/>
        </a:p>
      </dgm:t>
    </dgm:pt>
    <dgm:pt modelId="{5F564BA0-D3E5-4DCE-9465-087F2B2B13BA}" type="parTrans" cxnId="{9CC04A39-7523-4DD3-91AD-8E1117AA9318}">
      <dgm:prSet/>
      <dgm:spPr/>
      <dgm:t>
        <a:bodyPr/>
        <a:lstStyle/>
        <a:p>
          <a:endParaRPr lang="en-US"/>
        </a:p>
      </dgm:t>
    </dgm:pt>
    <dgm:pt modelId="{BA716CBE-2450-4E96-903C-2FD4B83D5D87}" type="sibTrans" cxnId="{9CC04A39-7523-4DD3-91AD-8E1117AA9318}">
      <dgm:prSet/>
      <dgm:spPr/>
      <dgm:t>
        <a:bodyPr/>
        <a:lstStyle/>
        <a:p>
          <a:endParaRPr lang="en-US"/>
        </a:p>
      </dgm:t>
    </dgm:pt>
    <dgm:pt modelId="{6A10BAF9-1831-4A0D-9329-C18D34D29180}">
      <dgm:prSet/>
      <dgm:spPr/>
      <dgm:t>
        <a:bodyPr/>
        <a:lstStyle/>
        <a:p>
          <a:r>
            <a:rPr lang="en-US" noProof="0" smtClean="0"/>
            <a:t>6</a:t>
          </a:r>
          <a:endParaRPr lang="vi-VN" noProof="0" dirty="0"/>
        </a:p>
      </dgm:t>
    </dgm:pt>
    <dgm:pt modelId="{6BA44A20-5410-46C6-ABD8-149D33E9C293}" type="parTrans" cxnId="{56616E2E-CFE3-4421-9B32-91425977F5AA}">
      <dgm:prSet/>
      <dgm:spPr/>
      <dgm:t>
        <a:bodyPr/>
        <a:lstStyle/>
        <a:p>
          <a:endParaRPr lang="en-US"/>
        </a:p>
      </dgm:t>
    </dgm:pt>
    <dgm:pt modelId="{DE52B710-C304-43F6-85F7-CCA89814D98B}" type="sibTrans" cxnId="{56616E2E-CFE3-4421-9B32-91425977F5AA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1341-7D93-44EE-A498-04512EEE08CA}" type="pres">
      <dgm:prSet presAssocID="{983822D8-F065-4159-AEFB-B129090EF164}" presName="sp" presStyleCnt="0"/>
      <dgm:spPr/>
    </dgm:pt>
    <dgm:pt modelId="{7F5B48B2-66A6-47EC-8AB7-5FA6D2720944}" type="pres">
      <dgm:prSet presAssocID="{668674F5-E052-41C7-B75F-FA46947A0CFF}" presName="composite" presStyleCnt="0"/>
      <dgm:spPr/>
    </dgm:pt>
    <dgm:pt modelId="{97A0871A-FD74-4E14-8CCF-8B3B924B2F20}" type="pres">
      <dgm:prSet presAssocID="{668674F5-E052-41C7-B75F-FA46947A0CFF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AA48B-5BAA-47AD-94B1-88B905F30976}" type="pres">
      <dgm:prSet presAssocID="{668674F5-E052-41C7-B75F-FA46947A0CFF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C20A-5C55-461F-92F8-4ACA90586DB9}" type="pres">
      <dgm:prSet presAssocID="{C191225B-9358-482C-9595-E7EA91BDD4C7}" presName="sp" presStyleCnt="0"/>
      <dgm:spPr/>
    </dgm:pt>
    <dgm:pt modelId="{693F0274-637E-4DBC-8EBF-2895BA87D50A}" type="pres">
      <dgm:prSet presAssocID="{C0896825-0602-42BB-B4F5-4FDDCF73A2A0}" presName="composite" presStyleCnt="0"/>
      <dgm:spPr/>
    </dgm:pt>
    <dgm:pt modelId="{D522B3B5-2252-49D6-AF73-8FD122CD8B25}" type="pres">
      <dgm:prSet presAssocID="{C0896825-0602-42BB-B4F5-4FDDCF73A2A0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72C7-19FA-403A-B1D9-2CC9EF100549}" type="pres">
      <dgm:prSet presAssocID="{C0896825-0602-42BB-B4F5-4FDDCF73A2A0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B0CB-70B5-496F-B140-957C2F0E25F5}" type="pres">
      <dgm:prSet presAssocID="{9474625F-345C-4160-8BDE-3141D627B8B0}" presName="sp" presStyleCnt="0"/>
      <dgm:spPr/>
    </dgm:pt>
    <dgm:pt modelId="{844652C5-0909-453B-AE72-1C472F4A5795}" type="pres">
      <dgm:prSet presAssocID="{6A10BAF9-1831-4A0D-9329-C18D34D29180}" presName="composite" presStyleCnt="0"/>
      <dgm:spPr/>
    </dgm:pt>
    <dgm:pt modelId="{89D25E7B-2A32-4D41-AA00-1E17805F1F2B}" type="pres">
      <dgm:prSet presAssocID="{6A10BAF9-1831-4A0D-9329-C18D34D29180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558-35BC-4737-89BD-47CC6E5EEDEB}" type="pres">
      <dgm:prSet presAssocID="{6A10BAF9-1831-4A0D-9329-C18D34D29180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79F85-4080-40FC-A949-EA799BF7790B}" type="presOf" srcId="{6A10BAF9-1831-4A0D-9329-C18D34D29180}" destId="{1F939558-35BC-4737-89BD-47CC6E5EEDEB}" srcOrd="0" destOrd="0" presId="urn:diagrams.loki3.com/NumberedList"/>
    <dgm:cxn modelId="{9CC04A39-7523-4DD3-91AD-8E1117AA9318}" srcId="{C0896825-0602-42BB-B4F5-4FDDCF73A2A0}" destId="{B7F85697-D7EA-4EDA-9A50-48457D768B06}" srcOrd="0" destOrd="0" parTransId="{5F564BA0-D3E5-4DCE-9465-087F2B2B13BA}" sibTransId="{BA716CBE-2450-4E96-903C-2FD4B83D5D87}"/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46B2663E-6823-4AFF-A54C-47F09A33FD66}" type="presOf" srcId="{539851FE-B5B7-4CD7-85F4-0A9869CC7570}" destId="{97A0871A-FD74-4E14-8CCF-8B3B924B2F20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9F81D123-E91C-41E4-A092-B09A0031E55E}" type="presOf" srcId="{668674F5-E052-41C7-B75F-FA46947A0CFF}" destId="{11CAA48B-5BAA-47AD-94B1-88B905F30976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6A8FFFA-1DD1-405B-BC68-8609401C30D5}" type="presOf" srcId="{B388406D-A38C-4897-9997-1C63D79E763E}" destId="{20BEFA03-6951-4A7C-A59E-41DEF89A1A38}" srcOrd="0" destOrd="0" presId="urn:diagrams.loki3.com/NumberedList"/>
    <dgm:cxn modelId="{16983592-D079-4A24-9141-B14315A66EBC}" type="presOf" srcId="{C0896825-0602-42BB-B4F5-4FDDCF73A2A0}" destId="{398272C7-19FA-403A-B1D9-2CC9EF100549}" srcOrd="0" destOrd="0" presId="urn:diagrams.loki3.com/NumberedList"/>
    <dgm:cxn modelId="{99963598-1B54-4BB2-BC4F-D3F248BD4DC4}" srcId="{668674F5-E052-41C7-B75F-FA46947A0CFF}" destId="{539851FE-B5B7-4CD7-85F4-0A9869CC7570}" srcOrd="0" destOrd="0" parTransId="{782A36EF-DDEC-40DC-A3F6-81E2CACF1D9E}" sibTransId="{D576804B-BA0D-48BE-9C53-B6C4C13E2E9C}"/>
    <dgm:cxn modelId="{56616E2E-CFE3-4421-9B32-91425977F5AA}" srcId="{8C66E9B3-B12D-4C23-A273-982D7F969BBC}" destId="{6A10BAF9-1831-4A0D-9329-C18D34D29180}" srcOrd="5" destOrd="0" parTransId="{6BA44A20-5410-46C6-ABD8-149D33E9C293}" sibTransId="{DE52B710-C304-43F6-85F7-CCA89814D98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DA2BC876-6AC1-42CD-AC72-55FBAEBF7BED}" srcId="{8C66E9B3-B12D-4C23-A273-982D7F969BBC}" destId="{C0896825-0602-42BB-B4F5-4FDDCF73A2A0}" srcOrd="4" destOrd="0" parTransId="{A5D15E55-D5EE-4CFE-96E2-41B42021E74E}" sibTransId="{9474625F-345C-4160-8BDE-3141D627B8B0}"/>
    <dgm:cxn modelId="{B0A0D00D-64C1-4BC9-8B69-84CBAE2E1578}" srcId="{6A10BAF9-1831-4A0D-9329-C18D34D29180}" destId="{5EB2C271-7719-40FC-811C-054B6E39A087}" srcOrd="0" destOrd="0" parTransId="{6BD8644A-D99F-493C-AB46-79B5F70A1F68}" sibTransId="{1530EB97-58AE-4229-85F2-30AAE1DE785D}"/>
    <dgm:cxn modelId="{E9F42FFF-FDFB-44C1-B4ED-AA34C723AC45}" type="presOf" srcId="{5EB2C271-7719-40FC-811C-054B6E39A087}" destId="{89D25E7B-2A32-4D41-AA00-1E17805F1F2B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E042A5A-FFDD-497F-B534-EC8B82AC44F0}" srcId="{8C66E9B3-B12D-4C23-A273-982D7F969BBC}" destId="{668674F5-E052-41C7-B75F-FA46947A0CFF}" srcOrd="3" destOrd="0" parTransId="{FC35E15C-5B59-4F8C-BC76-783A2745B4A9}" sibTransId="{C191225B-9358-482C-9595-E7EA91BDD4C7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B558A2B-5776-4D94-B7E3-0BC6203BEA84}" type="presOf" srcId="{B7F85697-D7EA-4EDA-9A50-48457D768B06}" destId="{D522B3B5-2252-49D6-AF73-8FD122CD8B25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B8D5BB3F-C364-4FDC-AE8C-A4D66613609D}" type="presParOf" srcId="{BDFB8683-95A4-4BBF-9344-3A0D69314DBB}" destId="{33C31341-7D93-44EE-A498-04512EEE08CA}" srcOrd="5" destOrd="0" presId="urn:diagrams.loki3.com/NumberedList"/>
    <dgm:cxn modelId="{161683D6-56DD-47B2-B5D2-EB5C0B047692}" type="presParOf" srcId="{BDFB8683-95A4-4BBF-9344-3A0D69314DBB}" destId="{7F5B48B2-66A6-47EC-8AB7-5FA6D2720944}" srcOrd="6" destOrd="0" presId="urn:diagrams.loki3.com/NumberedList"/>
    <dgm:cxn modelId="{906AF014-C2E4-4A93-93C3-E32B47CB7A72}" type="presParOf" srcId="{7F5B48B2-66A6-47EC-8AB7-5FA6D2720944}" destId="{97A0871A-FD74-4E14-8CCF-8B3B924B2F20}" srcOrd="0" destOrd="0" presId="urn:diagrams.loki3.com/NumberedList"/>
    <dgm:cxn modelId="{B4B172FC-F5F8-41B6-8C59-13550F20AF0F}" type="presParOf" srcId="{7F5B48B2-66A6-47EC-8AB7-5FA6D2720944}" destId="{11CAA48B-5BAA-47AD-94B1-88B905F30976}" srcOrd="1" destOrd="0" presId="urn:diagrams.loki3.com/NumberedList"/>
    <dgm:cxn modelId="{4AC4F74D-F6FB-4163-BA3A-CB9FC6384515}" type="presParOf" srcId="{BDFB8683-95A4-4BBF-9344-3A0D69314DBB}" destId="{5955C20A-5C55-461F-92F8-4ACA90586DB9}" srcOrd="7" destOrd="0" presId="urn:diagrams.loki3.com/NumberedList"/>
    <dgm:cxn modelId="{E6A7D8D9-BD92-4600-B231-1A157433EE55}" type="presParOf" srcId="{BDFB8683-95A4-4BBF-9344-3A0D69314DBB}" destId="{693F0274-637E-4DBC-8EBF-2895BA87D50A}" srcOrd="8" destOrd="0" presId="urn:diagrams.loki3.com/NumberedList"/>
    <dgm:cxn modelId="{5269B42E-ACFB-47F4-B167-0DE34F0390C5}" type="presParOf" srcId="{693F0274-637E-4DBC-8EBF-2895BA87D50A}" destId="{D522B3B5-2252-49D6-AF73-8FD122CD8B25}" srcOrd="0" destOrd="0" presId="urn:diagrams.loki3.com/NumberedList"/>
    <dgm:cxn modelId="{B838ED2B-016F-480B-B0AA-AEEBA6B32481}" type="presParOf" srcId="{693F0274-637E-4DBC-8EBF-2895BA87D50A}" destId="{398272C7-19FA-403A-B1D9-2CC9EF100549}" srcOrd="1" destOrd="0" presId="urn:diagrams.loki3.com/NumberedList"/>
    <dgm:cxn modelId="{325DF237-6D7E-4BDF-8CE7-DDF7CDEAC62A}" type="presParOf" srcId="{BDFB8683-95A4-4BBF-9344-3A0D69314DBB}" destId="{C087B0CB-70B5-496F-B140-957C2F0E25F5}" srcOrd="9" destOrd="0" presId="urn:diagrams.loki3.com/NumberedList"/>
    <dgm:cxn modelId="{A051BD55-CFA6-4A7A-A995-4D55CEE92CA9}" type="presParOf" srcId="{BDFB8683-95A4-4BBF-9344-3A0D69314DBB}" destId="{844652C5-0909-453B-AE72-1C472F4A5795}" srcOrd="10" destOrd="0" presId="urn:diagrams.loki3.com/NumberedList"/>
    <dgm:cxn modelId="{D546628F-7F54-429E-9AFB-7B8662055343}" type="presParOf" srcId="{844652C5-0909-453B-AE72-1C472F4A5795}" destId="{89D25E7B-2A32-4D41-AA00-1E17805F1F2B}" srcOrd="0" destOrd="0" presId="urn:diagrams.loki3.com/NumberedList"/>
    <dgm:cxn modelId="{E05C454C-2955-4762-9F56-73EBF02AE34F}" type="presParOf" srcId="{844652C5-0909-453B-AE72-1C472F4A5795}" destId="{1F939558-35BC-4737-89BD-47CC6E5EEDE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b="0" noProof="0" smtClean="0"/>
            <a:t>Creating a Thread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The Thread Function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Thread Termination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5EB2C271-7719-40FC-811C-054B6E39A087}">
      <dgm:prSet/>
      <dgm:spPr/>
      <dgm:t>
        <a:bodyPr/>
        <a:lstStyle/>
        <a:p>
          <a:r>
            <a:rPr lang="en-US" noProof="0" smtClean="0"/>
            <a:t>Suspending and Resuming Threads</a:t>
          </a:r>
          <a:endParaRPr lang="vi-VN" noProof="0" dirty="0"/>
        </a:p>
      </dgm:t>
    </dgm:pt>
    <dgm:pt modelId="{6BD8644A-D99F-493C-AB46-79B5F70A1F68}" type="parTrans" cxnId="{B0A0D00D-64C1-4BC9-8B69-84CBAE2E1578}">
      <dgm:prSet/>
      <dgm:spPr/>
      <dgm:t>
        <a:bodyPr/>
        <a:lstStyle/>
        <a:p>
          <a:endParaRPr lang="en-US"/>
        </a:p>
      </dgm:t>
    </dgm:pt>
    <dgm:pt modelId="{1530EB97-58AE-4229-85F2-30AAE1DE785D}" type="sibTrans" cxnId="{B0A0D00D-64C1-4BC9-8B69-84CBAE2E1578}">
      <dgm:prSet/>
      <dgm:spPr/>
      <dgm:t>
        <a:bodyPr/>
        <a:lstStyle/>
        <a:p>
          <a:endParaRPr lang="en-US"/>
        </a:p>
      </dgm:t>
    </dgm:pt>
    <dgm:pt modelId="{668674F5-E052-41C7-B75F-FA46947A0CFF}">
      <dgm:prSet/>
      <dgm:spPr/>
      <dgm:t>
        <a:bodyPr/>
        <a:lstStyle/>
        <a:p>
          <a:r>
            <a:rPr lang="en-US" noProof="0" smtClean="0"/>
            <a:t>4</a:t>
          </a:r>
          <a:endParaRPr lang="vi-VN" noProof="0" dirty="0"/>
        </a:p>
      </dgm:t>
    </dgm:pt>
    <dgm:pt modelId="{FC35E15C-5B59-4F8C-BC76-783A2745B4A9}" type="parTrans" cxnId="{7E042A5A-FFDD-497F-B534-EC8B82AC44F0}">
      <dgm:prSet/>
      <dgm:spPr/>
      <dgm:t>
        <a:bodyPr/>
        <a:lstStyle/>
        <a:p>
          <a:endParaRPr lang="en-US"/>
        </a:p>
      </dgm:t>
    </dgm:pt>
    <dgm:pt modelId="{C191225B-9358-482C-9595-E7EA91BDD4C7}" type="sibTrans" cxnId="{7E042A5A-FFDD-497F-B534-EC8B82AC44F0}">
      <dgm:prSet/>
      <dgm:spPr/>
      <dgm:t>
        <a:bodyPr/>
        <a:lstStyle/>
        <a:p>
          <a:endParaRPr lang="en-US"/>
        </a:p>
      </dgm:t>
    </dgm:pt>
    <dgm:pt modelId="{539851FE-B5B7-4CD7-85F4-0A9869CC7570}">
      <dgm:prSet/>
      <dgm:spPr/>
      <dgm:t>
        <a:bodyPr/>
        <a:lstStyle/>
        <a:p>
          <a:r>
            <a:rPr lang="en-US" noProof="0" smtClean="0"/>
            <a:t>Thread Exit Codes</a:t>
          </a:r>
          <a:endParaRPr lang="vi-VN" noProof="0" dirty="0"/>
        </a:p>
      </dgm:t>
    </dgm:pt>
    <dgm:pt modelId="{782A36EF-DDEC-40DC-A3F6-81E2CACF1D9E}" type="parTrans" cxnId="{99963598-1B54-4BB2-BC4F-D3F248BD4DC4}">
      <dgm:prSet/>
      <dgm:spPr/>
      <dgm:t>
        <a:bodyPr/>
        <a:lstStyle/>
        <a:p>
          <a:endParaRPr lang="en-US"/>
        </a:p>
      </dgm:t>
    </dgm:pt>
    <dgm:pt modelId="{D576804B-BA0D-48BE-9C53-B6C4C13E2E9C}" type="sibTrans" cxnId="{99963598-1B54-4BB2-BC4F-D3F248BD4DC4}">
      <dgm:prSet/>
      <dgm:spPr/>
      <dgm:t>
        <a:bodyPr/>
        <a:lstStyle/>
        <a:p>
          <a:endParaRPr lang="en-US"/>
        </a:p>
      </dgm:t>
    </dgm:pt>
    <dgm:pt modelId="{C0896825-0602-42BB-B4F5-4FDDCF73A2A0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5</a:t>
          </a:r>
          <a:endParaRPr lang="vi-VN" b="1" noProof="0" dirty="0"/>
        </a:p>
      </dgm:t>
    </dgm:pt>
    <dgm:pt modelId="{A5D15E55-D5EE-4CFE-96E2-41B42021E74E}" type="parTrans" cxnId="{DA2BC876-6AC1-42CD-AC72-55FBAEBF7BED}">
      <dgm:prSet/>
      <dgm:spPr/>
      <dgm:t>
        <a:bodyPr/>
        <a:lstStyle/>
        <a:p>
          <a:endParaRPr lang="en-US"/>
        </a:p>
      </dgm:t>
    </dgm:pt>
    <dgm:pt modelId="{9474625F-345C-4160-8BDE-3141D627B8B0}" type="sibTrans" cxnId="{DA2BC876-6AC1-42CD-AC72-55FBAEBF7BED}">
      <dgm:prSet/>
      <dgm:spPr/>
      <dgm:t>
        <a:bodyPr/>
        <a:lstStyle/>
        <a:p>
          <a:endParaRPr lang="en-US"/>
        </a:p>
      </dgm:t>
    </dgm:pt>
    <dgm:pt modelId="{B7F85697-D7EA-4EDA-9A50-48457D768B06}">
      <dgm:prSet/>
      <dgm:spPr>
        <a:solidFill>
          <a:srgbClr val="FFFF00"/>
        </a:solidFill>
      </dgm:spPr>
      <dgm:t>
        <a:bodyPr/>
        <a:lstStyle/>
        <a:p>
          <a:r>
            <a:rPr lang="en-US" b="1" noProof="0" smtClean="0"/>
            <a:t>Thread Identities</a:t>
          </a:r>
          <a:endParaRPr lang="vi-VN" b="1" noProof="0" dirty="0"/>
        </a:p>
      </dgm:t>
    </dgm:pt>
    <dgm:pt modelId="{5F564BA0-D3E5-4DCE-9465-087F2B2B13BA}" type="parTrans" cxnId="{9CC04A39-7523-4DD3-91AD-8E1117AA9318}">
      <dgm:prSet/>
      <dgm:spPr/>
      <dgm:t>
        <a:bodyPr/>
        <a:lstStyle/>
        <a:p>
          <a:endParaRPr lang="en-US"/>
        </a:p>
      </dgm:t>
    </dgm:pt>
    <dgm:pt modelId="{BA716CBE-2450-4E96-903C-2FD4B83D5D87}" type="sibTrans" cxnId="{9CC04A39-7523-4DD3-91AD-8E1117AA9318}">
      <dgm:prSet/>
      <dgm:spPr/>
      <dgm:t>
        <a:bodyPr/>
        <a:lstStyle/>
        <a:p>
          <a:endParaRPr lang="en-US"/>
        </a:p>
      </dgm:t>
    </dgm:pt>
    <dgm:pt modelId="{6A10BAF9-1831-4A0D-9329-C18D34D29180}">
      <dgm:prSet/>
      <dgm:spPr/>
      <dgm:t>
        <a:bodyPr/>
        <a:lstStyle/>
        <a:p>
          <a:r>
            <a:rPr lang="en-US" noProof="0" smtClean="0"/>
            <a:t>6</a:t>
          </a:r>
          <a:endParaRPr lang="vi-VN" noProof="0" dirty="0"/>
        </a:p>
      </dgm:t>
    </dgm:pt>
    <dgm:pt modelId="{6BA44A20-5410-46C6-ABD8-149D33E9C293}" type="parTrans" cxnId="{56616E2E-CFE3-4421-9B32-91425977F5AA}">
      <dgm:prSet/>
      <dgm:spPr/>
      <dgm:t>
        <a:bodyPr/>
        <a:lstStyle/>
        <a:p>
          <a:endParaRPr lang="en-US"/>
        </a:p>
      </dgm:t>
    </dgm:pt>
    <dgm:pt modelId="{DE52B710-C304-43F6-85F7-CCA89814D98B}" type="sibTrans" cxnId="{56616E2E-CFE3-4421-9B32-91425977F5AA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1341-7D93-44EE-A498-04512EEE08CA}" type="pres">
      <dgm:prSet presAssocID="{983822D8-F065-4159-AEFB-B129090EF164}" presName="sp" presStyleCnt="0"/>
      <dgm:spPr/>
    </dgm:pt>
    <dgm:pt modelId="{7F5B48B2-66A6-47EC-8AB7-5FA6D2720944}" type="pres">
      <dgm:prSet presAssocID="{668674F5-E052-41C7-B75F-FA46947A0CFF}" presName="composite" presStyleCnt="0"/>
      <dgm:spPr/>
    </dgm:pt>
    <dgm:pt modelId="{97A0871A-FD74-4E14-8CCF-8B3B924B2F20}" type="pres">
      <dgm:prSet presAssocID="{668674F5-E052-41C7-B75F-FA46947A0CFF}" presName="desT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AA48B-5BAA-47AD-94B1-88B905F30976}" type="pres">
      <dgm:prSet presAssocID="{668674F5-E052-41C7-B75F-FA46947A0CFF}" presName="label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C20A-5C55-461F-92F8-4ACA90586DB9}" type="pres">
      <dgm:prSet presAssocID="{C191225B-9358-482C-9595-E7EA91BDD4C7}" presName="sp" presStyleCnt="0"/>
      <dgm:spPr/>
    </dgm:pt>
    <dgm:pt modelId="{693F0274-637E-4DBC-8EBF-2895BA87D50A}" type="pres">
      <dgm:prSet presAssocID="{C0896825-0602-42BB-B4F5-4FDDCF73A2A0}" presName="composite" presStyleCnt="0"/>
      <dgm:spPr/>
    </dgm:pt>
    <dgm:pt modelId="{D522B3B5-2252-49D6-AF73-8FD122CD8B25}" type="pres">
      <dgm:prSet presAssocID="{C0896825-0602-42BB-B4F5-4FDDCF73A2A0}" presName="desT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72C7-19FA-403A-B1D9-2CC9EF100549}" type="pres">
      <dgm:prSet presAssocID="{C0896825-0602-42BB-B4F5-4FDDCF73A2A0}" presName="label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B0CB-70B5-496F-B140-957C2F0E25F5}" type="pres">
      <dgm:prSet presAssocID="{9474625F-345C-4160-8BDE-3141D627B8B0}" presName="sp" presStyleCnt="0"/>
      <dgm:spPr/>
    </dgm:pt>
    <dgm:pt modelId="{844652C5-0909-453B-AE72-1C472F4A5795}" type="pres">
      <dgm:prSet presAssocID="{6A10BAF9-1831-4A0D-9329-C18D34D29180}" presName="composite" presStyleCnt="0"/>
      <dgm:spPr/>
    </dgm:pt>
    <dgm:pt modelId="{89D25E7B-2A32-4D41-AA00-1E17805F1F2B}" type="pres">
      <dgm:prSet presAssocID="{6A10BAF9-1831-4A0D-9329-C18D34D29180}" presName="desT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558-35BC-4737-89BD-47CC6E5EEDEB}" type="pres">
      <dgm:prSet presAssocID="{6A10BAF9-1831-4A0D-9329-C18D34D29180}" presName="label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79F85-4080-40FC-A949-EA799BF7790B}" type="presOf" srcId="{6A10BAF9-1831-4A0D-9329-C18D34D29180}" destId="{1F939558-35BC-4737-89BD-47CC6E5EEDEB}" srcOrd="0" destOrd="0" presId="urn:diagrams.loki3.com/NumberedList"/>
    <dgm:cxn modelId="{9CC04A39-7523-4DD3-91AD-8E1117AA9318}" srcId="{C0896825-0602-42BB-B4F5-4FDDCF73A2A0}" destId="{B7F85697-D7EA-4EDA-9A50-48457D768B06}" srcOrd="0" destOrd="0" parTransId="{5F564BA0-D3E5-4DCE-9465-087F2B2B13BA}" sibTransId="{BA716CBE-2450-4E96-903C-2FD4B83D5D87}"/>
    <dgm:cxn modelId="{9AB2848C-A57E-4898-90AD-6E4D484753A2}" type="presOf" srcId="{05513209-78F1-448C-82FA-B2785EC23FA2}" destId="{45392A94-85D4-4213-B167-8FDD4035D4D9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46B2663E-6823-4AFF-A54C-47F09A33FD66}" type="presOf" srcId="{539851FE-B5B7-4CD7-85F4-0A9869CC7570}" destId="{97A0871A-FD74-4E14-8CCF-8B3B924B2F20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9F81D123-E91C-41E4-A092-B09A0031E55E}" type="presOf" srcId="{668674F5-E052-41C7-B75F-FA46947A0CFF}" destId="{11CAA48B-5BAA-47AD-94B1-88B905F30976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6A8FFFA-1DD1-405B-BC68-8609401C30D5}" type="presOf" srcId="{B388406D-A38C-4897-9997-1C63D79E763E}" destId="{20BEFA03-6951-4A7C-A59E-41DEF89A1A38}" srcOrd="0" destOrd="0" presId="urn:diagrams.loki3.com/NumberedList"/>
    <dgm:cxn modelId="{16983592-D079-4A24-9141-B14315A66EBC}" type="presOf" srcId="{C0896825-0602-42BB-B4F5-4FDDCF73A2A0}" destId="{398272C7-19FA-403A-B1D9-2CC9EF100549}" srcOrd="0" destOrd="0" presId="urn:diagrams.loki3.com/NumberedList"/>
    <dgm:cxn modelId="{99963598-1B54-4BB2-BC4F-D3F248BD4DC4}" srcId="{668674F5-E052-41C7-B75F-FA46947A0CFF}" destId="{539851FE-B5B7-4CD7-85F4-0A9869CC7570}" srcOrd="0" destOrd="0" parTransId="{782A36EF-DDEC-40DC-A3F6-81E2CACF1D9E}" sibTransId="{D576804B-BA0D-48BE-9C53-B6C4C13E2E9C}"/>
    <dgm:cxn modelId="{56616E2E-CFE3-4421-9B32-91425977F5AA}" srcId="{8C66E9B3-B12D-4C23-A273-982D7F969BBC}" destId="{6A10BAF9-1831-4A0D-9329-C18D34D29180}" srcOrd="5" destOrd="0" parTransId="{6BA44A20-5410-46C6-ABD8-149D33E9C293}" sibTransId="{DE52B710-C304-43F6-85F7-CCA89814D98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DA2BC876-6AC1-42CD-AC72-55FBAEBF7BED}" srcId="{8C66E9B3-B12D-4C23-A273-982D7F969BBC}" destId="{C0896825-0602-42BB-B4F5-4FDDCF73A2A0}" srcOrd="4" destOrd="0" parTransId="{A5D15E55-D5EE-4CFE-96E2-41B42021E74E}" sibTransId="{9474625F-345C-4160-8BDE-3141D627B8B0}"/>
    <dgm:cxn modelId="{B0A0D00D-64C1-4BC9-8B69-84CBAE2E1578}" srcId="{6A10BAF9-1831-4A0D-9329-C18D34D29180}" destId="{5EB2C271-7719-40FC-811C-054B6E39A087}" srcOrd="0" destOrd="0" parTransId="{6BD8644A-D99F-493C-AB46-79B5F70A1F68}" sibTransId="{1530EB97-58AE-4229-85F2-30AAE1DE785D}"/>
    <dgm:cxn modelId="{E9F42FFF-FDFB-44C1-B4ED-AA34C723AC45}" type="presOf" srcId="{5EB2C271-7719-40FC-811C-054B6E39A087}" destId="{89D25E7B-2A32-4D41-AA00-1E17805F1F2B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E042A5A-FFDD-497F-B534-EC8B82AC44F0}" srcId="{8C66E9B3-B12D-4C23-A273-982D7F969BBC}" destId="{668674F5-E052-41C7-B75F-FA46947A0CFF}" srcOrd="3" destOrd="0" parTransId="{FC35E15C-5B59-4F8C-BC76-783A2745B4A9}" sibTransId="{C191225B-9358-482C-9595-E7EA91BDD4C7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3B558A2B-5776-4D94-B7E3-0BC6203BEA84}" type="presOf" srcId="{B7F85697-D7EA-4EDA-9A50-48457D768B06}" destId="{D522B3B5-2252-49D6-AF73-8FD122CD8B25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B8D5BB3F-C364-4FDC-AE8C-A4D66613609D}" type="presParOf" srcId="{BDFB8683-95A4-4BBF-9344-3A0D69314DBB}" destId="{33C31341-7D93-44EE-A498-04512EEE08CA}" srcOrd="5" destOrd="0" presId="urn:diagrams.loki3.com/NumberedList"/>
    <dgm:cxn modelId="{161683D6-56DD-47B2-B5D2-EB5C0B047692}" type="presParOf" srcId="{BDFB8683-95A4-4BBF-9344-3A0D69314DBB}" destId="{7F5B48B2-66A6-47EC-8AB7-5FA6D2720944}" srcOrd="6" destOrd="0" presId="urn:diagrams.loki3.com/NumberedList"/>
    <dgm:cxn modelId="{906AF014-C2E4-4A93-93C3-E32B47CB7A72}" type="presParOf" srcId="{7F5B48B2-66A6-47EC-8AB7-5FA6D2720944}" destId="{97A0871A-FD74-4E14-8CCF-8B3B924B2F20}" srcOrd="0" destOrd="0" presId="urn:diagrams.loki3.com/NumberedList"/>
    <dgm:cxn modelId="{B4B172FC-F5F8-41B6-8C59-13550F20AF0F}" type="presParOf" srcId="{7F5B48B2-66A6-47EC-8AB7-5FA6D2720944}" destId="{11CAA48B-5BAA-47AD-94B1-88B905F30976}" srcOrd="1" destOrd="0" presId="urn:diagrams.loki3.com/NumberedList"/>
    <dgm:cxn modelId="{4AC4F74D-F6FB-4163-BA3A-CB9FC6384515}" type="presParOf" srcId="{BDFB8683-95A4-4BBF-9344-3A0D69314DBB}" destId="{5955C20A-5C55-461F-92F8-4ACA90586DB9}" srcOrd="7" destOrd="0" presId="urn:diagrams.loki3.com/NumberedList"/>
    <dgm:cxn modelId="{E6A7D8D9-BD92-4600-B231-1A157433EE55}" type="presParOf" srcId="{BDFB8683-95A4-4BBF-9344-3A0D69314DBB}" destId="{693F0274-637E-4DBC-8EBF-2895BA87D50A}" srcOrd="8" destOrd="0" presId="urn:diagrams.loki3.com/NumberedList"/>
    <dgm:cxn modelId="{5269B42E-ACFB-47F4-B167-0DE34F0390C5}" type="presParOf" srcId="{693F0274-637E-4DBC-8EBF-2895BA87D50A}" destId="{D522B3B5-2252-49D6-AF73-8FD122CD8B25}" srcOrd="0" destOrd="0" presId="urn:diagrams.loki3.com/NumberedList"/>
    <dgm:cxn modelId="{B838ED2B-016F-480B-B0AA-AEEBA6B32481}" type="presParOf" srcId="{693F0274-637E-4DBC-8EBF-2895BA87D50A}" destId="{398272C7-19FA-403A-B1D9-2CC9EF100549}" srcOrd="1" destOrd="0" presId="urn:diagrams.loki3.com/NumberedList"/>
    <dgm:cxn modelId="{325DF237-6D7E-4BDF-8CE7-DDF7CDEAC62A}" type="presParOf" srcId="{BDFB8683-95A4-4BBF-9344-3A0D69314DBB}" destId="{C087B0CB-70B5-496F-B140-957C2F0E25F5}" srcOrd="9" destOrd="0" presId="urn:diagrams.loki3.com/NumberedList"/>
    <dgm:cxn modelId="{A051BD55-CFA6-4A7A-A995-4D55CEE92CA9}" type="presParOf" srcId="{BDFB8683-95A4-4BBF-9344-3A0D69314DBB}" destId="{844652C5-0909-453B-AE72-1C472F4A5795}" srcOrd="10" destOrd="0" presId="urn:diagrams.loki3.com/NumberedList"/>
    <dgm:cxn modelId="{D546628F-7F54-429E-9AFB-7B8662055343}" type="presParOf" srcId="{844652C5-0909-453B-AE72-1C472F4A5795}" destId="{89D25E7B-2A32-4D41-AA00-1E17805F1F2B}" srcOrd="0" destOrd="0" presId="urn:diagrams.loki3.com/NumberedList"/>
    <dgm:cxn modelId="{E05C454C-2955-4762-9F56-73EBF02AE34F}" type="presParOf" srcId="{844652C5-0909-453B-AE72-1C472F4A5795}" destId="{1F939558-35BC-4737-89BD-47CC6E5EEDEB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8540" y="-350130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noProof="0" smtClean="0"/>
            <a:t>Creating a Thread</a:t>
          </a:r>
          <a:endParaRPr lang="vi-VN" sz="3600" b="0" kern="1200" noProof="0" dirty="0"/>
        </a:p>
      </dsp:txBody>
      <dsp:txXfrm rot="-5400000">
        <a:off x="777601" y="67282"/>
        <a:ext cx="7795357" cy="695834"/>
      </dsp:txXfrm>
    </dsp:sp>
    <dsp:sp modelId="{7D701CF5-2CC3-48B9-A656-E2968A10AA3B}">
      <dsp:nvSpPr>
        <dsp:cNvPr id="0" name=""/>
        <dsp:cNvSpPr/>
      </dsp:nvSpPr>
      <dsp:spPr>
        <a:xfrm>
          <a:off x="0" y="912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0" kern="1200" noProof="0" dirty="0" smtClean="0"/>
            <a:t>1</a:t>
          </a:r>
          <a:endParaRPr lang="vi-VN" sz="3200" b="0" kern="1200" noProof="0" dirty="0"/>
        </a:p>
      </dsp:txBody>
      <dsp:txXfrm>
        <a:off x="94897" y="186097"/>
        <a:ext cx="458206" cy="458206"/>
      </dsp:txXfrm>
    </dsp:sp>
    <dsp:sp modelId="{5012D0F9-E426-4C44-85B1-B5D15A7B4879}">
      <dsp:nvSpPr>
        <dsp:cNvPr id="0" name=""/>
        <dsp:cNvSpPr/>
      </dsp:nvSpPr>
      <dsp:spPr>
        <a:xfrm rot="5400000">
          <a:off x="4308540" y="-260058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The Thread Function</a:t>
          </a:r>
          <a:endParaRPr lang="vi-VN" sz="3600" kern="1200" noProof="0" dirty="0"/>
        </a:p>
      </dsp:txBody>
      <dsp:txXfrm rot="-5400000">
        <a:off x="777601" y="968002"/>
        <a:ext cx="7795357" cy="695834"/>
      </dsp:txXfrm>
    </dsp:sp>
    <dsp:sp modelId="{52D715E9-012B-492D-85DB-CC49546E7451}">
      <dsp:nvSpPr>
        <dsp:cNvPr id="0" name=""/>
        <dsp:cNvSpPr/>
      </dsp:nvSpPr>
      <dsp:spPr>
        <a:xfrm>
          <a:off x="0" y="99192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2</a:t>
          </a:r>
          <a:endParaRPr lang="vi-VN" sz="3200" kern="1200" noProof="0" dirty="0"/>
        </a:p>
      </dsp:txBody>
      <dsp:txXfrm>
        <a:off x="94897" y="1086817"/>
        <a:ext cx="458206" cy="458206"/>
      </dsp:txXfrm>
    </dsp:sp>
    <dsp:sp modelId="{20BEFA03-6951-4A7C-A59E-41DEF89A1A38}">
      <dsp:nvSpPr>
        <dsp:cNvPr id="0" name=""/>
        <dsp:cNvSpPr/>
      </dsp:nvSpPr>
      <dsp:spPr>
        <a:xfrm rot="5400000">
          <a:off x="4308540" y="-169986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Termination</a:t>
          </a:r>
          <a:endParaRPr lang="vi-VN" sz="3600" kern="1200" noProof="0" dirty="0"/>
        </a:p>
      </dsp:txBody>
      <dsp:txXfrm rot="-5400000">
        <a:off x="777601" y="1868722"/>
        <a:ext cx="7795357" cy="695834"/>
      </dsp:txXfrm>
    </dsp:sp>
    <dsp:sp modelId="{45392A94-85D4-4213-B167-8FDD4035D4D9}">
      <dsp:nvSpPr>
        <dsp:cNvPr id="0" name=""/>
        <dsp:cNvSpPr/>
      </dsp:nvSpPr>
      <dsp:spPr>
        <a:xfrm>
          <a:off x="0" y="189264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3</a:t>
          </a:r>
          <a:endParaRPr lang="vi-VN" sz="3200" kern="1200" noProof="0" dirty="0"/>
        </a:p>
      </dsp:txBody>
      <dsp:txXfrm>
        <a:off x="94897" y="1987537"/>
        <a:ext cx="458206" cy="458206"/>
      </dsp:txXfrm>
    </dsp:sp>
    <dsp:sp modelId="{97A0871A-FD74-4E14-8CCF-8B3B924B2F20}">
      <dsp:nvSpPr>
        <dsp:cNvPr id="0" name=""/>
        <dsp:cNvSpPr/>
      </dsp:nvSpPr>
      <dsp:spPr>
        <a:xfrm rot="5400000">
          <a:off x="4308540" y="-79914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Exit Codes</a:t>
          </a:r>
          <a:endParaRPr lang="vi-VN" sz="3600" kern="1200" noProof="0" dirty="0"/>
        </a:p>
      </dsp:txBody>
      <dsp:txXfrm rot="-5400000">
        <a:off x="777601" y="2769442"/>
        <a:ext cx="7795357" cy="695834"/>
      </dsp:txXfrm>
    </dsp:sp>
    <dsp:sp modelId="{11CAA48B-5BAA-47AD-94B1-88B905F30976}">
      <dsp:nvSpPr>
        <dsp:cNvPr id="0" name=""/>
        <dsp:cNvSpPr/>
      </dsp:nvSpPr>
      <dsp:spPr>
        <a:xfrm>
          <a:off x="0" y="279336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4</a:t>
          </a:r>
          <a:endParaRPr lang="vi-VN" sz="3200" kern="1200" noProof="0" dirty="0"/>
        </a:p>
      </dsp:txBody>
      <dsp:txXfrm>
        <a:off x="94897" y="2888257"/>
        <a:ext cx="458206" cy="458206"/>
      </dsp:txXfrm>
    </dsp:sp>
    <dsp:sp modelId="{D522B3B5-2252-49D6-AF73-8FD122CD8B25}">
      <dsp:nvSpPr>
        <dsp:cNvPr id="0" name=""/>
        <dsp:cNvSpPr/>
      </dsp:nvSpPr>
      <dsp:spPr>
        <a:xfrm rot="5400000">
          <a:off x="4308540" y="10157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Identities</a:t>
          </a:r>
          <a:endParaRPr lang="vi-VN" sz="3600" kern="1200" noProof="0" dirty="0"/>
        </a:p>
      </dsp:txBody>
      <dsp:txXfrm rot="-5400000">
        <a:off x="777601" y="3670162"/>
        <a:ext cx="7795357" cy="695834"/>
      </dsp:txXfrm>
    </dsp:sp>
    <dsp:sp modelId="{398272C7-19FA-403A-B1D9-2CC9EF100549}">
      <dsp:nvSpPr>
        <dsp:cNvPr id="0" name=""/>
        <dsp:cNvSpPr/>
      </dsp:nvSpPr>
      <dsp:spPr>
        <a:xfrm>
          <a:off x="0" y="369408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5</a:t>
          </a:r>
          <a:endParaRPr lang="vi-VN" sz="3200" kern="1200" noProof="0" dirty="0"/>
        </a:p>
      </dsp:txBody>
      <dsp:txXfrm>
        <a:off x="94897" y="3788977"/>
        <a:ext cx="458206" cy="458206"/>
      </dsp:txXfrm>
    </dsp:sp>
    <dsp:sp modelId="{89D25E7B-2A32-4D41-AA00-1E17805F1F2B}">
      <dsp:nvSpPr>
        <dsp:cNvPr id="0" name=""/>
        <dsp:cNvSpPr/>
      </dsp:nvSpPr>
      <dsp:spPr>
        <a:xfrm rot="5400000">
          <a:off x="4308540" y="1002299"/>
          <a:ext cx="771120" cy="7833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noProof="0" smtClean="0"/>
            <a:t>Suspending and Resuming Threads</a:t>
          </a:r>
          <a:endParaRPr lang="vi-VN" sz="3600" b="1" kern="1200" noProof="0" dirty="0"/>
        </a:p>
      </dsp:txBody>
      <dsp:txXfrm rot="-5400000">
        <a:off x="777601" y="4570882"/>
        <a:ext cx="7795357" cy="695834"/>
      </dsp:txXfrm>
    </dsp:sp>
    <dsp:sp modelId="{1F939558-35BC-4737-89BD-47CC6E5EEDEB}">
      <dsp:nvSpPr>
        <dsp:cNvPr id="0" name=""/>
        <dsp:cNvSpPr/>
      </dsp:nvSpPr>
      <dsp:spPr>
        <a:xfrm>
          <a:off x="0" y="4594800"/>
          <a:ext cx="648000" cy="648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noProof="0" smtClean="0"/>
            <a:t>6</a:t>
          </a:r>
          <a:endParaRPr lang="vi-VN" sz="3200" b="1" kern="1200" noProof="0" dirty="0"/>
        </a:p>
      </dsp:txBody>
      <dsp:txXfrm>
        <a:off x="94897" y="4689697"/>
        <a:ext cx="458206" cy="458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169" y="-3330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Process and Thread Overview</a:t>
          </a:r>
          <a:endParaRPr lang="vi-VN" sz="4300" kern="1200" noProof="0"/>
        </a:p>
      </dsp:txBody>
      <dsp:txXfrm rot="-5400000">
        <a:off x="928799" y="95182"/>
        <a:ext cx="7636838" cy="831136"/>
      </dsp:txXfrm>
    </dsp:sp>
    <dsp:sp modelId="{7D701CF5-2CC3-48B9-A656-E2968A10AA3B}">
      <dsp:nvSpPr>
        <dsp:cNvPr id="0" name=""/>
        <dsp:cNvSpPr/>
      </dsp:nvSpPr>
      <dsp:spPr>
        <a:xfrm>
          <a:off x="0" y="123749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1</a:t>
          </a:r>
          <a:endParaRPr lang="vi-VN" sz="3900" kern="1200" noProof="0"/>
        </a:p>
      </dsp:txBody>
      <dsp:txXfrm>
        <a:off x="113350" y="237099"/>
        <a:ext cx="547300" cy="547300"/>
      </dsp:txXfrm>
    </dsp:sp>
    <dsp:sp modelId="{5012D0F9-E426-4C44-85B1-B5D15A7B4879}">
      <dsp:nvSpPr>
        <dsp:cNvPr id="0" name=""/>
        <dsp:cNvSpPr/>
      </dsp:nvSpPr>
      <dsp:spPr>
        <a:xfrm rot="5400000">
          <a:off x="4309169" y="-2254290"/>
          <a:ext cx="921060" cy="7681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 Management</a:t>
          </a:r>
          <a:endParaRPr lang="vi-VN" sz="4300" kern="1200" noProof="0"/>
        </a:p>
      </dsp:txBody>
      <dsp:txXfrm rot="-5400000">
        <a:off x="928799" y="1171042"/>
        <a:ext cx="7636838" cy="831136"/>
      </dsp:txXfrm>
    </dsp:sp>
    <dsp:sp modelId="{52D715E9-012B-492D-85DB-CC49546E7451}">
      <dsp:nvSpPr>
        <dsp:cNvPr id="0" name=""/>
        <dsp:cNvSpPr/>
      </dsp:nvSpPr>
      <dsp:spPr>
        <a:xfrm>
          <a:off x="0" y="1199609"/>
          <a:ext cx="774000" cy="77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2</a:t>
          </a:r>
          <a:endParaRPr lang="vi-VN" sz="3900" kern="1200" noProof="0"/>
        </a:p>
      </dsp:txBody>
      <dsp:txXfrm>
        <a:off x="113350" y="1312959"/>
        <a:ext cx="547300" cy="547300"/>
      </dsp:txXfrm>
    </dsp:sp>
    <dsp:sp modelId="{20BEFA03-6951-4A7C-A59E-41DEF89A1A38}">
      <dsp:nvSpPr>
        <dsp:cNvPr id="0" name=""/>
        <dsp:cNvSpPr/>
      </dsp:nvSpPr>
      <dsp:spPr>
        <a:xfrm rot="5400000">
          <a:off x="4309169" y="-117843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Wait for Thread Termination</a:t>
          </a:r>
          <a:endParaRPr lang="vi-VN" sz="4300" kern="1200" noProof="0"/>
        </a:p>
      </dsp:txBody>
      <dsp:txXfrm rot="-5400000">
        <a:off x="928799" y="2246902"/>
        <a:ext cx="7636838" cy="831136"/>
      </dsp:txXfrm>
    </dsp:sp>
    <dsp:sp modelId="{45392A94-85D4-4213-B167-8FDD4035D4D9}">
      <dsp:nvSpPr>
        <dsp:cNvPr id="0" name=""/>
        <dsp:cNvSpPr/>
      </dsp:nvSpPr>
      <dsp:spPr>
        <a:xfrm>
          <a:off x="0" y="227547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3</a:t>
          </a:r>
          <a:endParaRPr lang="vi-VN" sz="3900" kern="1200" noProof="0"/>
        </a:p>
      </dsp:txBody>
      <dsp:txXfrm>
        <a:off x="113350" y="2388820"/>
        <a:ext cx="547300" cy="547300"/>
      </dsp:txXfrm>
    </dsp:sp>
    <dsp:sp modelId="{06E3C1A0-9C9D-4787-891D-C80F4A33E1C8}">
      <dsp:nvSpPr>
        <dsp:cNvPr id="0" name=""/>
        <dsp:cNvSpPr/>
      </dsp:nvSpPr>
      <dsp:spPr>
        <a:xfrm rot="5400000">
          <a:off x="4309169" y="-102569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The C Library in Threads</a:t>
          </a:r>
          <a:endParaRPr lang="vi-VN" sz="4300" kern="1200" noProof="0"/>
        </a:p>
      </dsp:txBody>
      <dsp:txXfrm rot="-5400000">
        <a:off x="928799" y="3322763"/>
        <a:ext cx="7636838" cy="831136"/>
      </dsp:txXfrm>
    </dsp:sp>
    <dsp:sp modelId="{AC9D6E9E-781C-4213-981C-E37CF6D62DDD}">
      <dsp:nvSpPr>
        <dsp:cNvPr id="0" name=""/>
        <dsp:cNvSpPr/>
      </dsp:nvSpPr>
      <dsp:spPr>
        <a:xfrm>
          <a:off x="0" y="335133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noProof="0" smtClean="0"/>
            <a:t>4</a:t>
          </a:r>
          <a:endParaRPr lang="vi-VN" sz="3900" kern="1200" noProof="0"/>
        </a:p>
      </dsp:txBody>
      <dsp:txXfrm>
        <a:off x="113350" y="3464680"/>
        <a:ext cx="547300" cy="547300"/>
      </dsp:txXfrm>
    </dsp:sp>
    <dsp:sp modelId="{3947FF77-6344-49E3-A9DB-E6D3C66E468F}">
      <dsp:nvSpPr>
        <dsp:cNvPr id="0" name=""/>
        <dsp:cNvSpPr/>
      </dsp:nvSpPr>
      <dsp:spPr>
        <a:xfrm rot="5400000">
          <a:off x="4309169" y="97329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Timed Wait</a:t>
          </a:r>
          <a:endParaRPr lang="vi-VN" sz="4300" kern="1200" noProof="0"/>
        </a:p>
      </dsp:txBody>
      <dsp:txXfrm rot="-5400000">
        <a:off x="928799" y="4398622"/>
        <a:ext cx="7636838" cy="831136"/>
      </dsp:txXfrm>
    </dsp:sp>
    <dsp:sp modelId="{8D429CF5-164C-4204-A041-589F1FC80A60}">
      <dsp:nvSpPr>
        <dsp:cNvPr id="0" name=""/>
        <dsp:cNvSpPr/>
      </dsp:nvSpPr>
      <dsp:spPr>
        <a:xfrm>
          <a:off x="0" y="442719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5</a:t>
          </a:r>
          <a:endParaRPr lang="vi-VN" sz="3900" kern="1200" noProof="0"/>
        </a:p>
      </dsp:txBody>
      <dsp:txXfrm>
        <a:off x="113350" y="4540540"/>
        <a:ext cx="547300" cy="547300"/>
      </dsp:txXfrm>
    </dsp:sp>
    <dsp:sp modelId="{6761A117-5483-48FE-BB64-1814FB623161}">
      <dsp:nvSpPr>
        <dsp:cNvPr id="0" name=""/>
        <dsp:cNvSpPr/>
      </dsp:nvSpPr>
      <dsp:spPr>
        <a:xfrm rot="5400000">
          <a:off x="4309169" y="2049150"/>
          <a:ext cx="921060" cy="7681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09220" rIns="16383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smtClean="0"/>
            <a:t>Threading Models</a:t>
          </a:r>
          <a:endParaRPr lang="vi-VN" sz="4300" kern="1200" noProof="0"/>
        </a:p>
      </dsp:txBody>
      <dsp:txXfrm rot="-5400000">
        <a:off x="928799" y="5474482"/>
        <a:ext cx="7636838" cy="831136"/>
      </dsp:txXfrm>
    </dsp:sp>
    <dsp:sp modelId="{EB103BB6-4973-4F61-BD5A-EE5FC9A433F2}">
      <dsp:nvSpPr>
        <dsp:cNvPr id="0" name=""/>
        <dsp:cNvSpPr/>
      </dsp:nvSpPr>
      <dsp:spPr>
        <a:xfrm>
          <a:off x="0" y="5503050"/>
          <a:ext cx="774000" cy="77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noProof="0" smtClean="0"/>
            <a:t>6</a:t>
          </a:r>
          <a:endParaRPr lang="vi-VN" sz="3900" kern="1200" noProof="0"/>
        </a:p>
      </dsp:txBody>
      <dsp:txXfrm>
        <a:off x="113350" y="5616400"/>
        <a:ext cx="547300" cy="547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8540" y="-350130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noProof="0" smtClean="0"/>
            <a:t>Creating a Thread</a:t>
          </a:r>
          <a:endParaRPr lang="vi-VN" sz="3600" b="0" kern="1200" noProof="0" dirty="0"/>
        </a:p>
      </dsp:txBody>
      <dsp:txXfrm rot="-5400000">
        <a:off x="777601" y="67282"/>
        <a:ext cx="7795357" cy="695834"/>
      </dsp:txXfrm>
    </dsp:sp>
    <dsp:sp modelId="{7D701CF5-2CC3-48B9-A656-E2968A10AA3B}">
      <dsp:nvSpPr>
        <dsp:cNvPr id="0" name=""/>
        <dsp:cNvSpPr/>
      </dsp:nvSpPr>
      <dsp:spPr>
        <a:xfrm>
          <a:off x="0" y="912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0" kern="1200" noProof="0" dirty="0" smtClean="0"/>
            <a:t>1</a:t>
          </a:r>
          <a:endParaRPr lang="vi-VN" sz="3200" b="0" kern="1200" noProof="0" dirty="0"/>
        </a:p>
      </dsp:txBody>
      <dsp:txXfrm>
        <a:off x="94897" y="186097"/>
        <a:ext cx="458206" cy="458206"/>
      </dsp:txXfrm>
    </dsp:sp>
    <dsp:sp modelId="{5012D0F9-E426-4C44-85B1-B5D15A7B4879}">
      <dsp:nvSpPr>
        <dsp:cNvPr id="0" name=""/>
        <dsp:cNvSpPr/>
      </dsp:nvSpPr>
      <dsp:spPr>
        <a:xfrm rot="5400000">
          <a:off x="4308540" y="-260058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The Thread Function</a:t>
          </a:r>
          <a:endParaRPr lang="vi-VN" sz="3600" kern="1200" noProof="0" dirty="0"/>
        </a:p>
      </dsp:txBody>
      <dsp:txXfrm rot="-5400000">
        <a:off x="777601" y="968002"/>
        <a:ext cx="7795357" cy="695834"/>
      </dsp:txXfrm>
    </dsp:sp>
    <dsp:sp modelId="{52D715E9-012B-492D-85DB-CC49546E7451}">
      <dsp:nvSpPr>
        <dsp:cNvPr id="0" name=""/>
        <dsp:cNvSpPr/>
      </dsp:nvSpPr>
      <dsp:spPr>
        <a:xfrm>
          <a:off x="0" y="99192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2</a:t>
          </a:r>
          <a:endParaRPr lang="vi-VN" sz="3200" kern="1200" noProof="0" dirty="0"/>
        </a:p>
      </dsp:txBody>
      <dsp:txXfrm>
        <a:off x="94897" y="1086817"/>
        <a:ext cx="458206" cy="458206"/>
      </dsp:txXfrm>
    </dsp:sp>
    <dsp:sp modelId="{20BEFA03-6951-4A7C-A59E-41DEF89A1A38}">
      <dsp:nvSpPr>
        <dsp:cNvPr id="0" name=""/>
        <dsp:cNvSpPr/>
      </dsp:nvSpPr>
      <dsp:spPr>
        <a:xfrm rot="5400000">
          <a:off x="4308540" y="-169986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Termination</a:t>
          </a:r>
          <a:endParaRPr lang="vi-VN" sz="3600" kern="1200" noProof="0" dirty="0"/>
        </a:p>
      </dsp:txBody>
      <dsp:txXfrm rot="-5400000">
        <a:off x="777601" y="1868722"/>
        <a:ext cx="7795357" cy="695834"/>
      </dsp:txXfrm>
    </dsp:sp>
    <dsp:sp modelId="{45392A94-85D4-4213-B167-8FDD4035D4D9}">
      <dsp:nvSpPr>
        <dsp:cNvPr id="0" name=""/>
        <dsp:cNvSpPr/>
      </dsp:nvSpPr>
      <dsp:spPr>
        <a:xfrm>
          <a:off x="0" y="189264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3</a:t>
          </a:r>
          <a:endParaRPr lang="vi-VN" sz="3200" kern="1200" noProof="0" dirty="0"/>
        </a:p>
      </dsp:txBody>
      <dsp:txXfrm>
        <a:off x="94897" y="1987537"/>
        <a:ext cx="458206" cy="458206"/>
      </dsp:txXfrm>
    </dsp:sp>
    <dsp:sp modelId="{97A0871A-FD74-4E14-8CCF-8B3B924B2F20}">
      <dsp:nvSpPr>
        <dsp:cNvPr id="0" name=""/>
        <dsp:cNvSpPr/>
      </dsp:nvSpPr>
      <dsp:spPr>
        <a:xfrm rot="5400000">
          <a:off x="4308540" y="-79914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Exit Codes</a:t>
          </a:r>
          <a:endParaRPr lang="vi-VN" sz="3600" kern="1200" noProof="0" dirty="0"/>
        </a:p>
      </dsp:txBody>
      <dsp:txXfrm rot="-5400000">
        <a:off x="777601" y="2769442"/>
        <a:ext cx="7795357" cy="695834"/>
      </dsp:txXfrm>
    </dsp:sp>
    <dsp:sp modelId="{11CAA48B-5BAA-47AD-94B1-88B905F30976}">
      <dsp:nvSpPr>
        <dsp:cNvPr id="0" name=""/>
        <dsp:cNvSpPr/>
      </dsp:nvSpPr>
      <dsp:spPr>
        <a:xfrm>
          <a:off x="0" y="279336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4</a:t>
          </a:r>
          <a:endParaRPr lang="vi-VN" sz="3200" kern="1200" noProof="0" dirty="0"/>
        </a:p>
      </dsp:txBody>
      <dsp:txXfrm>
        <a:off x="94897" y="2888257"/>
        <a:ext cx="458206" cy="458206"/>
      </dsp:txXfrm>
    </dsp:sp>
    <dsp:sp modelId="{D522B3B5-2252-49D6-AF73-8FD122CD8B25}">
      <dsp:nvSpPr>
        <dsp:cNvPr id="0" name=""/>
        <dsp:cNvSpPr/>
      </dsp:nvSpPr>
      <dsp:spPr>
        <a:xfrm rot="5400000">
          <a:off x="4308540" y="10157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Identities</a:t>
          </a:r>
          <a:endParaRPr lang="vi-VN" sz="3600" kern="1200" noProof="0" dirty="0"/>
        </a:p>
      </dsp:txBody>
      <dsp:txXfrm rot="-5400000">
        <a:off x="777601" y="3670162"/>
        <a:ext cx="7795357" cy="695834"/>
      </dsp:txXfrm>
    </dsp:sp>
    <dsp:sp modelId="{398272C7-19FA-403A-B1D9-2CC9EF100549}">
      <dsp:nvSpPr>
        <dsp:cNvPr id="0" name=""/>
        <dsp:cNvSpPr/>
      </dsp:nvSpPr>
      <dsp:spPr>
        <a:xfrm>
          <a:off x="0" y="369408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5</a:t>
          </a:r>
          <a:endParaRPr lang="vi-VN" sz="3200" kern="1200" noProof="0" dirty="0"/>
        </a:p>
      </dsp:txBody>
      <dsp:txXfrm>
        <a:off x="94897" y="3788977"/>
        <a:ext cx="458206" cy="458206"/>
      </dsp:txXfrm>
    </dsp:sp>
    <dsp:sp modelId="{89D25E7B-2A32-4D41-AA00-1E17805F1F2B}">
      <dsp:nvSpPr>
        <dsp:cNvPr id="0" name=""/>
        <dsp:cNvSpPr/>
      </dsp:nvSpPr>
      <dsp:spPr>
        <a:xfrm rot="5400000">
          <a:off x="4308540" y="100229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Suspending and Resuming Threads</a:t>
          </a:r>
          <a:endParaRPr lang="vi-VN" sz="3600" kern="1200" noProof="0" dirty="0"/>
        </a:p>
      </dsp:txBody>
      <dsp:txXfrm rot="-5400000">
        <a:off x="777601" y="4570882"/>
        <a:ext cx="7795357" cy="695834"/>
      </dsp:txXfrm>
    </dsp:sp>
    <dsp:sp modelId="{1F939558-35BC-4737-89BD-47CC6E5EEDEB}">
      <dsp:nvSpPr>
        <dsp:cNvPr id="0" name=""/>
        <dsp:cNvSpPr/>
      </dsp:nvSpPr>
      <dsp:spPr>
        <a:xfrm>
          <a:off x="0" y="45948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6</a:t>
          </a:r>
          <a:endParaRPr lang="vi-VN" sz="3200" kern="1200" noProof="0" dirty="0"/>
        </a:p>
      </dsp:txBody>
      <dsp:txXfrm>
        <a:off x="94897" y="4689697"/>
        <a:ext cx="458206" cy="458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8540" y="-3501300"/>
          <a:ext cx="771120" cy="7833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noProof="0" smtClean="0"/>
            <a:t>Creating a Thread</a:t>
          </a:r>
          <a:endParaRPr lang="vi-VN" sz="3600" b="1" kern="1200" noProof="0" dirty="0"/>
        </a:p>
      </dsp:txBody>
      <dsp:txXfrm rot="-5400000">
        <a:off x="777601" y="67282"/>
        <a:ext cx="7795357" cy="695834"/>
      </dsp:txXfrm>
    </dsp:sp>
    <dsp:sp modelId="{7D701CF5-2CC3-48B9-A656-E2968A10AA3B}">
      <dsp:nvSpPr>
        <dsp:cNvPr id="0" name=""/>
        <dsp:cNvSpPr/>
      </dsp:nvSpPr>
      <dsp:spPr>
        <a:xfrm>
          <a:off x="0" y="91200"/>
          <a:ext cx="648000" cy="648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1" kern="1200" noProof="0" dirty="0" smtClean="0"/>
            <a:t>1</a:t>
          </a:r>
          <a:endParaRPr lang="vi-VN" sz="3200" b="1" kern="1200" noProof="0" dirty="0"/>
        </a:p>
      </dsp:txBody>
      <dsp:txXfrm>
        <a:off x="94897" y="186097"/>
        <a:ext cx="458206" cy="458206"/>
      </dsp:txXfrm>
    </dsp:sp>
    <dsp:sp modelId="{5012D0F9-E426-4C44-85B1-B5D15A7B4879}">
      <dsp:nvSpPr>
        <dsp:cNvPr id="0" name=""/>
        <dsp:cNvSpPr/>
      </dsp:nvSpPr>
      <dsp:spPr>
        <a:xfrm rot="5400000">
          <a:off x="4308540" y="-260058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The Thread Function</a:t>
          </a:r>
          <a:endParaRPr lang="vi-VN" sz="3600" kern="1200" noProof="0" dirty="0"/>
        </a:p>
      </dsp:txBody>
      <dsp:txXfrm rot="-5400000">
        <a:off x="777601" y="968002"/>
        <a:ext cx="7795357" cy="695834"/>
      </dsp:txXfrm>
    </dsp:sp>
    <dsp:sp modelId="{52D715E9-012B-492D-85DB-CC49546E7451}">
      <dsp:nvSpPr>
        <dsp:cNvPr id="0" name=""/>
        <dsp:cNvSpPr/>
      </dsp:nvSpPr>
      <dsp:spPr>
        <a:xfrm>
          <a:off x="0" y="99192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2</a:t>
          </a:r>
          <a:endParaRPr lang="vi-VN" sz="3200" kern="1200" noProof="0" dirty="0"/>
        </a:p>
      </dsp:txBody>
      <dsp:txXfrm>
        <a:off x="94897" y="1086817"/>
        <a:ext cx="458206" cy="458206"/>
      </dsp:txXfrm>
    </dsp:sp>
    <dsp:sp modelId="{20BEFA03-6951-4A7C-A59E-41DEF89A1A38}">
      <dsp:nvSpPr>
        <dsp:cNvPr id="0" name=""/>
        <dsp:cNvSpPr/>
      </dsp:nvSpPr>
      <dsp:spPr>
        <a:xfrm rot="5400000">
          <a:off x="4308540" y="-169986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Termination</a:t>
          </a:r>
          <a:endParaRPr lang="vi-VN" sz="3600" kern="1200" noProof="0" dirty="0"/>
        </a:p>
      </dsp:txBody>
      <dsp:txXfrm rot="-5400000">
        <a:off x="777601" y="1868722"/>
        <a:ext cx="7795357" cy="695834"/>
      </dsp:txXfrm>
    </dsp:sp>
    <dsp:sp modelId="{45392A94-85D4-4213-B167-8FDD4035D4D9}">
      <dsp:nvSpPr>
        <dsp:cNvPr id="0" name=""/>
        <dsp:cNvSpPr/>
      </dsp:nvSpPr>
      <dsp:spPr>
        <a:xfrm>
          <a:off x="0" y="189264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3</a:t>
          </a:r>
          <a:endParaRPr lang="vi-VN" sz="3200" kern="1200" noProof="0" dirty="0"/>
        </a:p>
      </dsp:txBody>
      <dsp:txXfrm>
        <a:off x="94897" y="1987537"/>
        <a:ext cx="458206" cy="458206"/>
      </dsp:txXfrm>
    </dsp:sp>
    <dsp:sp modelId="{97A0871A-FD74-4E14-8CCF-8B3B924B2F20}">
      <dsp:nvSpPr>
        <dsp:cNvPr id="0" name=""/>
        <dsp:cNvSpPr/>
      </dsp:nvSpPr>
      <dsp:spPr>
        <a:xfrm rot="5400000">
          <a:off x="4308540" y="-79914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Exit Codes</a:t>
          </a:r>
          <a:endParaRPr lang="vi-VN" sz="3600" kern="1200" noProof="0" dirty="0"/>
        </a:p>
      </dsp:txBody>
      <dsp:txXfrm rot="-5400000">
        <a:off x="777601" y="2769442"/>
        <a:ext cx="7795357" cy="695834"/>
      </dsp:txXfrm>
    </dsp:sp>
    <dsp:sp modelId="{11CAA48B-5BAA-47AD-94B1-88B905F30976}">
      <dsp:nvSpPr>
        <dsp:cNvPr id="0" name=""/>
        <dsp:cNvSpPr/>
      </dsp:nvSpPr>
      <dsp:spPr>
        <a:xfrm>
          <a:off x="0" y="279336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4</a:t>
          </a:r>
          <a:endParaRPr lang="vi-VN" sz="3200" kern="1200" noProof="0" dirty="0"/>
        </a:p>
      </dsp:txBody>
      <dsp:txXfrm>
        <a:off x="94897" y="2888257"/>
        <a:ext cx="458206" cy="458206"/>
      </dsp:txXfrm>
    </dsp:sp>
    <dsp:sp modelId="{D522B3B5-2252-49D6-AF73-8FD122CD8B25}">
      <dsp:nvSpPr>
        <dsp:cNvPr id="0" name=""/>
        <dsp:cNvSpPr/>
      </dsp:nvSpPr>
      <dsp:spPr>
        <a:xfrm rot="5400000">
          <a:off x="4308540" y="10157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Identities</a:t>
          </a:r>
          <a:endParaRPr lang="vi-VN" sz="3600" kern="1200" noProof="0" dirty="0"/>
        </a:p>
      </dsp:txBody>
      <dsp:txXfrm rot="-5400000">
        <a:off x="777601" y="3670162"/>
        <a:ext cx="7795357" cy="695834"/>
      </dsp:txXfrm>
    </dsp:sp>
    <dsp:sp modelId="{398272C7-19FA-403A-B1D9-2CC9EF100549}">
      <dsp:nvSpPr>
        <dsp:cNvPr id="0" name=""/>
        <dsp:cNvSpPr/>
      </dsp:nvSpPr>
      <dsp:spPr>
        <a:xfrm>
          <a:off x="0" y="369408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5</a:t>
          </a:r>
          <a:endParaRPr lang="vi-VN" sz="3200" kern="1200" noProof="0" dirty="0"/>
        </a:p>
      </dsp:txBody>
      <dsp:txXfrm>
        <a:off x="94897" y="3788977"/>
        <a:ext cx="458206" cy="458206"/>
      </dsp:txXfrm>
    </dsp:sp>
    <dsp:sp modelId="{89D25E7B-2A32-4D41-AA00-1E17805F1F2B}">
      <dsp:nvSpPr>
        <dsp:cNvPr id="0" name=""/>
        <dsp:cNvSpPr/>
      </dsp:nvSpPr>
      <dsp:spPr>
        <a:xfrm rot="5400000">
          <a:off x="4308540" y="100229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Suspending and Resuming Threads</a:t>
          </a:r>
          <a:endParaRPr lang="vi-VN" sz="3600" kern="1200" noProof="0" dirty="0"/>
        </a:p>
      </dsp:txBody>
      <dsp:txXfrm rot="-5400000">
        <a:off x="777601" y="4570882"/>
        <a:ext cx="7795357" cy="695834"/>
      </dsp:txXfrm>
    </dsp:sp>
    <dsp:sp modelId="{1F939558-35BC-4737-89BD-47CC6E5EEDEB}">
      <dsp:nvSpPr>
        <dsp:cNvPr id="0" name=""/>
        <dsp:cNvSpPr/>
      </dsp:nvSpPr>
      <dsp:spPr>
        <a:xfrm>
          <a:off x="0" y="45948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6</a:t>
          </a:r>
          <a:endParaRPr lang="vi-VN" sz="3200" kern="1200" noProof="0" dirty="0"/>
        </a:p>
      </dsp:txBody>
      <dsp:txXfrm>
        <a:off x="94897" y="4689697"/>
        <a:ext cx="458206" cy="458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8540" y="-350130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noProof="0" smtClean="0"/>
            <a:t>Creating a Thread</a:t>
          </a:r>
          <a:endParaRPr lang="vi-VN" sz="3600" b="0" kern="1200" noProof="0" dirty="0"/>
        </a:p>
      </dsp:txBody>
      <dsp:txXfrm rot="-5400000">
        <a:off x="777601" y="67282"/>
        <a:ext cx="7795357" cy="695834"/>
      </dsp:txXfrm>
    </dsp:sp>
    <dsp:sp modelId="{7D701CF5-2CC3-48B9-A656-E2968A10AA3B}">
      <dsp:nvSpPr>
        <dsp:cNvPr id="0" name=""/>
        <dsp:cNvSpPr/>
      </dsp:nvSpPr>
      <dsp:spPr>
        <a:xfrm>
          <a:off x="0" y="912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0" kern="1200" noProof="0" dirty="0" smtClean="0"/>
            <a:t>1</a:t>
          </a:r>
          <a:endParaRPr lang="vi-VN" sz="3200" b="0" kern="1200" noProof="0" dirty="0"/>
        </a:p>
      </dsp:txBody>
      <dsp:txXfrm>
        <a:off x="94897" y="186097"/>
        <a:ext cx="458206" cy="458206"/>
      </dsp:txXfrm>
    </dsp:sp>
    <dsp:sp modelId="{5012D0F9-E426-4C44-85B1-B5D15A7B4879}">
      <dsp:nvSpPr>
        <dsp:cNvPr id="0" name=""/>
        <dsp:cNvSpPr/>
      </dsp:nvSpPr>
      <dsp:spPr>
        <a:xfrm rot="5400000">
          <a:off x="4308540" y="-2600580"/>
          <a:ext cx="771120" cy="7833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noProof="0" smtClean="0"/>
            <a:t>The Thread Function</a:t>
          </a:r>
          <a:endParaRPr lang="vi-VN" sz="3600" b="1" kern="1200" noProof="0" dirty="0"/>
        </a:p>
      </dsp:txBody>
      <dsp:txXfrm rot="-5400000">
        <a:off x="777601" y="968002"/>
        <a:ext cx="7795357" cy="695834"/>
      </dsp:txXfrm>
    </dsp:sp>
    <dsp:sp modelId="{52D715E9-012B-492D-85DB-CC49546E7451}">
      <dsp:nvSpPr>
        <dsp:cNvPr id="0" name=""/>
        <dsp:cNvSpPr/>
      </dsp:nvSpPr>
      <dsp:spPr>
        <a:xfrm>
          <a:off x="0" y="991920"/>
          <a:ext cx="648000" cy="648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1" kern="1200" noProof="0" dirty="0" smtClean="0"/>
            <a:t>2</a:t>
          </a:r>
          <a:endParaRPr lang="vi-VN" sz="3200" b="1" kern="1200" noProof="0" dirty="0"/>
        </a:p>
      </dsp:txBody>
      <dsp:txXfrm>
        <a:off x="94897" y="1086817"/>
        <a:ext cx="458206" cy="458206"/>
      </dsp:txXfrm>
    </dsp:sp>
    <dsp:sp modelId="{20BEFA03-6951-4A7C-A59E-41DEF89A1A38}">
      <dsp:nvSpPr>
        <dsp:cNvPr id="0" name=""/>
        <dsp:cNvSpPr/>
      </dsp:nvSpPr>
      <dsp:spPr>
        <a:xfrm rot="5400000">
          <a:off x="4308540" y="-169986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Termination</a:t>
          </a:r>
          <a:endParaRPr lang="vi-VN" sz="3600" kern="1200" noProof="0" dirty="0"/>
        </a:p>
      </dsp:txBody>
      <dsp:txXfrm rot="-5400000">
        <a:off x="777601" y="1868722"/>
        <a:ext cx="7795357" cy="695834"/>
      </dsp:txXfrm>
    </dsp:sp>
    <dsp:sp modelId="{45392A94-85D4-4213-B167-8FDD4035D4D9}">
      <dsp:nvSpPr>
        <dsp:cNvPr id="0" name=""/>
        <dsp:cNvSpPr/>
      </dsp:nvSpPr>
      <dsp:spPr>
        <a:xfrm>
          <a:off x="0" y="189264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3</a:t>
          </a:r>
          <a:endParaRPr lang="vi-VN" sz="3200" kern="1200" noProof="0" dirty="0"/>
        </a:p>
      </dsp:txBody>
      <dsp:txXfrm>
        <a:off x="94897" y="1987537"/>
        <a:ext cx="458206" cy="458206"/>
      </dsp:txXfrm>
    </dsp:sp>
    <dsp:sp modelId="{97A0871A-FD74-4E14-8CCF-8B3B924B2F20}">
      <dsp:nvSpPr>
        <dsp:cNvPr id="0" name=""/>
        <dsp:cNvSpPr/>
      </dsp:nvSpPr>
      <dsp:spPr>
        <a:xfrm rot="5400000">
          <a:off x="4308540" y="-79914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Exit Codes</a:t>
          </a:r>
          <a:endParaRPr lang="vi-VN" sz="3600" kern="1200" noProof="0" dirty="0"/>
        </a:p>
      </dsp:txBody>
      <dsp:txXfrm rot="-5400000">
        <a:off x="777601" y="2769442"/>
        <a:ext cx="7795357" cy="695834"/>
      </dsp:txXfrm>
    </dsp:sp>
    <dsp:sp modelId="{11CAA48B-5BAA-47AD-94B1-88B905F30976}">
      <dsp:nvSpPr>
        <dsp:cNvPr id="0" name=""/>
        <dsp:cNvSpPr/>
      </dsp:nvSpPr>
      <dsp:spPr>
        <a:xfrm>
          <a:off x="0" y="279336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4</a:t>
          </a:r>
          <a:endParaRPr lang="vi-VN" sz="3200" kern="1200" noProof="0" dirty="0"/>
        </a:p>
      </dsp:txBody>
      <dsp:txXfrm>
        <a:off x="94897" y="2888257"/>
        <a:ext cx="458206" cy="458206"/>
      </dsp:txXfrm>
    </dsp:sp>
    <dsp:sp modelId="{D522B3B5-2252-49D6-AF73-8FD122CD8B25}">
      <dsp:nvSpPr>
        <dsp:cNvPr id="0" name=""/>
        <dsp:cNvSpPr/>
      </dsp:nvSpPr>
      <dsp:spPr>
        <a:xfrm rot="5400000">
          <a:off x="4308540" y="10157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Identities</a:t>
          </a:r>
          <a:endParaRPr lang="vi-VN" sz="3600" kern="1200" noProof="0" dirty="0"/>
        </a:p>
      </dsp:txBody>
      <dsp:txXfrm rot="-5400000">
        <a:off x="777601" y="3670162"/>
        <a:ext cx="7795357" cy="695834"/>
      </dsp:txXfrm>
    </dsp:sp>
    <dsp:sp modelId="{398272C7-19FA-403A-B1D9-2CC9EF100549}">
      <dsp:nvSpPr>
        <dsp:cNvPr id="0" name=""/>
        <dsp:cNvSpPr/>
      </dsp:nvSpPr>
      <dsp:spPr>
        <a:xfrm>
          <a:off x="0" y="369408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5</a:t>
          </a:r>
          <a:endParaRPr lang="vi-VN" sz="3200" kern="1200" noProof="0" dirty="0"/>
        </a:p>
      </dsp:txBody>
      <dsp:txXfrm>
        <a:off x="94897" y="3788977"/>
        <a:ext cx="458206" cy="458206"/>
      </dsp:txXfrm>
    </dsp:sp>
    <dsp:sp modelId="{89D25E7B-2A32-4D41-AA00-1E17805F1F2B}">
      <dsp:nvSpPr>
        <dsp:cNvPr id="0" name=""/>
        <dsp:cNvSpPr/>
      </dsp:nvSpPr>
      <dsp:spPr>
        <a:xfrm rot="5400000">
          <a:off x="4308540" y="100229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Suspending and Resuming Threads</a:t>
          </a:r>
          <a:endParaRPr lang="vi-VN" sz="3600" kern="1200" noProof="0" dirty="0"/>
        </a:p>
      </dsp:txBody>
      <dsp:txXfrm rot="-5400000">
        <a:off x="777601" y="4570882"/>
        <a:ext cx="7795357" cy="695834"/>
      </dsp:txXfrm>
    </dsp:sp>
    <dsp:sp modelId="{1F939558-35BC-4737-89BD-47CC6E5EEDEB}">
      <dsp:nvSpPr>
        <dsp:cNvPr id="0" name=""/>
        <dsp:cNvSpPr/>
      </dsp:nvSpPr>
      <dsp:spPr>
        <a:xfrm>
          <a:off x="0" y="45948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6</a:t>
          </a:r>
          <a:endParaRPr lang="vi-VN" sz="3200" kern="1200" noProof="0" dirty="0"/>
        </a:p>
      </dsp:txBody>
      <dsp:txXfrm>
        <a:off x="94897" y="4689697"/>
        <a:ext cx="458206" cy="458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8540" y="-350130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noProof="0" smtClean="0"/>
            <a:t>Creating a Thread</a:t>
          </a:r>
          <a:endParaRPr lang="vi-VN" sz="3600" b="0" kern="1200" noProof="0" dirty="0"/>
        </a:p>
      </dsp:txBody>
      <dsp:txXfrm rot="-5400000">
        <a:off x="777601" y="67282"/>
        <a:ext cx="7795357" cy="695834"/>
      </dsp:txXfrm>
    </dsp:sp>
    <dsp:sp modelId="{7D701CF5-2CC3-48B9-A656-E2968A10AA3B}">
      <dsp:nvSpPr>
        <dsp:cNvPr id="0" name=""/>
        <dsp:cNvSpPr/>
      </dsp:nvSpPr>
      <dsp:spPr>
        <a:xfrm>
          <a:off x="0" y="912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0" kern="1200" noProof="0" dirty="0" smtClean="0"/>
            <a:t>1</a:t>
          </a:r>
          <a:endParaRPr lang="vi-VN" sz="3200" b="0" kern="1200" noProof="0" dirty="0"/>
        </a:p>
      </dsp:txBody>
      <dsp:txXfrm>
        <a:off x="94897" y="186097"/>
        <a:ext cx="458206" cy="458206"/>
      </dsp:txXfrm>
    </dsp:sp>
    <dsp:sp modelId="{5012D0F9-E426-4C44-85B1-B5D15A7B4879}">
      <dsp:nvSpPr>
        <dsp:cNvPr id="0" name=""/>
        <dsp:cNvSpPr/>
      </dsp:nvSpPr>
      <dsp:spPr>
        <a:xfrm rot="5400000">
          <a:off x="4308540" y="-260058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The Thread Function</a:t>
          </a:r>
          <a:endParaRPr lang="vi-VN" sz="3600" kern="1200" noProof="0" dirty="0"/>
        </a:p>
      </dsp:txBody>
      <dsp:txXfrm rot="-5400000">
        <a:off x="777601" y="968002"/>
        <a:ext cx="7795357" cy="695834"/>
      </dsp:txXfrm>
    </dsp:sp>
    <dsp:sp modelId="{52D715E9-012B-492D-85DB-CC49546E7451}">
      <dsp:nvSpPr>
        <dsp:cNvPr id="0" name=""/>
        <dsp:cNvSpPr/>
      </dsp:nvSpPr>
      <dsp:spPr>
        <a:xfrm>
          <a:off x="0" y="99192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2</a:t>
          </a:r>
          <a:endParaRPr lang="vi-VN" sz="3200" kern="1200" noProof="0" dirty="0"/>
        </a:p>
      </dsp:txBody>
      <dsp:txXfrm>
        <a:off x="94897" y="1086817"/>
        <a:ext cx="458206" cy="458206"/>
      </dsp:txXfrm>
    </dsp:sp>
    <dsp:sp modelId="{20BEFA03-6951-4A7C-A59E-41DEF89A1A38}">
      <dsp:nvSpPr>
        <dsp:cNvPr id="0" name=""/>
        <dsp:cNvSpPr/>
      </dsp:nvSpPr>
      <dsp:spPr>
        <a:xfrm rot="5400000">
          <a:off x="4308540" y="-1699860"/>
          <a:ext cx="771120" cy="7833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noProof="0" smtClean="0"/>
            <a:t>Thread Termination</a:t>
          </a:r>
          <a:endParaRPr lang="vi-VN" sz="3600" b="1" kern="1200" noProof="0" dirty="0"/>
        </a:p>
      </dsp:txBody>
      <dsp:txXfrm rot="-5400000">
        <a:off x="777601" y="1868722"/>
        <a:ext cx="7795357" cy="695834"/>
      </dsp:txXfrm>
    </dsp:sp>
    <dsp:sp modelId="{45392A94-85D4-4213-B167-8FDD4035D4D9}">
      <dsp:nvSpPr>
        <dsp:cNvPr id="0" name=""/>
        <dsp:cNvSpPr/>
      </dsp:nvSpPr>
      <dsp:spPr>
        <a:xfrm>
          <a:off x="0" y="1892640"/>
          <a:ext cx="648000" cy="648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1" kern="1200" noProof="0" dirty="0" smtClean="0"/>
            <a:t>3</a:t>
          </a:r>
          <a:endParaRPr lang="vi-VN" sz="3200" b="1" kern="1200" noProof="0" dirty="0"/>
        </a:p>
      </dsp:txBody>
      <dsp:txXfrm>
        <a:off x="94897" y="1987537"/>
        <a:ext cx="458206" cy="458206"/>
      </dsp:txXfrm>
    </dsp:sp>
    <dsp:sp modelId="{97A0871A-FD74-4E14-8CCF-8B3B924B2F20}">
      <dsp:nvSpPr>
        <dsp:cNvPr id="0" name=""/>
        <dsp:cNvSpPr/>
      </dsp:nvSpPr>
      <dsp:spPr>
        <a:xfrm rot="5400000">
          <a:off x="4308540" y="-79914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Exit Codes</a:t>
          </a:r>
          <a:endParaRPr lang="vi-VN" sz="3600" kern="1200" noProof="0" dirty="0"/>
        </a:p>
      </dsp:txBody>
      <dsp:txXfrm rot="-5400000">
        <a:off x="777601" y="2769442"/>
        <a:ext cx="7795357" cy="695834"/>
      </dsp:txXfrm>
    </dsp:sp>
    <dsp:sp modelId="{11CAA48B-5BAA-47AD-94B1-88B905F30976}">
      <dsp:nvSpPr>
        <dsp:cNvPr id="0" name=""/>
        <dsp:cNvSpPr/>
      </dsp:nvSpPr>
      <dsp:spPr>
        <a:xfrm>
          <a:off x="0" y="279336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4</a:t>
          </a:r>
          <a:endParaRPr lang="vi-VN" sz="3200" kern="1200" noProof="0" dirty="0"/>
        </a:p>
      </dsp:txBody>
      <dsp:txXfrm>
        <a:off x="94897" y="2888257"/>
        <a:ext cx="458206" cy="458206"/>
      </dsp:txXfrm>
    </dsp:sp>
    <dsp:sp modelId="{D522B3B5-2252-49D6-AF73-8FD122CD8B25}">
      <dsp:nvSpPr>
        <dsp:cNvPr id="0" name=""/>
        <dsp:cNvSpPr/>
      </dsp:nvSpPr>
      <dsp:spPr>
        <a:xfrm rot="5400000">
          <a:off x="4308540" y="10157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Identities</a:t>
          </a:r>
          <a:endParaRPr lang="vi-VN" sz="3600" kern="1200" noProof="0" dirty="0"/>
        </a:p>
      </dsp:txBody>
      <dsp:txXfrm rot="-5400000">
        <a:off x="777601" y="3670162"/>
        <a:ext cx="7795357" cy="695834"/>
      </dsp:txXfrm>
    </dsp:sp>
    <dsp:sp modelId="{398272C7-19FA-403A-B1D9-2CC9EF100549}">
      <dsp:nvSpPr>
        <dsp:cNvPr id="0" name=""/>
        <dsp:cNvSpPr/>
      </dsp:nvSpPr>
      <dsp:spPr>
        <a:xfrm>
          <a:off x="0" y="369408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5</a:t>
          </a:r>
          <a:endParaRPr lang="vi-VN" sz="3200" kern="1200" noProof="0" dirty="0"/>
        </a:p>
      </dsp:txBody>
      <dsp:txXfrm>
        <a:off x="94897" y="3788977"/>
        <a:ext cx="458206" cy="458206"/>
      </dsp:txXfrm>
    </dsp:sp>
    <dsp:sp modelId="{89D25E7B-2A32-4D41-AA00-1E17805F1F2B}">
      <dsp:nvSpPr>
        <dsp:cNvPr id="0" name=""/>
        <dsp:cNvSpPr/>
      </dsp:nvSpPr>
      <dsp:spPr>
        <a:xfrm rot="5400000">
          <a:off x="4308540" y="100229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Suspending and Resuming Threads</a:t>
          </a:r>
          <a:endParaRPr lang="vi-VN" sz="3600" kern="1200" noProof="0" dirty="0"/>
        </a:p>
      </dsp:txBody>
      <dsp:txXfrm rot="-5400000">
        <a:off x="777601" y="4570882"/>
        <a:ext cx="7795357" cy="695834"/>
      </dsp:txXfrm>
    </dsp:sp>
    <dsp:sp modelId="{1F939558-35BC-4737-89BD-47CC6E5EEDEB}">
      <dsp:nvSpPr>
        <dsp:cNvPr id="0" name=""/>
        <dsp:cNvSpPr/>
      </dsp:nvSpPr>
      <dsp:spPr>
        <a:xfrm>
          <a:off x="0" y="45948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6</a:t>
          </a:r>
          <a:endParaRPr lang="vi-VN" sz="3200" kern="1200" noProof="0" dirty="0"/>
        </a:p>
      </dsp:txBody>
      <dsp:txXfrm>
        <a:off x="94897" y="4689697"/>
        <a:ext cx="458206" cy="458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8540" y="-350130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noProof="0" smtClean="0"/>
            <a:t>Creating a Thread</a:t>
          </a:r>
          <a:endParaRPr lang="vi-VN" sz="3600" b="0" kern="1200" noProof="0" dirty="0"/>
        </a:p>
      </dsp:txBody>
      <dsp:txXfrm rot="-5400000">
        <a:off x="777601" y="67282"/>
        <a:ext cx="7795357" cy="695834"/>
      </dsp:txXfrm>
    </dsp:sp>
    <dsp:sp modelId="{7D701CF5-2CC3-48B9-A656-E2968A10AA3B}">
      <dsp:nvSpPr>
        <dsp:cNvPr id="0" name=""/>
        <dsp:cNvSpPr/>
      </dsp:nvSpPr>
      <dsp:spPr>
        <a:xfrm>
          <a:off x="0" y="912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0" kern="1200" noProof="0" dirty="0" smtClean="0"/>
            <a:t>1</a:t>
          </a:r>
          <a:endParaRPr lang="vi-VN" sz="3200" b="0" kern="1200" noProof="0" dirty="0"/>
        </a:p>
      </dsp:txBody>
      <dsp:txXfrm>
        <a:off x="94897" y="186097"/>
        <a:ext cx="458206" cy="458206"/>
      </dsp:txXfrm>
    </dsp:sp>
    <dsp:sp modelId="{5012D0F9-E426-4C44-85B1-B5D15A7B4879}">
      <dsp:nvSpPr>
        <dsp:cNvPr id="0" name=""/>
        <dsp:cNvSpPr/>
      </dsp:nvSpPr>
      <dsp:spPr>
        <a:xfrm rot="5400000">
          <a:off x="4308540" y="-260058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The Thread Function</a:t>
          </a:r>
          <a:endParaRPr lang="vi-VN" sz="3600" kern="1200" noProof="0" dirty="0"/>
        </a:p>
      </dsp:txBody>
      <dsp:txXfrm rot="-5400000">
        <a:off x="777601" y="968002"/>
        <a:ext cx="7795357" cy="695834"/>
      </dsp:txXfrm>
    </dsp:sp>
    <dsp:sp modelId="{52D715E9-012B-492D-85DB-CC49546E7451}">
      <dsp:nvSpPr>
        <dsp:cNvPr id="0" name=""/>
        <dsp:cNvSpPr/>
      </dsp:nvSpPr>
      <dsp:spPr>
        <a:xfrm>
          <a:off x="0" y="99192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2</a:t>
          </a:r>
          <a:endParaRPr lang="vi-VN" sz="3200" kern="1200" noProof="0" dirty="0"/>
        </a:p>
      </dsp:txBody>
      <dsp:txXfrm>
        <a:off x="94897" y="1086817"/>
        <a:ext cx="458206" cy="458206"/>
      </dsp:txXfrm>
    </dsp:sp>
    <dsp:sp modelId="{20BEFA03-6951-4A7C-A59E-41DEF89A1A38}">
      <dsp:nvSpPr>
        <dsp:cNvPr id="0" name=""/>
        <dsp:cNvSpPr/>
      </dsp:nvSpPr>
      <dsp:spPr>
        <a:xfrm rot="5400000">
          <a:off x="4308540" y="-169986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Termination</a:t>
          </a:r>
          <a:endParaRPr lang="vi-VN" sz="3600" kern="1200" noProof="0" dirty="0"/>
        </a:p>
      </dsp:txBody>
      <dsp:txXfrm rot="-5400000">
        <a:off x="777601" y="1868722"/>
        <a:ext cx="7795357" cy="695834"/>
      </dsp:txXfrm>
    </dsp:sp>
    <dsp:sp modelId="{45392A94-85D4-4213-B167-8FDD4035D4D9}">
      <dsp:nvSpPr>
        <dsp:cNvPr id="0" name=""/>
        <dsp:cNvSpPr/>
      </dsp:nvSpPr>
      <dsp:spPr>
        <a:xfrm>
          <a:off x="0" y="189264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3</a:t>
          </a:r>
          <a:endParaRPr lang="vi-VN" sz="3200" kern="1200" noProof="0" dirty="0"/>
        </a:p>
      </dsp:txBody>
      <dsp:txXfrm>
        <a:off x="94897" y="1987537"/>
        <a:ext cx="458206" cy="458206"/>
      </dsp:txXfrm>
    </dsp:sp>
    <dsp:sp modelId="{97A0871A-FD74-4E14-8CCF-8B3B924B2F20}">
      <dsp:nvSpPr>
        <dsp:cNvPr id="0" name=""/>
        <dsp:cNvSpPr/>
      </dsp:nvSpPr>
      <dsp:spPr>
        <a:xfrm rot="5400000">
          <a:off x="4308540" y="-799140"/>
          <a:ext cx="771120" cy="7833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noProof="0" smtClean="0"/>
            <a:t>Thread Exit Codes</a:t>
          </a:r>
          <a:endParaRPr lang="vi-VN" sz="3600" b="1" kern="1200" noProof="0" dirty="0"/>
        </a:p>
      </dsp:txBody>
      <dsp:txXfrm rot="-5400000">
        <a:off x="777601" y="2769442"/>
        <a:ext cx="7795357" cy="695834"/>
      </dsp:txXfrm>
    </dsp:sp>
    <dsp:sp modelId="{11CAA48B-5BAA-47AD-94B1-88B905F30976}">
      <dsp:nvSpPr>
        <dsp:cNvPr id="0" name=""/>
        <dsp:cNvSpPr/>
      </dsp:nvSpPr>
      <dsp:spPr>
        <a:xfrm>
          <a:off x="0" y="2793360"/>
          <a:ext cx="648000" cy="648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noProof="0" smtClean="0"/>
            <a:t>4</a:t>
          </a:r>
          <a:endParaRPr lang="vi-VN" sz="3200" b="1" kern="1200" noProof="0" dirty="0"/>
        </a:p>
      </dsp:txBody>
      <dsp:txXfrm>
        <a:off x="94897" y="2888257"/>
        <a:ext cx="458206" cy="458206"/>
      </dsp:txXfrm>
    </dsp:sp>
    <dsp:sp modelId="{D522B3B5-2252-49D6-AF73-8FD122CD8B25}">
      <dsp:nvSpPr>
        <dsp:cNvPr id="0" name=""/>
        <dsp:cNvSpPr/>
      </dsp:nvSpPr>
      <dsp:spPr>
        <a:xfrm rot="5400000">
          <a:off x="4308540" y="10157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Identities</a:t>
          </a:r>
          <a:endParaRPr lang="vi-VN" sz="3600" kern="1200" noProof="0" dirty="0"/>
        </a:p>
      </dsp:txBody>
      <dsp:txXfrm rot="-5400000">
        <a:off x="777601" y="3670162"/>
        <a:ext cx="7795357" cy="695834"/>
      </dsp:txXfrm>
    </dsp:sp>
    <dsp:sp modelId="{398272C7-19FA-403A-B1D9-2CC9EF100549}">
      <dsp:nvSpPr>
        <dsp:cNvPr id="0" name=""/>
        <dsp:cNvSpPr/>
      </dsp:nvSpPr>
      <dsp:spPr>
        <a:xfrm>
          <a:off x="0" y="369408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5</a:t>
          </a:r>
          <a:endParaRPr lang="vi-VN" sz="3200" kern="1200" noProof="0" dirty="0"/>
        </a:p>
      </dsp:txBody>
      <dsp:txXfrm>
        <a:off x="94897" y="3788977"/>
        <a:ext cx="458206" cy="458206"/>
      </dsp:txXfrm>
    </dsp:sp>
    <dsp:sp modelId="{89D25E7B-2A32-4D41-AA00-1E17805F1F2B}">
      <dsp:nvSpPr>
        <dsp:cNvPr id="0" name=""/>
        <dsp:cNvSpPr/>
      </dsp:nvSpPr>
      <dsp:spPr>
        <a:xfrm rot="5400000">
          <a:off x="4308540" y="100229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Suspending and Resuming Threads</a:t>
          </a:r>
          <a:endParaRPr lang="vi-VN" sz="3600" kern="1200" noProof="0" dirty="0"/>
        </a:p>
      </dsp:txBody>
      <dsp:txXfrm rot="-5400000">
        <a:off x="777601" y="4570882"/>
        <a:ext cx="7795357" cy="695834"/>
      </dsp:txXfrm>
    </dsp:sp>
    <dsp:sp modelId="{1F939558-35BC-4737-89BD-47CC6E5EEDEB}">
      <dsp:nvSpPr>
        <dsp:cNvPr id="0" name=""/>
        <dsp:cNvSpPr/>
      </dsp:nvSpPr>
      <dsp:spPr>
        <a:xfrm>
          <a:off x="0" y="45948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6</a:t>
          </a:r>
          <a:endParaRPr lang="vi-VN" sz="3200" kern="1200" noProof="0" dirty="0"/>
        </a:p>
      </dsp:txBody>
      <dsp:txXfrm>
        <a:off x="94897" y="4689697"/>
        <a:ext cx="458206" cy="458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8540" y="-350130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noProof="0" smtClean="0"/>
            <a:t>Creating a Thread</a:t>
          </a:r>
          <a:endParaRPr lang="vi-VN" sz="3600" b="0" kern="1200" noProof="0" dirty="0"/>
        </a:p>
      </dsp:txBody>
      <dsp:txXfrm rot="-5400000">
        <a:off x="777601" y="67282"/>
        <a:ext cx="7795357" cy="695834"/>
      </dsp:txXfrm>
    </dsp:sp>
    <dsp:sp modelId="{7D701CF5-2CC3-48B9-A656-E2968A10AA3B}">
      <dsp:nvSpPr>
        <dsp:cNvPr id="0" name=""/>
        <dsp:cNvSpPr/>
      </dsp:nvSpPr>
      <dsp:spPr>
        <a:xfrm>
          <a:off x="0" y="912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b="0" kern="1200" noProof="0" dirty="0" smtClean="0"/>
            <a:t>1</a:t>
          </a:r>
          <a:endParaRPr lang="vi-VN" sz="3200" b="0" kern="1200" noProof="0" dirty="0"/>
        </a:p>
      </dsp:txBody>
      <dsp:txXfrm>
        <a:off x="94897" y="186097"/>
        <a:ext cx="458206" cy="458206"/>
      </dsp:txXfrm>
    </dsp:sp>
    <dsp:sp modelId="{5012D0F9-E426-4C44-85B1-B5D15A7B4879}">
      <dsp:nvSpPr>
        <dsp:cNvPr id="0" name=""/>
        <dsp:cNvSpPr/>
      </dsp:nvSpPr>
      <dsp:spPr>
        <a:xfrm rot="5400000">
          <a:off x="4308540" y="-260058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The Thread Function</a:t>
          </a:r>
          <a:endParaRPr lang="vi-VN" sz="3600" kern="1200" noProof="0" dirty="0"/>
        </a:p>
      </dsp:txBody>
      <dsp:txXfrm rot="-5400000">
        <a:off x="777601" y="968002"/>
        <a:ext cx="7795357" cy="695834"/>
      </dsp:txXfrm>
    </dsp:sp>
    <dsp:sp modelId="{52D715E9-012B-492D-85DB-CC49546E7451}">
      <dsp:nvSpPr>
        <dsp:cNvPr id="0" name=""/>
        <dsp:cNvSpPr/>
      </dsp:nvSpPr>
      <dsp:spPr>
        <a:xfrm>
          <a:off x="0" y="99192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2</a:t>
          </a:r>
          <a:endParaRPr lang="vi-VN" sz="3200" kern="1200" noProof="0" dirty="0"/>
        </a:p>
      </dsp:txBody>
      <dsp:txXfrm>
        <a:off x="94897" y="1086817"/>
        <a:ext cx="458206" cy="458206"/>
      </dsp:txXfrm>
    </dsp:sp>
    <dsp:sp modelId="{20BEFA03-6951-4A7C-A59E-41DEF89A1A38}">
      <dsp:nvSpPr>
        <dsp:cNvPr id="0" name=""/>
        <dsp:cNvSpPr/>
      </dsp:nvSpPr>
      <dsp:spPr>
        <a:xfrm rot="5400000">
          <a:off x="4308540" y="-169986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Termination</a:t>
          </a:r>
          <a:endParaRPr lang="vi-VN" sz="3600" kern="1200" noProof="0" dirty="0"/>
        </a:p>
      </dsp:txBody>
      <dsp:txXfrm rot="-5400000">
        <a:off x="777601" y="1868722"/>
        <a:ext cx="7795357" cy="695834"/>
      </dsp:txXfrm>
    </dsp:sp>
    <dsp:sp modelId="{45392A94-85D4-4213-B167-8FDD4035D4D9}">
      <dsp:nvSpPr>
        <dsp:cNvPr id="0" name=""/>
        <dsp:cNvSpPr/>
      </dsp:nvSpPr>
      <dsp:spPr>
        <a:xfrm>
          <a:off x="0" y="189264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200" kern="1200" noProof="0" dirty="0" smtClean="0"/>
            <a:t>3</a:t>
          </a:r>
          <a:endParaRPr lang="vi-VN" sz="3200" kern="1200" noProof="0" dirty="0"/>
        </a:p>
      </dsp:txBody>
      <dsp:txXfrm>
        <a:off x="94897" y="1987537"/>
        <a:ext cx="458206" cy="458206"/>
      </dsp:txXfrm>
    </dsp:sp>
    <dsp:sp modelId="{97A0871A-FD74-4E14-8CCF-8B3B924B2F20}">
      <dsp:nvSpPr>
        <dsp:cNvPr id="0" name=""/>
        <dsp:cNvSpPr/>
      </dsp:nvSpPr>
      <dsp:spPr>
        <a:xfrm rot="5400000">
          <a:off x="4308540" y="-799140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Thread Exit Codes</a:t>
          </a:r>
          <a:endParaRPr lang="vi-VN" sz="3600" kern="1200" noProof="0" dirty="0"/>
        </a:p>
      </dsp:txBody>
      <dsp:txXfrm rot="-5400000">
        <a:off x="777601" y="2769442"/>
        <a:ext cx="7795357" cy="695834"/>
      </dsp:txXfrm>
    </dsp:sp>
    <dsp:sp modelId="{11CAA48B-5BAA-47AD-94B1-88B905F30976}">
      <dsp:nvSpPr>
        <dsp:cNvPr id="0" name=""/>
        <dsp:cNvSpPr/>
      </dsp:nvSpPr>
      <dsp:spPr>
        <a:xfrm>
          <a:off x="0" y="279336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4</a:t>
          </a:r>
          <a:endParaRPr lang="vi-VN" sz="3200" kern="1200" noProof="0" dirty="0"/>
        </a:p>
      </dsp:txBody>
      <dsp:txXfrm>
        <a:off x="94897" y="2888257"/>
        <a:ext cx="458206" cy="458206"/>
      </dsp:txXfrm>
    </dsp:sp>
    <dsp:sp modelId="{D522B3B5-2252-49D6-AF73-8FD122CD8B25}">
      <dsp:nvSpPr>
        <dsp:cNvPr id="0" name=""/>
        <dsp:cNvSpPr/>
      </dsp:nvSpPr>
      <dsp:spPr>
        <a:xfrm rot="5400000">
          <a:off x="4308540" y="101579"/>
          <a:ext cx="771120" cy="7833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noProof="0" smtClean="0"/>
            <a:t>Thread Identities</a:t>
          </a:r>
          <a:endParaRPr lang="vi-VN" sz="3600" b="1" kern="1200" noProof="0" dirty="0"/>
        </a:p>
      </dsp:txBody>
      <dsp:txXfrm rot="-5400000">
        <a:off x="777601" y="3670162"/>
        <a:ext cx="7795357" cy="695834"/>
      </dsp:txXfrm>
    </dsp:sp>
    <dsp:sp modelId="{398272C7-19FA-403A-B1D9-2CC9EF100549}">
      <dsp:nvSpPr>
        <dsp:cNvPr id="0" name=""/>
        <dsp:cNvSpPr/>
      </dsp:nvSpPr>
      <dsp:spPr>
        <a:xfrm>
          <a:off x="0" y="3694080"/>
          <a:ext cx="648000" cy="648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noProof="0" smtClean="0"/>
            <a:t>5</a:t>
          </a:r>
          <a:endParaRPr lang="vi-VN" sz="3200" b="1" kern="1200" noProof="0" dirty="0"/>
        </a:p>
      </dsp:txBody>
      <dsp:txXfrm>
        <a:off x="94897" y="3788977"/>
        <a:ext cx="458206" cy="458206"/>
      </dsp:txXfrm>
    </dsp:sp>
    <dsp:sp modelId="{89D25E7B-2A32-4D41-AA00-1E17805F1F2B}">
      <dsp:nvSpPr>
        <dsp:cNvPr id="0" name=""/>
        <dsp:cNvSpPr/>
      </dsp:nvSpPr>
      <dsp:spPr>
        <a:xfrm rot="5400000">
          <a:off x="4308540" y="1002299"/>
          <a:ext cx="771120" cy="7833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smtClean="0"/>
            <a:t>Suspending and Resuming Threads</a:t>
          </a:r>
          <a:endParaRPr lang="vi-VN" sz="3600" kern="1200" noProof="0" dirty="0"/>
        </a:p>
      </dsp:txBody>
      <dsp:txXfrm rot="-5400000">
        <a:off x="777601" y="4570882"/>
        <a:ext cx="7795357" cy="695834"/>
      </dsp:txXfrm>
    </dsp:sp>
    <dsp:sp modelId="{1F939558-35BC-4737-89BD-47CC6E5EEDEB}">
      <dsp:nvSpPr>
        <dsp:cNvPr id="0" name=""/>
        <dsp:cNvSpPr/>
      </dsp:nvSpPr>
      <dsp:spPr>
        <a:xfrm>
          <a:off x="0" y="4594800"/>
          <a:ext cx="648000" cy="6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smtClean="0"/>
            <a:t>6</a:t>
          </a:r>
          <a:endParaRPr lang="vi-VN" sz="3200" kern="1200" noProof="0" dirty="0"/>
        </a:p>
      </dsp:txBody>
      <dsp:txXfrm>
        <a:off x="94897" y="4689697"/>
        <a:ext cx="458206" cy="458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4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23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9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2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06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3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http://www.caridad.com/wp-content/uploads/2015/11/thankyou.jpg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http://www.emoticonswallpapers.com/images/thank-you/thank-you-glitter-pictures-010.jpg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http://www.corydoiron.com/wp-content/uploads/2012/11/Thank-You-Kids-.jpg</a:t>
            </a:r>
            <a:endParaRPr lang="vi-VN" sz="80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http://www.marketingyourpurpose.com/wp-content/uploads/2014/04/Thank-You.jpg</a:t>
            </a:r>
            <a:endParaRPr lang="vi-VN" sz="80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http://f.tqn.com/y/jobsearch/1/W/J/7/1/185275200.jpg</a:t>
            </a:r>
            <a:endParaRPr lang="vi-VN" sz="80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2 dòng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2465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2192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1703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1430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6" r:id="rId4"/>
    <p:sldLayoutId id="2147483668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0" r:id="rId16"/>
    <p:sldLayoutId id="2147483659" r:id="rId17"/>
    <p:sldLayoutId id="214748365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smtClean="0"/>
              <a:t>ADVANCED PROGRAMMING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Lesson 0</a:t>
            </a:r>
            <a:r>
              <a:rPr lang="en-US" smtClean="0"/>
              <a:t>6</a:t>
            </a:r>
            <a:r>
              <a:rPr lang="vi-VN" smtClean="0"/>
              <a:t>. </a:t>
            </a:r>
            <a:r>
              <a:rPr lang="en-US" smtClean="0"/>
              <a:t>Threads and Scheduling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81000" y="2743200"/>
            <a:ext cx="8534400" cy="2667000"/>
          </a:xfrm>
          <a:prstGeom prst="wedgeRoundRectCallout">
            <a:avLst>
              <a:gd name="adj1" fmla="val -44731"/>
              <a:gd name="adj2" fmla="val -11102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Return</a:t>
            </a:r>
            <a:r>
              <a:rPr lang="en-US" sz="320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If the function succeeds, the return value is a handle to the new thread.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If the function fails, the return value is NULL</a:t>
            </a:r>
          </a:p>
        </p:txBody>
      </p:sp>
    </p:spTree>
    <p:extLst>
      <p:ext uri="{BB962C8B-B14F-4D97-AF65-F5344CB8AC3E}">
        <p14:creationId xmlns:p14="http://schemas.microsoft.com/office/powerpoint/2010/main" val="341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81000" y="2743200"/>
            <a:ext cx="8534400" cy="1447800"/>
          </a:xfrm>
          <a:prstGeom prst="wedgeRoundRectCallout">
            <a:avLst>
              <a:gd name="adj1" fmla="val 16389"/>
              <a:gd name="adj2" fmla="val -1273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lpThreadAttributes</a:t>
            </a:r>
            <a:r>
              <a:rPr lang="en-US" sz="3200" smtClean="0"/>
              <a:t>: Security </a:t>
            </a:r>
            <a:r>
              <a:rPr lang="en-US" sz="3200"/>
              <a:t>attributes structure (use NULL)</a:t>
            </a:r>
          </a:p>
        </p:txBody>
      </p:sp>
    </p:spTree>
    <p:extLst>
      <p:ext uri="{BB962C8B-B14F-4D97-AF65-F5344CB8AC3E}">
        <p14:creationId xmlns:p14="http://schemas.microsoft.com/office/powerpoint/2010/main" val="20653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38456" y="3200400"/>
            <a:ext cx="8534400" cy="3033712"/>
          </a:xfrm>
          <a:prstGeom prst="wedgeRoundRectCallout">
            <a:avLst>
              <a:gd name="adj1" fmla="val 17850"/>
              <a:gd name="adj2" fmla="val -843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dwStackSize</a:t>
            </a:r>
            <a:r>
              <a:rPr lang="en-US" sz="320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Byte </a:t>
            </a:r>
            <a:r>
              <a:rPr lang="en-US" sz="3200"/>
              <a:t>size for the new thread’s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Use 0 to default to the primary thread’s stack size (1 MB)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506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38456" y="3200400"/>
            <a:ext cx="8534400" cy="3033712"/>
          </a:xfrm>
          <a:prstGeom prst="wedgeRoundRectCallout">
            <a:avLst>
              <a:gd name="adj1" fmla="val 18094"/>
              <a:gd name="adj2" fmla="val -6925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lpStartAddress</a:t>
            </a:r>
            <a:r>
              <a:rPr lang="en-US" sz="320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Points </a:t>
            </a:r>
            <a:r>
              <a:rPr lang="en-US" sz="3200"/>
              <a:t>to the function (within the calling process) to be </a:t>
            </a:r>
            <a:r>
              <a:rPr lang="en-US" sz="3200" smtClean="0"/>
              <a:t>executed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It is called the “thread function”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513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38456" y="3657600"/>
            <a:ext cx="8534400" cy="2576512"/>
          </a:xfrm>
          <a:prstGeom prst="wedgeRoundRectCallout">
            <a:avLst>
              <a:gd name="adj1" fmla="val 18094"/>
              <a:gd name="adj2" fmla="val -6925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lpParameter</a:t>
            </a:r>
            <a:r>
              <a:rPr lang="en-US" sz="32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The </a:t>
            </a:r>
            <a:r>
              <a:rPr lang="en-US" sz="3200"/>
              <a:t>pointer passed as the thread </a:t>
            </a:r>
            <a:r>
              <a:rPr lang="en-US" sz="3200" smtClean="0"/>
              <a:t>argument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The thread can interpret the argument as a DWORD or a </a:t>
            </a:r>
            <a:r>
              <a:rPr lang="en-US" sz="3200" smtClean="0"/>
              <a:t>pointer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062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10747" y="4278288"/>
            <a:ext cx="8534400" cy="2576512"/>
          </a:xfrm>
          <a:prstGeom prst="wedgeRoundRectCallout">
            <a:avLst>
              <a:gd name="adj1" fmla="val 20529"/>
              <a:gd name="adj2" fmla="val -765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dwCreationFlags</a:t>
            </a:r>
            <a:r>
              <a:rPr lang="en-US" sz="32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If zero, the thread is immediately ready to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If CREATE_SUSPENDED, the new thread will be in the suspended state</a:t>
            </a:r>
          </a:p>
        </p:txBody>
      </p:sp>
    </p:spTree>
    <p:extLst>
      <p:ext uri="{BB962C8B-B14F-4D97-AF65-F5344CB8AC3E}">
        <p14:creationId xmlns:p14="http://schemas.microsoft.com/office/powerpoint/2010/main" val="10207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CreateThread</a:t>
            </a:r>
            <a:r>
              <a:rPr lang="en-US"/>
              <a:t>(</a:t>
            </a:r>
          </a:p>
          <a:p>
            <a:r>
              <a:rPr lang="en-US" smtClean="0"/>
              <a:t>	LPSECURITY_ATTRIBUTES		lpThreadAttributes</a:t>
            </a:r>
            <a:r>
              <a:rPr lang="en-US"/>
              <a:t>,</a:t>
            </a:r>
          </a:p>
          <a:p>
            <a:r>
              <a:rPr lang="en-US" smtClean="0"/>
              <a:t>	SIZE_T									dwStackSize</a:t>
            </a:r>
            <a:r>
              <a:rPr lang="en-US"/>
              <a:t>,</a:t>
            </a:r>
          </a:p>
          <a:p>
            <a:r>
              <a:rPr lang="en-US" smtClean="0"/>
              <a:t>	LPTHREAD_START_ROUTINE 	lpStartAddress</a:t>
            </a:r>
            <a:r>
              <a:rPr lang="en-US"/>
              <a:t>,</a:t>
            </a:r>
          </a:p>
          <a:p>
            <a:r>
              <a:rPr lang="en-US" smtClean="0"/>
              <a:t>	LPVOID									lpParameter</a:t>
            </a:r>
            <a:r>
              <a:rPr lang="en-US"/>
              <a:t>,</a:t>
            </a:r>
          </a:p>
          <a:p>
            <a:r>
              <a:rPr lang="en-US" smtClean="0"/>
              <a:t>	DWORD									dwCreationFlags</a:t>
            </a:r>
            <a:r>
              <a:rPr lang="en-US"/>
              <a:t>,</a:t>
            </a:r>
          </a:p>
          <a:p>
            <a:r>
              <a:rPr lang="en-US" smtClean="0"/>
              <a:t>	LPDWORD								lpThreadId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10747" y="4724400"/>
            <a:ext cx="8534400" cy="2130400"/>
          </a:xfrm>
          <a:prstGeom prst="wedgeRoundRectCallout">
            <a:avLst>
              <a:gd name="adj1" fmla="val 20529"/>
              <a:gd name="adj2" fmla="val -765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dwCreationFlags</a:t>
            </a:r>
            <a:r>
              <a:rPr lang="en-US" sz="32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Points </a:t>
            </a:r>
            <a:r>
              <a:rPr lang="en-US" sz="3200"/>
              <a:t>to a DWORD that receives the new thread’s identifier; </a:t>
            </a:r>
            <a:endParaRPr lang="en-US" sz="3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Can be NULL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966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The number of threads a process can create is limited by the available virtual memory. </a:t>
            </a:r>
            <a:endParaRPr lang="en-US" smtClean="0"/>
          </a:p>
          <a:p>
            <a:r>
              <a:rPr lang="en-US" smtClean="0"/>
              <a:t>By </a:t>
            </a:r>
            <a:r>
              <a:rPr lang="en-US"/>
              <a:t>default, </a:t>
            </a:r>
            <a:r>
              <a:rPr lang="en-US" smtClean="0"/>
              <a:t>thread’s stack size is 1 MB. </a:t>
            </a:r>
            <a:r>
              <a:rPr lang="en-US"/>
              <a:t>Therefore, </a:t>
            </a:r>
            <a:r>
              <a:rPr lang="en-US" smtClean="0"/>
              <a:t>2,048 threads</a:t>
            </a:r>
            <a:r>
              <a:rPr lang="en-US"/>
              <a:t> </a:t>
            </a:r>
            <a:r>
              <a:rPr lang="en-US" smtClean="0"/>
              <a:t>can be created.</a:t>
            </a:r>
          </a:p>
          <a:p>
            <a:r>
              <a:rPr lang="en-US" smtClean="0"/>
              <a:t>However</a:t>
            </a:r>
            <a:r>
              <a:rPr lang="en-US"/>
              <a:t>, </a:t>
            </a:r>
            <a:r>
              <a:rPr lang="en-US" smtClean="0"/>
              <a:t>your application </a:t>
            </a:r>
            <a:r>
              <a:rPr lang="en-US"/>
              <a:t>will have better performance if you create one thread per </a:t>
            </a:r>
            <a:r>
              <a:rPr lang="en-US" smtClean="0"/>
              <a:t>processor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06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41051037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6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8384117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DWORD WINAPI </a:t>
            </a:r>
            <a:r>
              <a:rPr lang="en-US" b="1"/>
              <a:t>MyThreadFunc</a:t>
            </a:r>
            <a:r>
              <a:rPr lang="en-US"/>
              <a:t> </a:t>
            </a:r>
            <a:r>
              <a:rPr lang="en-US" smtClean="0"/>
              <a:t>(PVOID </a:t>
            </a:r>
            <a:r>
              <a:rPr lang="en-US"/>
              <a:t>pThParam )</a:t>
            </a:r>
          </a:p>
          <a:p>
            <a:r>
              <a:rPr lang="en-US" smtClean="0"/>
              <a:t>{</a:t>
            </a:r>
          </a:p>
          <a:p>
            <a:r>
              <a:rPr lang="en-US"/>
              <a:t>	</a:t>
            </a:r>
            <a:r>
              <a:rPr lang="en-US" smtClean="0"/>
              <a:t>. </a:t>
            </a:r>
            <a:r>
              <a:rPr lang="en-US"/>
              <a:t>. .</a:t>
            </a:r>
          </a:p>
          <a:p>
            <a:r>
              <a:rPr lang="en-US"/>
              <a:t>	ExitThread (ExitCode);  </a:t>
            </a:r>
            <a:r>
              <a:rPr lang="en-US">
                <a:solidFill>
                  <a:srgbClr val="FF0000"/>
                </a:solidFill>
              </a:rPr>
              <a:t>/* OR */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ExitCode;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Thread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4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DWORD WINAPI </a:t>
            </a:r>
            <a:r>
              <a:rPr lang="en-US" b="1"/>
              <a:t>MyThreadFunc</a:t>
            </a:r>
            <a:r>
              <a:rPr lang="en-US"/>
              <a:t> </a:t>
            </a:r>
            <a:r>
              <a:rPr lang="en-US" smtClean="0"/>
              <a:t>(PVOID </a:t>
            </a:r>
            <a:r>
              <a:rPr lang="en-US"/>
              <a:t>pThParam )</a:t>
            </a:r>
          </a:p>
          <a:p>
            <a:r>
              <a:rPr lang="en-US" smtClean="0"/>
              <a:t>{</a:t>
            </a:r>
          </a:p>
          <a:p>
            <a:r>
              <a:rPr lang="en-US"/>
              <a:t>	</a:t>
            </a:r>
            <a:r>
              <a:rPr lang="en-US" smtClean="0"/>
              <a:t>. </a:t>
            </a:r>
            <a:r>
              <a:rPr lang="en-US"/>
              <a:t>. .</a:t>
            </a:r>
          </a:p>
          <a:p>
            <a:r>
              <a:rPr lang="en-US"/>
              <a:t>	ExitThread (ExitCode);  </a:t>
            </a:r>
            <a:r>
              <a:rPr lang="en-US">
                <a:solidFill>
                  <a:srgbClr val="FF0000"/>
                </a:solidFill>
              </a:rPr>
              <a:t>/* OR */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ExitCode;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Thread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303820" y="3276600"/>
            <a:ext cx="8534400" cy="2957512"/>
          </a:xfrm>
          <a:prstGeom prst="wedgeRoundRectCallout">
            <a:avLst>
              <a:gd name="adj1" fmla="val -29146"/>
              <a:gd name="adj2" fmla="val -12359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WINAPI</a:t>
            </a:r>
            <a:r>
              <a:rPr lang="en-US" sz="32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The calling convention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WINAPI = standard call </a:t>
            </a:r>
            <a:r>
              <a:rPr lang="en-US" sz="3200">
                <a:sym typeface="Wingdings" panose="05000000000000000000" pitchFamily="2" charset="2"/>
              </a:rPr>
              <a:t> the called function is responsible for cleaning up the stack of its arguments.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244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DWORD WINAPI </a:t>
            </a:r>
            <a:r>
              <a:rPr lang="en-US" b="1"/>
              <a:t>MyThreadFunc</a:t>
            </a:r>
            <a:r>
              <a:rPr lang="en-US"/>
              <a:t> </a:t>
            </a:r>
            <a:r>
              <a:rPr lang="en-US" smtClean="0"/>
              <a:t>(PVOID </a:t>
            </a:r>
            <a:r>
              <a:rPr lang="en-US"/>
              <a:t>pThParam )</a:t>
            </a:r>
          </a:p>
          <a:p>
            <a:r>
              <a:rPr lang="en-US" smtClean="0"/>
              <a:t>{</a:t>
            </a:r>
          </a:p>
          <a:p>
            <a:r>
              <a:rPr lang="en-US"/>
              <a:t>	</a:t>
            </a:r>
            <a:r>
              <a:rPr lang="en-US" smtClean="0"/>
              <a:t>. </a:t>
            </a:r>
            <a:r>
              <a:rPr lang="en-US"/>
              <a:t>. .</a:t>
            </a:r>
          </a:p>
          <a:p>
            <a:r>
              <a:rPr lang="en-US"/>
              <a:t>	ExitThread (ExitCode);  </a:t>
            </a:r>
            <a:r>
              <a:rPr lang="en-US">
                <a:solidFill>
                  <a:srgbClr val="FF0000"/>
                </a:solidFill>
              </a:rPr>
              <a:t>/* OR */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ExitCode;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Thread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303820" y="1905000"/>
            <a:ext cx="8534400" cy="4329112"/>
          </a:xfrm>
          <a:prstGeom prst="wedgeRoundRectCallout">
            <a:avLst>
              <a:gd name="adj1" fmla="val 25886"/>
              <a:gd name="adj2" fmla="val -678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pThParam</a:t>
            </a:r>
            <a:r>
              <a:rPr lang="en-US" sz="32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A thread function must accept a single pointer argument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It is the </a:t>
            </a:r>
            <a:r>
              <a:rPr lang="en-US" sz="3200" b="1" smtClean="0"/>
              <a:t>lpParameter</a:t>
            </a:r>
            <a:r>
              <a:rPr lang="en-US" sz="3200" smtClean="0"/>
              <a:t> passed to the </a:t>
            </a:r>
            <a:r>
              <a:rPr lang="en-US" sz="3200" b="1" smtClean="0"/>
              <a:t>CreateThread</a:t>
            </a:r>
            <a:r>
              <a:rPr lang="en-US" sz="3200" smtClean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The thread </a:t>
            </a:r>
            <a:r>
              <a:rPr lang="en-US" sz="3200" smtClean="0"/>
              <a:t>function can </a:t>
            </a:r>
            <a:r>
              <a:rPr lang="en-US" sz="3200"/>
              <a:t>interpret the argument as a DWORD or a </a:t>
            </a:r>
            <a:r>
              <a:rPr lang="en-US" sz="3200" smtClean="0"/>
              <a:t>pointer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809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DWORD WINAPI </a:t>
            </a:r>
            <a:r>
              <a:rPr lang="en-US" b="1"/>
              <a:t>MyThreadFunc</a:t>
            </a:r>
            <a:r>
              <a:rPr lang="en-US"/>
              <a:t> </a:t>
            </a:r>
            <a:r>
              <a:rPr lang="en-US" smtClean="0"/>
              <a:t>(PVOID </a:t>
            </a:r>
            <a:r>
              <a:rPr lang="en-US"/>
              <a:t>pThParam )</a:t>
            </a:r>
          </a:p>
          <a:p>
            <a:r>
              <a:rPr lang="en-US" smtClean="0"/>
              <a:t>{</a:t>
            </a:r>
          </a:p>
          <a:p>
            <a:r>
              <a:rPr lang="en-US"/>
              <a:t>	</a:t>
            </a:r>
            <a:r>
              <a:rPr lang="en-US" smtClean="0"/>
              <a:t>. </a:t>
            </a:r>
            <a:r>
              <a:rPr lang="en-US"/>
              <a:t>. .</a:t>
            </a:r>
          </a:p>
          <a:p>
            <a:r>
              <a:rPr lang="en-US"/>
              <a:t>	ExitThread (ExitCode);  </a:t>
            </a:r>
            <a:r>
              <a:rPr lang="en-US">
                <a:solidFill>
                  <a:srgbClr val="FF0000"/>
                </a:solidFill>
              </a:rPr>
              <a:t>/* OR */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ExitCode;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Thread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3442855" y="2886809"/>
            <a:ext cx="5320145" cy="1204912"/>
          </a:xfrm>
          <a:prstGeom prst="wedgeRoundRectCallout">
            <a:avLst>
              <a:gd name="adj1" fmla="val -92440"/>
              <a:gd name="adj2" fmla="val -1898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Return</a:t>
            </a:r>
            <a:r>
              <a:rPr lang="en-US" sz="3200" smtClean="0"/>
              <a:t>: the exit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318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43645749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4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Threads are terminated by </a:t>
            </a:r>
            <a:r>
              <a:rPr lang="en-US" b="1"/>
              <a:t>ExitProcess</a:t>
            </a:r>
          </a:p>
          <a:p>
            <a:pPr lvl="1"/>
            <a:r>
              <a:rPr lang="en-US"/>
              <a:t>The process and all its threads terminate</a:t>
            </a:r>
          </a:p>
          <a:p>
            <a:pPr lvl="1"/>
            <a:r>
              <a:rPr lang="en-US"/>
              <a:t>The exit code returned by the thread start function same as the process exit code</a:t>
            </a:r>
          </a:p>
          <a:p>
            <a:pPr lvl="1"/>
            <a:r>
              <a:rPr lang="en-US"/>
              <a:t>Or a thread can simply return with its exit </a:t>
            </a:r>
            <a:r>
              <a:rPr lang="en-US" smtClean="0"/>
              <a:t>code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</a:t>
            </a:r>
            <a:r>
              <a:rPr lang="en-US" smtClean="0"/>
              <a:t>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</a:t>
            </a:r>
            <a:r>
              <a:rPr lang="en-US" smtClean="0"/>
              <a:t>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ExitThread is the preferred technique</a:t>
            </a:r>
          </a:p>
          <a:p>
            <a:pPr lvl="1"/>
            <a:r>
              <a:rPr lang="en-US"/>
              <a:t>The thread’s stack is deallocated on </a:t>
            </a:r>
            <a:r>
              <a:rPr lang="en-US" smtClean="0"/>
              <a:t>termination</a:t>
            </a:r>
          </a:p>
          <a:p>
            <a:pPr lvl="1"/>
            <a:endParaRPr lang="en-US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ExitThread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DWORD dwExitCode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A thread will remain in the system until the last handle to it is closed (using CloseHandle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</a:t>
            </a:r>
            <a:r>
              <a:rPr lang="en-US" smtClean="0"/>
              <a:t>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You can terminate a different thread with </a:t>
            </a:r>
            <a:r>
              <a:rPr lang="en-US" b="1"/>
              <a:t>TerminateThread</a:t>
            </a:r>
          </a:p>
          <a:p>
            <a:pPr lvl="1"/>
            <a:r>
              <a:rPr lang="en-US"/>
              <a:t>Dangerous: The thread’s stack and other resources will not be deallocated</a:t>
            </a:r>
          </a:p>
          <a:p>
            <a:pPr lvl="1"/>
            <a:r>
              <a:rPr lang="en-US"/>
              <a:t>Better to let the thread terminate itself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64345266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b="1"/>
              <a:t>GetExitCodeThread</a:t>
            </a:r>
            <a:r>
              <a:rPr lang="en-US"/>
              <a:t> (</a:t>
            </a:r>
          </a:p>
          <a:p>
            <a:r>
              <a:rPr lang="en-US" smtClean="0"/>
              <a:t>	HANDLE			hThread</a:t>
            </a:r>
            <a:r>
              <a:rPr lang="en-US"/>
              <a:t>,</a:t>
            </a:r>
          </a:p>
          <a:p>
            <a:r>
              <a:rPr lang="en-US" smtClean="0"/>
              <a:t>	LPDWORD		lpdwExitCode </a:t>
            </a:r>
          </a:p>
          <a:p>
            <a:r>
              <a:rPr lang="en-US" smtClean="0"/>
              <a:t>)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Exit </a:t>
            </a:r>
            <a:r>
              <a:rPr lang="en-US" smtClean="0"/>
              <a:t>Codes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2743200"/>
            <a:ext cx="8763000" cy="2286000"/>
          </a:xfrm>
          <a:prstGeom prst="wedgeRoundRectCallout">
            <a:avLst>
              <a:gd name="adj1" fmla="val -16756"/>
              <a:gd name="adj2" fmla="val -729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lpdwExitCode</a:t>
            </a:r>
            <a:r>
              <a:rPr lang="en-US" sz="320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Contains the thread’s exit </a:t>
            </a:r>
            <a:r>
              <a:rPr lang="en-US" sz="3200" smtClean="0"/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It could be </a:t>
            </a:r>
            <a:r>
              <a:rPr lang="en-US" sz="3200" smtClean="0"/>
              <a:t>STILL_ACTIVE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37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8626154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4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42020480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7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A thread has a permanent “ThreadId”</a:t>
            </a:r>
          </a:p>
          <a:p>
            <a:r>
              <a:rPr lang="en-US"/>
              <a:t>A thread is usually accessed by HANDLE</a:t>
            </a:r>
          </a:p>
          <a:p>
            <a:r>
              <a:rPr lang="en-US"/>
              <a:t>An ID can be converted to a </a:t>
            </a:r>
            <a:r>
              <a:rPr lang="en-US" smtClean="0"/>
              <a:t>HANDLE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</a:t>
            </a:r>
            <a:r>
              <a:rPr lang="en-US" smtClean="0"/>
              <a:t>Identities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0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HANDLE </a:t>
            </a:r>
            <a:r>
              <a:rPr lang="en-US" b="1"/>
              <a:t>GetCurrentThread</a:t>
            </a:r>
            <a:r>
              <a:rPr lang="en-US"/>
              <a:t> (VOID</a:t>
            </a:r>
            <a:r>
              <a:rPr lang="en-US" smtClean="0"/>
              <a:t>);</a:t>
            </a:r>
          </a:p>
          <a:p>
            <a:endParaRPr lang="en-US"/>
          </a:p>
          <a:p>
            <a:r>
              <a:rPr lang="en-US"/>
              <a:t>DWORD </a:t>
            </a:r>
            <a:r>
              <a:rPr lang="en-US" b="1"/>
              <a:t>GetCurrentThreadId</a:t>
            </a:r>
            <a:r>
              <a:rPr lang="en-US"/>
              <a:t> (VOID</a:t>
            </a:r>
            <a:r>
              <a:rPr lang="en-US" smtClean="0"/>
              <a:t>);</a:t>
            </a:r>
          </a:p>
          <a:p>
            <a:endParaRPr lang="en-US"/>
          </a:p>
          <a:p>
            <a:r>
              <a:rPr lang="en-US"/>
              <a:t>HANDLE </a:t>
            </a:r>
            <a:r>
              <a:rPr lang="en-US" b="1"/>
              <a:t>OpenThread</a:t>
            </a:r>
            <a:r>
              <a:rPr lang="en-US"/>
              <a:t> (</a:t>
            </a:r>
          </a:p>
          <a:p>
            <a:r>
              <a:rPr lang="en-US" smtClean="0"/>
              <a:t>	DWORD		dwDesiredAccess</a:t>
            </a:r>
            <a:r>
              <a:rPr lang="en-US"/>
              <a:t>,</a:t>
            </a:r>
          </a:p>
          <a:p>
            <a:r>
              <a:rPr lang="en-US" smtClean="0"/>
              <a:t>	BOOL		bInheritableHandle</a:t>
            </a:r>
            <a:r>
              <a:rPr lang="en-US"/>
              <a:t>,</a:t>
            </a:r>
          </a:p>
          <a:p>
            <a:r>
              <a:rPr lang="en-US" smtClean="0"/>
              <a:t>	DWORD		dwThreadId</a:t>
            </a:r>
          </a:p>
          <a:p>
            <a:r>
              <a:rPr lang="en-US" smtClean="0"/>
              <a:t>);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</a:t>
            </a:r>
            <a:r>
              <a:rPr lang="en-US" smtClean="0"/>
              <a:t>Identities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70615916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Every thread has a </a:t>
            </a:r>
            <a:r>
              <a:rPr lang="en-US" b="1"/>
              <a:t>suspend </a:t>
            </a:r>
            <a:r>
              <a:rPr lang="en-US" b="1" smtClean="0"/>
              <a:t>count</a:t>
            </a:r>
            <a:r>
              <a:rPr lang="en-US" smtClean="0"/>
              <a:t>. A </a:t>
            </a:r>
            <a:r>
              <a:rPr lang="en-US"/>
              <a:t>thread can execute only if this count is zero</a:t>
            </a:r>
          </a:p>
          <a:p>
            <a:r>
              <a:rPr lang="en-US"/>
              <a:t>A thread can be created in the suspended </a:t>
            </a:r>
            <a:r>
              <a:rPr lang="en-US" smtClean="0"/>
              <a:t>state (suspend count = 1)</a:t>
            </a:r>
            <a:endParaRPr lang="en-US"/>
          </a:p>
          <a:p>
            <a:r>
              <a:rPr lang="en-US"/>
              <a:t>One thread can increment or decrement the suspend count of </a:t>
            </a:r>
            <a:r>
              <a:rPr lang="en-US" smtClean="0"/>
              <a:t>another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Suspending and Resuming </a:t>
            </a:r>
            <a:r>
              <a:rPr lang="en-US" smtClean="0"/>
              <a:t>Threads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Suspending and Resuming </a:t>
            </a:r>
            <a:r>
              <a:rPr lang="en-US" smtClean="0"/>
              <a:t>Threads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DWORD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ResumeThread(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HANDLE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hThread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DWORD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SuspendThread(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hThread)</a:t>
            </a:r>
          </a:p>
          <a:p>
            <a:endParaRPr lang="en-US"/>
          </a:p>
          <a:p>
            <a:r>
              <a:rPr lang="en-US"/>
              <a:t>Both functions return previous suspend </a:t>
            </a:r>
            <a:r>
              <a:rPr lang="en-US" smtClean="0"/>
              <a:t>count (0xFFFFFFFF </a:t>
            </a:r>
            <a:r>
              <a:rPr lang="en-US"/>
              <a:t>indicates </a:t>
            </a:r>
            <a:r>
              <a:rPr lang="en-US" smtClean="0"/>
              <a:t>failure)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9678410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3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Wait for a thread to terminate using general purpose wait functions</a:t>
            </a:r>
          </a:p>
          <a:p>
            <a:pPr lvl="1"/>
            <a:r>
              <a:rPr lang="en-US" smtClean="0"/>
              <a:t>WaitForSingleObject</a:t>
            </a:r>
          </a:p>
          <a:p>
            <a:pPr lvl="1"/>
            <a:r>
              <a:rPr lang="en-US" smtClean="0"/>
              <a:t>WaitForMultipleObjects</a:t>
            </a:r>
            <a:endParaRPr lang="en-US"/>
          </a:p>
          <a:p>
            <a:r>
              <a:rPr lang="en-US" smtClean="0"/>
              <a:t>The </a:t>
            </a:r>
            <a:r>
              <a:rPr lang="en-US"/>
              <a:t>wait functions wait for the thread handle to become </a:t>
            </a:r>
            <a:r>
              <a:rPr lang="en-US" smtClean="0"/>
              <a:t>signaled.Thread </a:t>
            </a:r>
            <a:r>
              <a:rPr lang="en-US"/>
              <a:t>handle is signaled when thread </a:t>
            </a:r>
            <a:r>
              <a:rPr lang="en-US" smtClean="0"/>
              <a:t>terminates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Waiting </a:t>
            </a:r>
            <a:r>
              <a:rPr lang="en-US"/>
              <a:t>for Thread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Waiting </a:t>
            </a:r>
            <a:r>
              <a:rPr lang="en-US"/>
              <a:t>for Thread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b="1"/>
              <a:t>ExitThread</a:t>
            </a:r>
            <a:r>
              <a:rPr lang="en-US"/>
              <a:t> and </a:t>
            </a:r>
            <a:r>
              <a:rPr lang="en-US" b="1"/>
              <a:t>TerminateThread</a:t>
            </a:r>
            <a:r>
              <a:rPr lang="en-US"/>
              <a:t> set the object to the signaled </a:t>
            </a:r>
            <a:r>
              <a:rPr lang="en-US" smtClean="0"/>
              <a:t>state, and release </a:t>
            </a:r>
            <a:r>
              <a:rPr lang="en-US"/>
              <a:t>all other threads waiting on the object</a:t>
            </a:r>
          </a:p>
          <a:p>
            <a:r>
              <a:rPr lang="en-US" b="1"/>
              <a:t>ExitProcess</a:t>
            </a:r>
            <a:r>
              <a:rPr lang="en-US"/>
              <a:t> sets the process’ state and all its threads’ states to signaled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DWORD </a:t>
            </a:r>
            <a:r>
              <a:rPr lang="en-US" b="1"/>
              <a:t>WaitForSingleObject</a:t>
            </a:r>
            <a:r>
              <a:rPr lang="en-US"/>
              <a:t> </a:t>
            </a:r>
            <a:r>
              <a:rPr lang="en-US" smtClean="0"/>
              <a:t>(</a:t>
            </a:r>
            <a:endParaRPr lang="en-US"/>
          </a:p>
          <a:p>
            <a:r>
              <a:rPr lang="en-US" smtClean="0"/>
              <a:t>	HANDLE		hObject</a:t>
            </a:r>
            <a:r>
              <a:rPr lang="en-US"/>
              <a:t>,</a:t>
            </a:r>
          </a:p>
          <a:p>
            <a:r>
              <a:rPr lang="en-US" smtClean="0"/>
              <a:t>	DWORD		dwTimeOut </a:t>
            </a:r>
          </a:p>
          <a:p>
            <a:r>
              <a:rPr lang="en-US" smtClean="0"/>
              <a:t>)</a:t>
            </a:r>
            <a:endParaRPr lang="en-US"/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Waiting for Thread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and Thread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5" y="685800"/>
            <a:ext cx="8001000" cy="60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Waiting for Thread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DWORD </a:t>
            </a:r>
            <a:r>
              <a:rPr lang="en-US" b="1"/>
              <a:t>WaitForMultipleObjects</a:t>
            </a:r>
            <a:r>
              <a:rPr lang="en-US"/>
              <a:t> (</a:t>
            </a:r>
          </a:p>
          <a:p>
            <a:r>
              <a:rPr lang="en-US" smtClean="0"/>
              <a:t>	DWORD			cObjects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LPHANDLE		lphObjects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BOOL			fWaitAll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dwTimeOut </a:t>
            </a:r>
          </a:p>
          <a:p>
            <a:r>
              <a:rPr lang="en-US" smtClean="0"/>
              <a:t>)</a:t>
            </a:r>
            <a:endParaRPr lang="en-US"/>
          </a:p>
          <a:p>
            <a:endParaRPr lang="en-US"/>
          </a:p>
          <a:p>
            <a:r>
              <a:rPr lang="en-US" b="1"/>
              <a:t>Return</a:t>
            </a:r>
            <a:r>
              <a:rPr lang="en-US"/>
              <a:t>: The cause of the wait </a:t>
            </a:r>
            <a:r>
              <a:rPr lang="en-US" smtClean="0"/>
              <a:t>completion</a:t>
            </a:r>
          </a:p>
          <a:p>
            <a:r>
              <a:rPr lang="en-US" b="1"/>
              <a:t>cObjects</a:t>
            </a:r>
            <a:r>
              <a:rPr lang="en-US"/>
              <a:t> </a:t>
            </a:r>
            <a:r>
              <a:rPr lang="en-US" smtClean="0"/>
              <a:t>≤ MAXIMUM_WAIT_OBJECTS </a:t>
            </a:r>
            <a:r>
              <a:rPr lang="en-US"/>
              <a:t>- 64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2709598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440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Nearly all programs (and thread functions) use the C library</a:t>
            </a:r>
          </a:p>
          <a:p>
            <a:r>
              <a:rPr lang="en-US" smtClean="0"/>
              <a:t>But </a:t>
            </a:r>
            <a:r>
              <a:rPr lang="en-US"/>
              <a:t>the normal C library is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“thread safe”</a:t>
            </a:r>
          </a:p>
          <a:p>
            <a:r>
              <a:rPr lang="en-US" smtClean="0"/>
              <a:t>Use </a:t>
            </a:r>
            <a:r>
              <a:rPr lang="en-US" b="1"/>
              <a:t>_beginthreadex</a:t>
            </a:r>
            <a:r>
              <a:rPr lang="en-US"/>
              <a:t> and </a:t>
            </a:r>
            <a:r>
              <a:rPr lang="en-US" b="1" smtClean="0"/>
              <a:t>_endthreadex</a:t>
            </a:r>
            <a:r>
              <a:rPr lang="en-US" smtClean="0"/>
              <a:t> in place of </a:t>
            </a:r>
            <a:r>
              <a:rPr lang="en-US" b="1" smtClean="0"/>
              <a:t>CreateThread</a:t>
            </a:r>
            <a:r>
              <a:rPr lang="en-US" smtClean="0"/>
              <a:t> and </a:t>
            </a:r>
            <a:r>
              <a:rPr lang="en-US" b="1" smtClean="0"/>
              <a:t>ExitProcess</a:t>
            </a:r>
            <a:r>
              <a:rPr lang="en-US" smtClean="0"/>
              <a:t> respectively</a:t>
            </a:r>
          </a:p>
          <a:p>
            <a:r>
              <a:rPr lang="en-US" smtClean="0"/>
              <a:t>Thread function can end just by the </a:t>
            </a:r>
            <a:r>
              <a:rPr lang="en-US" b="1" smtClean="0"/>
              <a:t>return</a:t>
            </a:r>
            <a:r>
              <a:rPr lang="en-US" smtClean="0"/>
              <a:t> instruction</a:t>
            </a:r>
          </a:p>
          <a:p>
            <a:r>
              <a:rPr lang="en-US" smtClean="0"/>
              <a:t>The functions’ parameters are unchanged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 Library and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5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uintptr_t </a:t>
            </a:r>
            <a:r>
              <a:rPr lang="en-US" b="1">
                <a:solidFill>
                  <a:srgbClr val="FF0000"/>
                </a:solidFill>
              </a:rPr>
              <a:t>_beginthreadex</a:t>
            </a:r>
            <a:r>
              <a:rPr lang="en-US"/>
              <a:t>( </a:t>
            </a:r>
            <a:r>
              <a:rPr lang="en-US" smtClean="0"/>
              <a:t>  </a:t>
            </a:r>
            <a:endParaRPr lang="en-US"/>
          </a:p>
          <a:p>
            <a:r>
              <a:rPr lang="en-US" smtClean="0"/>
              <a:t>	</a:t>
            </a:r>
            <a:r>
              <a:rPr lang="en-US" b="1" smtClean="0"/>
              <a:t>void</a:t>
            </a:r>
            <a:r>
              <a:rPr lang="en-US" smtClean="0"/>
              <a:t>			*security</a:t>
            </a:r>
            <a:r>
              <a:rPr lang="en-US"/>
              <a:t>,  </a:t>
            </a:r>
          </a:p>
          <a:p>
            <a:r>
              <a:rPr lang="en-US" smtClean="0"/>
              <a:t>	</a:t>
            </a:r>
            <a:r>
              <a:rPr lang="en-US" b="1" smtClean="0"/>
              <a:t>unsigned</a:t>
            </a:r>
            <a:r>
              <a:rPr lang="en-US" smtClean="0"/>
              <a:t>	stack_size</a:t>
            </a:r>
            <a:r>
              <a:rPr lang="en-US"/>
              <a:t>,  </a:t>
            </a:r>
          </a:p>
          <a:p>
            <a:r>
              <a:rPr lang="en-US" smtClean="0"/>
              <a:t>	</a:t>
            </a:r>
            <a:r>
              <a:rPr lang="en-US" b="1" smtClean="0"/>
              <a:t>unsigned</a:t>
            </a:r>
            <a:r>
              <a:rPr lang="en-US" smtClean="0"/>
              <a:t>	( </a:t>
            </a:r>
            <a:r>
              <a:rPr lang="en-US"/>
              <a:t>__stdcall *start_address )( void * ),  </a:t>
            </a:r>
          </a:p>
          <a:p>
            <a:r>
              <a:rPr lang="en-US" smtClean="0"/>
              <a:t>	</a:t>
            </a:r>
            <a:r>
              <a:rPr lang="en-US" b="1" smtClean="0"/>
              <a:t>void</a:t>
            </a:r>
            <a:r>
              <a:rPr lang="en-US" smtClean="0"/>
              <a:t>			*arglist</a:t>
            </a:r>
            <a:r>
              <a:rPr lang="en-US"/>
              <a:t>,  </a:t>
            </a:r>
          </a:p>
          <a:p>
            <a:r>
              <a:rPr lang="en-US" smtClean="0"/>
              <a:t>	</a:t>
            </a:r>
            <a:r>
              <a:rPr lang="en-US" b="1" smtClean="0"/>
              <a:t>unsigned</a:t>
            </a:r>
            <a:r>
              <a:rPr lang="en-US" smtClean="0"/>
              <a:t>	initflag</a:t>
            </a:r>
            <a:r>
              <a:rPr lang="en-US"/>
              <a:t>,  </a:t>
            </a:r>
          </a:p>
          <a:p>
            <a:r>
              <a:rPr lang="en-US" smtClean="0"/>
              <a:t>	</a:t>
            </a:r>
            <a:r>
              <a:rPr lang="en-US" b="1" smtClean="0"/>
              <a:t>unsigned</a:t>
            </a:r>
            <a:r>
              <a:rPr lang="en-US" smtClean="0"/>
              <a:t>	*thrdaddr   </a:t>
            </a:r>
            <a:endParaRPr lang="en-US"/>
          </a:p>
          <a:p>
            <a:r>
              <a:rPr lang="en-US"/>
              <a:t>); </a:t>
            </a:r>
            <a:endParaRPr lang="en-US" smtClean="0"/>
          </a:p>
          <a:p>
            <a:endParaRPr lang="en-US"/>
          </a:p>
          <a:p>
            <a:r>
              <a:rPr lang="en-US"/>
              <a:t>void </a:t>
            </a:r>
            <a:r>
              <a:rPr lang="en-US" b="1">
                <a:solidFill>
                  <a:srgbClr val="FF0000"/>
                </a:solidFill>
              </a:rPr>
              <a:t>_</a:t>
            </a:r>
            <a:r>
              <a:rPr lang="en-US" b="1" smtClean="0">
                <a:solidFill>
                  <a:srgbClr val="FF0000"/>
                </a:solidFill>
              </a:rPr>
              <a:t>endthreadex</a:t>
            </a:r>
            <a:r>
              <a:rPr lang="en-US" smtClean="0"/>
              <a:t>(unsigned retval);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 Library and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2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Set </a:t>
            </a:r>
            <a:r>
              <a:rPr lang="en-US" smtClean="0"/>
              <a:t>the </a:t>
            </a:r>
            <a:r>
              <a:rPr lang="en-US"/>
              <a:t>multithreaded environment as </a:t>
            </a:r>
            <a:r>
              <a:rPr lang="en-US" smtClean="0"/>
              <a:t>follows:</a:t>
            </a:r>
            <a:endParaRPr lang="en-US"/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#define _MT</a:t>
            </a:r>
            <a:r>
              <a:rPr lang="en-US"/>
              <a:t> in every source file before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&lt;windows.h&gt;</a:t>
            </a:r>
          </a:p>
          <a:p>
            <a:pPr lvl="1"/>
            <a:r>
              <a:rPr lang="en-US"/>
              <a:t>Link with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LIBCMT.LIB</a:t>
            </a:r>
            <a:r>
              <a:rPr lang="en-US" smtClean="0"/>
              <a:t> (this will override </a:t>
            </a:r>
            <a:r>
              <a:rPr lang="en-US"/>
              <a:t>the default </a:t>
            </a:r>
            <a:r>
              <a:rPr lang="en-US" smtClean="0"/>
              <a:t>library)</a:t>
            </a:r>
          </a:p>
          <a:p>
            <a:pPr lvl="1"/>
            <a:r>
              <a:rPr lang="en-US" smtClean="0"/>
              <a:t>All above is done by default by VS 2015!!!</a:t>
            </a:r>
            <a:endParaRPr lang="en-US"/>
          </a:p>
          <a:p>
            <a:r>
              <a:rPr lang="en-US"/>
              <a:t>#include &lt;process.h&gt;</a:t>
            </a:r>
          </a:p>
          <a:p>
            <a:r>
              <a:rPr lang="en-US"/>
              <a:t>Cast the _beginthreadex return value to (HANDLE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_beginthreadex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2973239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1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mtClean="0"/>
              <a:t> function </a:t>
            </a:r>
            <a:r>
              <a:rPr lang="en-US"/>
              <a:t>allows a thread to give up the processor </a:t>
            </a:r>
            <a:r>
              <a:rPr lang="en-US" smtClean="0"/>
              <a:t>for </a:t>
            </a:r>
            <a:r>
              <a:rPr lang="en-US"/>
              <a:t>a specified period of time. </a:t>
            </a:r>
            <a:endParaRPr lang="en-US" smtClean="0"/>
          </a:p>
          <a:p>
            <a:r>
              <a:rPr lang="en-US" smtClean="0"/>
              <a:t>A </a:t>
            </a:r>
            <a:r>
              <a:rPr lang="en-US"/>
              <a:t>thread can, </a:t>
            </a:r>
            <a:r>
              <a:rPr lang="en-US" smtClean="0"/>
              <a:t>for example</a:t>
            </a:r>
            <a:r>
              <a:rPr lang="en-US"/>
              <a:t>, perform a task periodically by sleeping after carrying out the </a:t>
            </a:r>
            <a:r>
              <a:rPr lang="en-US" smtClean="0"/>
              <a:t>task (!?!?!?)</a:t>
            </a:r>
          </a:p>
          <a:p>
            <a:r>
              <a:rPr lang="en-US" smtClean="0"/>
              <a:t>Once the </a:t>
            </a:r>
            <a:r>
              <a:rPr lang="en-US"/>
              <a:t>time period is over, the scheduler moves the thread back to the ready state.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Timed Wait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VOID </a:t>
            </a:r>
            <a:r>
              <a:rPr lang="en-US" b="1" smtClean="0"/>
              <a:t>Sleep</a:t>
            </a:r>
            <a:r>
              <a:rPr lang="en-US"/>
              <a:t>(</a:t>
            </a:r>
          </a:p>
          <a:p>
            <a:r>
              <a:rPr lang="en-US" smtClean="0"/>
              <a:t>	DWORD		dwMilliseconds</a:t>
            </a:r>
            <a:endParaRPr lang="en-US"/>
          </a:p>
          <a:p>
            <a:r>
              <a:rPr lang="en-US" smtClean="0"/>
              <a:t>);</a:t>
            </a:r>
          </a:p>
          <a:p>
            <a:endParaRPr lang="en-US"/>
          </a:p>
          <a:p>
            <a:r>
              <a:rPr lang="en-US"/>
              <a:t>The time period is in milliseconds and can even be </a:t>
            </a:r>
            <a:r>
              <a:rPr lang="en-US" smtClean="0"/>
              <a:t>INFINITE, </a:t>
            </a:r>
            <a:r>
              <a:rPr lang="en-US"/>
              <a:t>in which </a:t>
            </a:r>
            <a:r>
              <a:rPr lang="en-US" smtClean="0"/>
              <a:t>case the </a:t>
            </a:r>
            <a:r>
              <a:rPr lang="en-US"/>
              <a:t>thread will never resume.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Timed 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1231059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5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49</a:t>
            </a:fld>
            <a:endParaRPr lang="ru-RU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9862158"/>
              </p:ext>
            </p:extLst>
          </p:nvPr>
        </p:nvGraphicFramePr>
        <p:xfrm>
          <a:off x="0" y="2162175"/>
          <a:ext cx="914400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3" imgW="1249920" imgH="440280" progId="Package">
                  <p:embed/>
                </p:oleObj>
              </mc:Choice>
              <mc:Fallback>
                <p:oleObj name="Packager Shell Object" showAsIcon="1" r:id="rId3" imgW="12499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162175"/>
                        <a:ext cx="9144000" cy="321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noProof="1"/>
              <a:t>Threads </a:t>
            </a:r>
            <a:r>
              <a:rPr lang="en-US" altLang="en-US"/>
              <a:t>in</a:t>
            </a:r>
            <a:r>
              <a:rPr lang="en-US" altLang="en-US" noProof="1"/>
              <a:t> a process share data and code</a:t>
            </a:r>
          </a:p>
          <a:p>
            <a:r>
              <a:rPr lang="en-US" altLang="en-US" noProof="1"/>
              <a:t>Each thread has its own stack </a:t>
            </a:r>
            <a:endParaRPr lang="en-US" altLang="en-US" noProof="1" smtClean="0"/>
          </a:p>
          <a:p>
            <a:r>
              <a:rPr lang="en-US" altLang="en-US" noProof="1"/>
              <a:t>Each thread can allocate its own Thread Local Storage (TLS</a:t>
            </a:r>
            <a:r>
              <a:rPr lang="en-US" altLang="en-US" noProof="1" smtClean="0"/>
              <a:t>)</a:t>
            </a:r>
            <a:endParaRPr lang="en-US"/>
          </a:p>
          <a:p>
            <a:r>
              <a:rPr lang="en-US" altLang="en-US"/>
              <a:t>Threads are scheduled and run </a:t>
            </a:r>
            <a:r>
              <a:rPr lang="en-US" altLang="en-US" smtClean="0"/>
              <a:t>independently</a:t>
            </a:r>
            <a:endParaRPr lang="en-US" altLang="en-US" noProof="1" smtClean="0"/>
          </a:p>
          <a:p>
            <a:r>
              <a:rPr lang="en-US" altLang="en-US" noProof="1" smtClean="0"/>
              <a:t>Calling </a:t>
            </a:r>
            <a:r>
              <a:rPr lang="en-US" altLang="en-US" noProof="1"/>
              <a:t>thread can pass an argument to a thread at creation </a:t>
            </a:r>
            <a:r>
              <a:rPr lang="en-US" altLang="en-US" noProof="1" smtClean="0"/>
              <a:t>time</a:t>
            </a:r>
            <a:endParaRPr lang="en-US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and Thread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50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2313647"/>
              </p:ext>
            </p:extLst>
          </p:nvPr>
        </p:nvGraphicFramePr>
        <p:xfrm>
          <a:off x="0" y="1382713"/>
          <a:ext cx="9144000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ackager Shell Object" showAsIcon="1" r:id="rId3" imgW="841320" imgH="440280" progId="Package">
                  <p:embed/>
                </p:oleObj>
              </mc:Choice>
              <mc:Fallback>
                <p:oleObj name="Packager Shell Object" showAsIcon="1" r:id="rId3" imgW="8413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82713"/>
                        <a:ext cx="9144000" cy="477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3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Boss/Worker Model: Example 1</a:t>
            </a:r>
          </a:p>
          <a:p>
            <a:r>
              <a:rPr lang="en-US" smtClean="0"/>
              <a:t>Work Crew Model (variation of boss/worker model): Example 2</a:t>
            </a:r>
          </a:p>
          <a:p>
            <a:r>
              <a:rPr lang="en-US" smtClean="0"/>
              <a:t>Client/Server Model</a:t>
            </a:r>
          </a:p>
          <a:p>
            <a:r>
              <a:rPr lang="en-US" smtClean="0"/>
              <a:t>Pipeline Model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Threading Models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7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7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Performing Parallel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" y="1066800"/>
            <a:ext cx="899291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705489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010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33059790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07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29120597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90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bài giảng.potx" id="{E2277891-A1BB-4525-8B8D-D98FB34EFFD8}" vid="{B9B553D5-D3FF-4EF3-BB39-9C0337F69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12722</TotalTime>
  <Words>1335</Words>
  <Application>Microsoft Office PowerPoint</Application>
  <PresentationFormat>On-screen Show (4:3)</PresentationFormat>
  <Paragraphs>495</Paragraphs>
  <Slides>53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Slide bài giảng</vt:lpstr>
      <vt:lpstr>Package</vt:lpstr>
      <vt:lpstr>ADVANCED PROGRAMMING</vt:lpstr>
      <vt:lpstr>PowerPoint Presentation</vt:lpstr>
      <vt:lpstr>PowerPoint Presentation</vt:lpstr>
      <vt:lpstr>Process and Thread Overview</vt:lpstr>
      <vt:lpstr>Process and Thread Overview</vt:lpstr>
      <vt:lpstr>Threads Performing Parallel Tasks</vt:lpstr>
      <vt:lpstr>PowerPoint Presentation</vt:lpstr>
      <vt:lpstr>Thread Management</vt:lpstr>
      <vt:lpstr>Thread Management</vt:lpstr>
      <vt:lpstr>Creating a Thread</vt:lpstr>
      <vt:lpstr>Creating a Thread</vt:lpstr>
      <vt:lpstr>Creating a Thread</vt:lpstr>
      <vt:lpstr>Creating a Thread</vt:lpstr>
      <vt:lpstr>Creating a Thread</vt:lpstr>
      <vt:lpstr>Creating a Thread</vt:lpstr>
      <vt:lpstr>Creating a Thread</vt:lpstr>
      <vt:lpstr>Creating a Thread</vt:lpstr>
      <vt:lpstr>Creating a Thread</vt:lpstr>
      <vt:lpstr>Thread Management</vt:lpstr>
      <vt:lpstr>The Thread Function</vt:lpstr>
      <vt:lpstr>The Thread Function</vt:lpstr>
      <vt:lpstr>The Thread Function</vt:lpstr>
      <vt:lpstr>The Thread Function</vt:lpstr>
      <vt:lpstr>Thread Management</vt:lpstr>
      <vt:lpstr>Thread Termination</vt:lpstr>
      <vt:lpstr>Thread Termination</vt:lpstr>
      <vt:lpstr>Thread Termination</vt:lpstr>
      <vt:lpstr>Thread Management</vt:lpstr>
      <vt:lpstr>Thread Exit Codes</vt:lpstr>
      <vt:lpstr>Thread Management</vt:lpstr>
      <vt:lpstr>Thread Identities</vt:lpstr>
      <vt:lpstr>Thread Identities</vt:lpstr>
      <vt:lpstr>Thread Management</vt:lpstr>
      <vt:lpstr>Suspending and Resuming Threads</vt:lpstr>
      <vt:lpstr>Suspending and Resuming Threads</vt:lpstr>
      <vt:lpstr>PowerPoint Presentation</vt:lpstr>
      <vt:lpstr>Waiting for Thread Termination</vt:lpstr>
      <vt:lpstr>Waiting for Thread Termination</vt:lpstr>
      <vt:lpstr>Waiting for Thread Termination</vt:lpstr>
      <vt:lpstr>Waiting for Thread Termination</vt:lpstr>
      <vt:lpstr>PowerPoint Presentation</vt:lpstr>
      <vt:lpstr>The C Library and Threads</vt:lpstr>
      <vt:lpstr>The C Library and Threads</vt:lpstr>
      <vt:lpstr>Using _beginthreadex </vt:lpstr>
      <vt:lpstr>PowerPoint Presentation</vt:lpstr>
      <vt:lpstr>Timed Wait</vt:lpstr>
      <vt:lpstr>Timed Wait</vt:lpstr>
      <vt:lpstr>PowerPoint Presentation</vt:lpstr>
      <vt:lpstr>Example 1</vt:lpstr>
      <vt:lpstr>Example 2</vt:lpstr>
      <vt:lpstr>Threading Models</vt:lpstr>
      <vt:lpstr>PowerPoint Presentation</vt:lpstr>
      <vt:lpstr>PowerPoint Presentation</vt:lpstr>
    </vt:vector>
  </TitlesOfParts>
  <Company>KMA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NÂNG CAO (ADVANCED PROGRAMMING)</dc:title>
  <dc:creator>Nguyen Tuan Anh</dc:creator>
  <cp:lastModifiedBy>anonymouse</cp:lastModifiedBy>
  <cp:revision>525</cp:revision>
  <dcterms:created xsi:type="dcterms:W3CDTF">2018-04-09T10:01:33Z</dcterms:created>
  <dcterms:modified xsi:type="dcterms:W3CDTF">2018-06-07T02:23:51Z</dcterms:modified>
</cp:coreProperties>
</file>