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660" r:id="rId3"/>
    <p:sldId id="340" r:id="rId4"/>
    <p:sldId id="720" r:id="rId5"/>
    <p:sldId id="692" r:id="rId6"/>
    <p:sldId id="708" r:id="rId7"/>
    <p:sldId id="693" r:id="rId8"/>
    <p:sldId id="721" r:id="rId9"/>
    <p:sldId id="694" r:id="rId10"/>
    <p:sldId id="695" r:id="rId11"/>
    <p:sldId id="696" r:id="rId12"/>
    <p:sldId id="691" r:id="rId13"/>
    <p:sldId id="722" r:id="rId14"/>
    <p:sldId id="697" r:id="rId15"/>
    <p:sldId id="698" r:id="rId16"/>
    <p:sldId id="699" r:id="rId17"/>
    <p:sldId id="702" r:id="rId18"/>
    <p:sldId id="703" r:id="rId19"/>
    <p:sldId id="701" r:id="rId20"/>
    <p:sldId id="704" r:id="rId21"/>
    <p:sldId id="705" r:id="rId22"/>
    <p:sldId id="706" r:id="rId23"/>
    <p:sldId id="707" r:id="rId24"/>
    <p:sldId id="709" r:id="rId25"/>
    <p:sldId id="710" r:id="rId26"/>
    <p:sldId id="711" r:id="rId27"/>
    <p:sldId id="712" r:id="rId28"/>
    <p:sldId id="714" r:id="rId29"/>
    <p:sldId id="713" r:id="rId30"/>
    <p:sldId id="718" r:id="rId31"/>
    <p:sldId id="715" r:id="rId32"/>
    <p:sldId id="716" r:id="rId33"/>
    <p:sldId id="717" r:id="rId34"/>
    <p:sldId id="700" r:id="rId35"/>
    <p:sldId id="723" r:id="rId36"/>
    <p:sldId id="719" r:id="rId37"/>
    <p:sldId id="724" r:id="rId38"/>
    <p:sldId id="516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D89380-86DA-4140-A8CE-02A94F914206}">
          <p14:sldIdLst>
            <p14:sldId id="256"/>
            <p14:sldId id="660"/>
            <p14:sldId id="340"/>
          </p14:sldIdLst>
        </p14:section>
        <p14:section name="Overview" id="{45605292-E290-4751-BCD4-9FC76BA33507}">
          <p14:sldIdLst>
            <p14:sldId id="720"/>
            <p14:sldId id="692"/>
            <p14:sldId id="708"/>
            <p14:sldId id="693"/>
          </p14:sldIdLst>
        </p14:section>
        <p14:section name="Anonymous Pipe" id="{A7111A06-086F-41BB-93DE-447C2409602D}">
          <p14:sldIdLst>
            <p14:sldId id="721"/>
            <p14:sldId id="694"/>
            <p14:sldId id="695"/>
            <p14:sldId id="696"/>
            <p14:sldId id="691"/>
          </p14:sldIdLst>
        </p14:section>
        <p14:section name="Named pipes" id="{B2E3E446-226C-4742-A4F6-81B5AC18830E}">
          <p14:sldIdLst>
            <p14:sldId id="722"/>
            <p14:sldId id="697"/>
            <p14:sldId id="698"/>
            <p14:sldId id="699"/>
            <p14:sldId id="702"/>
            <p14:sldId id="703"/>
            <p14:sldId id="701"/>
            <p14:sldId id="704"/>
            <p14:sldId id="705"/>
            <p14:sldId id="706"/>
            <p14:sldId id="707"/>
            <p14:sldId id="709"/>
            <p14:sldId id="710"/>
            <p14:sldId id="711"/>
            <p14:sldId id="712"/>
            <p14:sldId id="714"/>
            <p14:sldId id="713"/>
            <p14:sldId id="718"/>
            <p14:sldId id="715"/>
            <p14:sldId id="716"/>
            <p14:sldId id="717"/>
            <p14:sldId id="700"/>
          </p14:sldIdLst>
        </p14:section>
        <p14:section name="Mailslot" id="{54263A3D-8978-4777-89D1-DC94C71DD77C}">
          <p14:sldIdLst>
            <p14:sldId id="723"/>
            <p14:sldId id="719"/>
          </p14:sldIdLst>
        </p14:section>
        <p14:section name="End" id="{20BE7658-C80E-44BF-97F6-9B146A884EA0}">
          <p14:sldIdLst>
            <p14:sldId id="724"/>
            <p14:sldId id="51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guyen Tuan Anh" initials="NT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A01C3"/>
    <a:srgbClr val="0000FF"/>
    <a:srgbClr val="FF00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7906" autoAdjust="0"/>
  </p:normalViewPr>
  <p:slideViewPr>
    <p:cSldViewPr>
      <p:cViewPr>
        <p:scale>
          <a:sx n="55" d="100"/>
          <a:sy n="55" d="100"/>
        </p:scale>
        <p:origin x="-1830" y="-4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49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noProof="0" smtClean="0"/>
            <a:t>1</a:t>
          </a:r>
          <a:endParaRPr lang="vi-VN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en-US" noProof="0" smtClean="0"/>
            <a:t>Overview</a:t>
          </a:r>
          <a:endParaRPr lang="vi-VN" noProof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smtClean="0"/>
            <a:t>2</a:t>
          </a:r>
          <a:endParaRPr lang="vi-VN" noProof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en-US" noProof="0" smtClean="0"/>
            <a:t>Anonymous Pipes</a:t>
          </a:r>
          <a:endParaRPr lang="vi-VN" noProof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en-US" noProof="0" smtClean="0"/>
            <a:t>Named Pipes</a:t>
          </a:r>
          <a:endParaRPr lang="vi-VN" noProof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smtClean="0"/>
            <a:t>3</a:t>
          </a:r>
          <a:endParaRPr lang="vi-VN" noProof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160F81C6-1677-4284-878E-B6AB0F16E199}">
      <dgm:prSet/>
      <dgm:spPr/>
      <dgm:t>
        <a:bodyPr/>
        <a:lstStyle/>
        <a:p>
          <a:r>
            <a:rPr lang="en-US" noProof="0" smtClean="0"/>
            <a:t>Mailslots</a:t>
          </a:r>
          <a:endParaRPr lang="vi-VN" noProof="0"/>
        </a:p>
      </dgm:t>
    </dgm:pt>
    <dgm:pt modelId="{37CB32FF-BE90-4BB8-A5B0-8FEDF3536160}" type="parTrans" cxnId="{96B188FD-3EC9-49E9-96DB-8ADFAB8407F0}">
      <dgm:prSet/>
      <dgm:spPr/>
      <dgm:t>
        <a:bodyPr/>
        <a:lstStyle/>
        <a:p>
          <a:endParaRPr lang="en-US"/>
        </a:p>
      </dgm:t>
    </dgm:pt>
    <dgm:pt modelId="{9ECB7E3E-FD2A-4616-A30B-707C8387EAE4}" type="sibTrans" cxnId="{96B188FD-3EC9-49E9-96DB-8ADFAB8407F0}">
      <dgm:prSet/>
      <dgm:spPr/>
      <dgm:t>
        <a:bodyPr/>
        <a:lstStyle/>
        <a:p>
          <a:endParaRPr lang="en-US"/>
        </a:p>
      </dgm:t>
    </dgm:pt>
    <dgm:pt modelId="{F9169BAC-E5FC-4C2C-B343-31F7E094C465}">
      <dgm:prSet/>
      <dgm:spPr/>
      <dgm:t>
        <a:bodyPr/>
        <a:lstStyle/>
        <a:p>
          <a:r>
            <a:rPr lang="vi-VN" noProof="0" smtClean="0"/>
            <a:t>4</a:t>
          </a:r>
          <a:endParaRPr lang="vi-VN" noProof="0"/>
        </a:p>
      </dgm:t>
    </dgm:pt>
    <dgm:pt modelId="{B71E7E2E-9AD5-42AB-87B2-32143A4BA74B}" type="parTrans" cxnId="{0EA86303-9852-49ED-AD7B-FCC037F59091}">
      <dgm:prSet/>
      <dgm:spPr/>
      <dgm:t>
        <a:bodyPr/>
        <a:lstStyle/>
        <a:p>
          <a:endParaRPr lang="en-US"/>
        </a:p>
      </dgm:t>
    </dgm:pt>
    <dgm:pt modelId="{15CCC7BD-FAB3-490A-9542-98F6389C7CA3}" type="sibTrans" cxnId="{0EA86303-9852-49ED-AD7B-FCC037F59091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9AA14-02D9-4F43-9EF1-70BB439552A1}" type="pres">
      <dgm:prSet presAssocID="{983822D8-F065-4159-AEFB-B129090EF164}" presName="sp" presStyleCnt="0"/>
      <dgm:spPr/>
      <dgm:t>
        <a:bodyPr/>
        <a:lstStyle/>
        <a:p>
          <a:endParaRPr lang="en-US"/>
        </a:p>
      </dgm:t>
    </dgm:pt>
    <dgm:pt modelId="{127A02A2-676C-4E37-B5E9-BD0BE0BCEED0}" type="pres">
      <dgm:prSet presAssocID="{F9169BAC-E5FC-4C2C-B343-31F7E094C465}" presName="composite" presStyleCnt="0"/>
      <dgm:spPr/>
      <dgm:t>
        <a:bodyPr/>
        <a:lstStyle/>
        <a:p>
          <a:endParaRPr lang="en-US"/>
        </a:p>
      </dgm:t>
    </dgm:pt>
    <dgm:pt modelId="{06E3C1A0-9C9D-4787-891D-C80F4A33E1C8}" type="pres">
      <dgm:prSet presAssocID="{F9169BAC-E5FC-4C2C-B343-31F7E094C465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D6E9E-781C-4213-981C-E37CF6D62DDD}" type="pres">
      <dgm:prSet presAssocID="{F9169BAC-E5FC-4C2C-B343-31F7E094C465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38E7EC-BEE6-437A-B2A2-866D39F88A5B}" type="presOf" srcId="{B388406D-A38C-4897-9997-1C63D79E763E}" destId="{20BEFA03-6951-4A7C-A59E-41DEF89A1A38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EE26D499-E3C7-4874-A873-C7C102CF342B}" type="presOf" srcId="{374B3CF0-3CBE-41CF-A774-9FD3C3CD3C85}" destId="{5012D0F9-E426-4C44-85B1-B5D15A7B4879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0EA86303-9852-49ED-AD7B-FCC037F59091}" srcId="{8C66E9B3-B12D-4C23-A273-982D7F969BBC}" destId="{F9169BAC-E5FC-4C2C-B343-31F7E094C465}" srcOrd="3" destOrd="0" parTransId="{B71E7E2E-9AD5-42AB-87B2-32143A4BA74B}" sibTransId="{15CCC7BD-FAB3-490A-9542-98F6389C7CA3}"/>
    <dgm:cxn modelId="{6BCC5D75-A0DA-4292-A9C8-BF3B3B8485A4}" type="presOf" srcId="{160F81C6-1677-4284-878E-B6AB0F16E199}" destId="{06E3C1A0-9C9D-4787-891D-C80F4A33E1C8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AB0F1D63-B964-4501-B89D-B149A8B3B1DA}" type="presOf" srcId="{05513209-78F1-448C-82FA-B2785EC23FA2}" destId="{45392A94-85D4-4213-B167-8FDD4035D4D9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5935CB83-98C5-4B23-A226-CFC7065CC889}" type="presOf" srcId="{F9169BAC-E5FC-4C2C-B343-31F7E094C465}" destId="{AC9D6E9E-781C-4213-981C-E37CF6D62DDD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CED0B9D0-E2DC-4CB1-A2C1-36298657AC7B}" type="presOf" srcId="{6C03E07F-ECFB-4D2F-BA96-D23DA7C5AC73}" destId="{7D701CF5-2CC3-48B9-A656-E2968A10AA3B}" srcOrd="0" destOrd="0" presId="urn:diagrams.loki3.com/NumberedList"/>
    <dgm:cxn modelId="{96B188FD-3EC9-49E9-96DB-8ADFAB8407F0}" srcId="{F9169BAC-E5FC-4C2C-B343-31F7E094C465}" destId="{160F81C6-1677-4284-878E-B6AB0F16E199}" srcOrd="0" destOrd="0" parTransId="{37CB32FF-BE90-4BB8-A5B0-8FEDF3536160}" sibTransId="{9ECB7E3E-FD2A-4616-A30B-707C8387EAE4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4596C2C6-7903-4257-9719-3A21B3681062}" type="presParOf" srcId="{BDFB8683-95A4-4BBF-9344-3A0D69314DBB}" destId="{EFB9AA14-02D9-4F43-9EF1-70BB439552A1}" srcOrd="5" destOrd="0" presId="urn:diagrams.loki3.com/NumberedList"/>
    <dgm:cxn modelId="{ED2D9A29-BEBC-4566-98FC-6587973D0A0F}" type="presParOf" srcId="{BDFB8683-95A4-4BBF-9344-3A0D69314DBB}" destId="{127A02A2-676C-4E37-B5E9-BD0BE0BCEED0}" srcOrd="6" destOrd="0" presId="urn:diagrams.loki3.com/NumberedList"/>
    <dgm:cxn modelId="{36B9FC34-8ADB-40F1-9189-EDD630717E95}" type="presParOf" srcId="{127A02A2-676C-4E37-B5E9-BD0BE0BCEED0}" destId="{06E3C1A0-9C9D-4787-891D-C80F4A33E1C8}" srcOrd="0" destOrd="0" presId="urn:diagrams.loki3.com/NumberedList"/>
    <dgm:cxn modelId="{58BBC927-AAF0-4561-9247-3815F99CD0AB}" type="presParOf" srcId="{127A02A2-676C-4E37-B5E9-BD0BE0BCEED0}" destId="{AC9D6E9E-781C-4213-981C-E37CF6D62DDD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>
        <a:solidFill>
          <a:srgbClr val="00FF00"/>
        </a:solidFill>
      </dgm:spPr>
      <dgm:t>
        <a:bodyPr/>
        <a:lstStyle/>
        <a:p>
          <a:r>
            <a:rPr lang="vi-VN" noProof="0" smtClean="0"/>
            <a:t>1</a:t>
          </a:r>
          <a:endParaRPr lang="vi-VN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>
        <a:solidFill>
          <a:srgbClr val="00FF00"/>
        </a:solidFill>
      </dgm:spPr>
      <dgm:t>
        <a:bodyPr/>
        <a:lstStyle/>
        <a:p>
          <a:r>
            <a:rPr lang="en-US" noProof="0" smtClean="0"/>
            <a:t>Overview</a:t>
          </a:r>
          <a:endParaRPr lang="vi-VN" noProof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smtClean="0"/>
            <a:t>2</a:t>
          </a:r>
          <a:endParaRPr lang="vi-VN" noProof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en-US" noProof="0" smtClean="0"/>
            <a:t>Anonymous Pipes</a:t>
          </a:r>
          <a:endParaRPr lang="vi-VN" noProof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en-US" noProof="0" smtClean="0"/>
            <a:t>Named Pipes</a:t>
          </a:r>
          <a:endParaRPr lang="vi-VN" noProof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smtClean="0"/>
            <a:t>3</a:t>
          </a:r>
          <a:endParaRPr lang="vi-VN" noProof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160F81C6-1677-4284-878E-B6AB0F16E199}">
      <dgm:prSet/>
      <dgm:spPr/>
      <dgm:t>
        <a:bodyPr/>
        <a:lstStyle/>
        <a:p>
          <a:r>
            <a:rPr lang="en-US" noProof="0" smtClean="0"/>
            <a:t>Mailslots</a:t>
          </a:r>
          <a:endParaRPr lang="vi-VN" noProof="0"/>
        </a:p>
      </dgm:t>
    </dgm:pt>
    <dgm:pt modelId="{37CB32FF-BE90-4BB8-A5B0-8FEDF3536160}" type="parTrans" cxnId="{96B188FD-3EC9-49E9-96DB-8ADFAB8407F0}">
      <dgm:prSet/>
      <dgm:spPr/>
      <dgm:t>
        <a:bodyPr/>
        <a:lstStyle/>
        <a:p>
          <a:endParaRPr lang="en-US"/>
        </a:p>
      </dgm:t>
    </dgm:pt>
    <dgm:pt modelId="{9ECB7E3E-FD2A-4616-A30B-707C8387EAE4}" type="sibTrans" cxnId="{96B188FD-3EC9-49E9-96DB-8ADFAB8407F0}">
      <dgm:prSet/>
      <dgm:spPr/>
      <dgm:t>
        <a:bodyPr/>
        <a:lstStyle/>
        <a:p>
          <a:endParaRPr lang="en-US"/>
        </a:p>
      </dgm:t>
    </dgm:pt>
    <dgm:pt modelId="{F9169BAC-E5FC-4C2C-B343-31F7E094C465}">
      <dgm:prSet/>
      <dgm:spPr/>
      <dgm:t>
        <a:bodyPr/>
        <a:lstStyle/>
        <a:p>
          <a:r>
            <a:rPr lang="vi-VN" noProof="0" smtClean="0"/>
            <a:t>4</a:t>
          </a:r>
          <a:endParaRPr lang="vi-VN" noProof="0"/>
        </a:p>
      </dgm:t>
    </dgm:pt>
    <dgm:pt modelId="{B71E7E2E-9AD5-42AB-87B2-32143A4BA74B}" type="parTrans" cxnId="{0EA86303-9852-49ED-AD7B-FCC037F59091}">
      <dgm:prSet/>
      <dgm:spPr/>
      <dgm:t>
        <a:bodyPr/>
        <a:lstStyle/>
        <a:p>
          <a:endParaRPr lang="en-US"/>
        </a:p>
      </dgm:t>
    </dgm:pt>
    <dgm:pt modelId="{15CCC7BD-FAB3-490A-9542-98F6389C7CA3}" type="sibTrans" cxnId="{0EA86303-9852-49ED-AD7B-FCC037F59091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9AA14-02D9-4F43-9EF1-70BB439552A1}" type="pres">
      <dgm:prSet presAssocID="{983822D8-F065-4159-AEFB-B129090EF164}" presName="sp" presStyleCnt="0"/>
      <dgm:spPr/>
      <dgm:t>
        <a:bodyPr/>
        <a:lstStyle/>
        <a:p>
          <a:endParaRPr lang="en-US"/>
        </a:p>
      </dgm:t>
    </dgm:pt>
    <dgm:pt modelId="{127A02A2-676C-4E37-B5E9-BD0BE0BCEED0}" type="pres">
      <dgm:prSet presAssocID="{F9169BAC-E5FC-4C2C-B343-31F7E094C465}" presName="composite" presStyleCnt="0"/>
      <dgm:spPr/>
      <dgm:t>
        <a:bodyPr/>
        <a:lstStyle/>
        <a:p>
          <a:endParaRPr lang="en-US"/>
        </a:p>
      </dgm:t>
    </dgm:pt>
    <dgm:pt modelId="{06E3C1A0-9C9D-4787-891D-C80F4A33E1C8}" type="pres">
      <dgm:prSet presAssocID="{F9169BAC-E5FC-4C2C-B343-31F7E094C465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D6E9E-781C-4213-981C-E37CF6D62DDD}" type="pres">
      <dgm:prSet presAssocID="{F9169BAC-E5FC-4C2C-B343-31F7E094C465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38E7EC-BEE6-437A-B2A2-866D39F88A5B}" type="presOf" srcId="{B388406D-A38C-4897-9997-1C63D79E763E}" destId="{20BEFA03-6951-4A7C-A59E-41DEF89A1A38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EE26D499-E3C7-4874-A873-C7C102CF342B}" type="presOf" srcId="{374B3CF0-3CBE-41CF-A774-9FD3C3CD3C85}" destId="{5012D0F9-E426-4C44-85B1-B5D15A7B4879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0EA86303-9852-49ED-AD7B-FCC037F59091}" srcId="{8C66E9B3-B12D-4C23-A273-982D7F969BBC}" destId="{F9169BAC-E5FC-4C2C-B343-31F7E094C465}" srcOrd="3" destOrd="0" parTransId="{B71E7E2E-9AD5-42AB-87B2-32143A4BA74B}" sibTransId="{15CCC7BD-FAB3-490A-9542-98F6389C7CA3}"/>
    <dgm:cxn modelId="{6BCC5D75-A0DA-4292-A9C8-BF3B3B8485A4}" type="presOf" srcId="{160F81C6-1677-4284-878E-B6AB0F16E199}" destId="{06E3C1A0-9C9D-4787-891D-C80F4A33E1C8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AB0F1D63-B964-4501-B89D-B149A8B3B1DA}" type="presOf" srcId="{05513209-78F1-448C-82FA-B2785EC23FA2}" destId="{45392A94-85D4-4213-B167-8FDD4035D4D9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5935CB83-98C5-4B23-A226-CFC7065CC889}" type="presOf" srcId="{F9169BAC-E5FC-4C2C-B343-31F7E094C465}" destId="{AC9D6E9E-781C-4213-981C-E37CF6D62DDD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CED0B9D0-E2DC-4CB1-A2C1-36298657AC7B}" type="presOf" srcId="{6C03E07F-ECFB-4D2F-BA96-D23DA7C5AC73}" destId="{7D701CF5-2CC3-48B9-A656-E2968A10AA3B}" srcOrd="0" destOrd="0" presId="urn:diagrams.loki3.com/NumberedList"/>
    <dgm:cxn modelId="{96B188FD-3EC9-49E9-96DB-8ADFAB8407F0}" srcId="{F9169BAC-E5FC-4C2C-B343-31F7E094C465}" destId="{160F81C6-1677-4284-878E-B6AB0F16E199}" srcOrd="0" destOrd="0" parTransId="{37CB32FF-BE90-4BB8-A5B0-8FEDF3536160}" sibTransId="{9ECB7E3E-FD2A-4616-A30B-707C8387EAE4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4596C2C6-7903-4257-9719-3A21B3681062}" type="presParOf" srcId="{BDFB8683-95A4-4BBF-9344-3A0D69314DBB}" destId="{EFB9AA14-02D9-4F43-9EF1-70BB439552A1}" srcOrd="5" destOrd="0" presId="urn:diagrams.loki3.com/NumberedList"/>
    <dgm:cxn modelId="{ED2D9A29-BEBC-4566-98FC-6587973D0A0F}" type="presParOf" srcId="{BDFB8683-95A4-4BBF-9344-3A0D69314DBB}" destId="{127A02A2-676C-4E37-B5E9-BD0BE0BCEED0}" srcOrd="6" destOrd="0" presId="urn:diagrams.loki3.com/NumberedList"/>
    <dgm:cxn modelId="{36B9FC34-8ADB-40F1-9189-EDD630717E95}" type="presParOf" srcId="{127A02A2-676C-4E37-B5E9-BD0BE0BCEED0}" destId="{06E3C1A0-9C9D-4787-891D-C80F4A33E1C8}" srcOrd="0" destOrd="0" presId="urn:diagrams.loki3.com/NumberedList"/>
    <dgm:cxn modelId="{58BBC927-AAF0-4561-9247-3815F99CD0AB}" type="presParOf" srcId="{127A02A2-676C-4E37-B5E9-BD0BE0BCEED0}" destId="{AC9D6E9E-781C-4213-981C-E37CF6D62DDD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noProof="0" smtClean="0"/>
            <a:t>1</a:t>
          </a:r>
          <a:endParaRPr lang="vi-VN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en-US" noProof="0" smtClean="0"/>
            <a:t>Overview</a:t>
          </a:r>
          <a:endParaRPr lang="vi-VN" noProof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>
        <a:solidFill>
          <a:srgbClr val="00FF00"/>
        </a:solidFill>
      </dgm:spPr>
      <dgm:t>
        <a:bodyPr/>
        <a:lstStyle/>
        <a:p>
          <a:r>
            <a:rPr lang="vi-VN" noProof="0" smtClean="0"/>
            <a:t>2</a:t>
          </a:r>
          <a:endParaRPr lang="vi-VN" noProof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>
        <a:solidFill>
          <a:srgbClr val="00FF00"/>
        </a:solidFill>
      </dgm:spPr>
      <dgm:t>
        <a:bodyPr/>
        <a:lstStyle/>
        <a:p>
          <a:r>
            <a:rPr lang="en-US" noProof="0" smtClean="0"/>
            <a:t>Anonymous Pipes</a:t>
          </a:r>
          <a:endParaRPr lang="vi-VN" noProof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en-US" noProof="0" smtClean="0"/>
            <a:t>Named Pipes</a:t>
          </a:r>
          <a:endParaRPr lang="vi-VN" noProof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smtClean="0"/>
            <a:t>3</a:t>
          </a:r>
          <a:endParaRPr lang="vi-VN" noProof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160F81C6-1677-4284-878E-B6AB0F16E199}">
      <dgm:prSet/>
      <dgm:spPr/>
      <dgm:t>
        <a:bodyPr/>
        <a:lstStyle/>
        <a:p>
          <a:r>
            <a:rPr lang="en-US" noProof="0" smtClean="0"/>
            <a:t>Mailslots</a:t>
          </a:r>
          <a:endParaRPr lang="vi-VN" noProof="0"/>
        </a:p>
      </dgm:t>
    </dgm:pt>
    <dgm:pt modelId="{37CB32FF-BE90-4BB8-A5B0-8FEDF3536160}" type="parTrans" cxnId="{96B188FD-3EC9-49E9-96DB-8ADFAB8407F0}">
      <dgm:prSet/>
      <dgm:spPr/>
      <dgm:t>
        <a:bodyPr/>
        <a:lstStyle/>
        <a:p>
          <a:endParaRPr lang="en-US"/>
        </a:p>
      </dgm:t>
    </dgm:pt>
    <dgm:pt modelId="{9ECB7E3E-FD2A-4616-A30B-707C8387EAE4}" type="sibTrans" cxnId="{96B188FD-3EC9-49E9-96DB-8ADFAB8407F0}">
      <dgm:prSet/>
      <dgm:spPr/>
      <dgm:t>
        <a:bodyPr/>
        <a:lstStyle/>
        <a:p>
          <a:endParaRPr lang="en-US"/>
        </a:p>
      </dgm:t>
    </dgm:pt>
    <dgm:pt modelId="{F9169BAC-E5FC-4C2C-B343-31F7E094C465}">
      <dgm:prSet/>
      <dgm:spPr/>
      <dgm:t>
        <a:bodyPr/>
        <a:lstStyle/>
        <a:p>
          <a:r>
            <a:rPr lang="vi-VN" noProof="0" smtClean="0"/>
            <a:t>4</a:t>
          </a:r>
          <a:endParaRPr lang="vi-VN" noProof="0"/>
        </a:p>
      </dgm:t>
    </dgm:pt>
    <dgm:pt modelId="{B71E7E2E-9AD5-42AB-87B2-32143A4BA74B}" type="parTrans" cxnId="{0EA86303-9852-49ED-AD7B-FCC037F59091}">
      <dgm:prSet/>
      <dgm:spPr/>
      <dgm:t>
        <a:bodyPr/>
        <a:lstStyle/>
        <a:p>
          <a:endParaRPr lang="en-US"/>
        </a:p>
      </dgm:t>
    </dgm:pt>
    <dgm:pt modelId="{15CCC7BD-FAB3-490A-9542-98F6389C7CA3}" type="sibTrans" cxnId="{0EA86303-9852-49ED-AD7B-FCC037F59091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9AA14-02D9-4F43-9EF1-70BB439552A1}" type="pres">
      <dgm:prSet presAssocID="{983822D8-F065-4159-AEFB-B129090EF164}" presName="sp" presStyleCnt="0"/>
      <dgm:spPr/>
      <dgm:t>
        <a:bodyPr/>
        <a:lstStyle/>
        <a:p>
          <a:endParaRPr lang="en-US"/>
        </a:p>
      </dgm:t>
    </dgm:pt>
    <dgm:pt modelId="{127A02A2-676C-4E37-B5E9-BD0BE0BCEED0}" type="pres">
      <dgm:prSet presAssocID="{F9169BAC-E5FC-4C2C-B343-31F7E094C465}" presName="composite" presStyleCnt="0"/>
      <dgm:spPr/>
      <dgm:t>
        <a:bodyPr/>
        <a:lstStyle/>
        <a:p>
          <a:endParaRPr lang="en-US"/>
        </a:p>
      </dgm:t>
    </dgm:pt>
    <dgm:pt modelId="{06E3C1A0-9C9D-4787-891D-C80F4A33E1C8}" type="pres">
      <dgm:prSet presAssocID="{F9169BAC-E5FC-4C2C-B343-31F7E094C465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D6E9E-781C-4213-981C-E37CF6D62DDD}" type="pres">
      <dgm:prSet presAssocID="{F9169BAC-E5FC-4C2C-B343-31F7E094C465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38E7EC-BEE6-437A-B2A2-866D39F88A5B}" type="presOf" srcId="{B388406D-A38C-4897-9997-1C63D79E763E}" destId="{20BEFA03-6951-4A7C-A59E-41DEF89A1A38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EE26D499-E3C7-4874-A873-C7C102CF342B}" type="presOf" srcId="{374B3CF0-3CBE-41CF-A774-9FD3C3CD3C85}" destId="{5012D0F9-E426-4C44-85B1-B5D15A7B4879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0EA86303-9852-49ED-AD7B-FCC037F59091}" srcId="{8C66E9B3-B12D-4C23-A273-982D7F969BBC}" destId="{F9169BAC-E5FC-4C2C-B343-31F7E094C465}" srcOrd="3" destOrd="0" parTransId="{B71E7E2E-9AD5-42AB-87B2-32143A4BA74B}" sibTransId="{15CCC7BD-FAB3-490A-9542-98F6389C7CA3}"/>
    <dgm:cxn modelId="{6BCC5D75-A0DA-4292-A9C8-BF3B3B8485A4}" type="presOf" srcId="{160F81C6-1677-4284-878E-B6AB0F16E199}" destId="{06E3C1A0-9C9D-4787-891D-C80F4A33E1C8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AB0F1D63-B964-4501-B89D-B149A8B3B1DA}" type="presOf" srcId="{05513209-78F1-448C-82FA-B2785EC23FA2}" destId="{45392A94-85D4-4213-B167-8FDD4035D4D9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5935CB83-98C5-4B23-A226-CFC7065CC889}" type="presOf" srcId="{F9169BAC-E5FC-4C2C-B343-31F7E094C465}" destId="{AC9D6E9E-781C-4213-981C-E37CF6D62DDD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CED0B9D0-E2DC-4CB1-A2C1-36298657AC7B}" type="presOf" srcId="{6C03E07F-ECFB-4D2F-BA96-D23DA7C5AC73}" destId="{7D701CF5-2CC3-48B9-A656-E2968A10AA3B}" srcOrd="0" destOrd="0" presId="urn:diagrams.loki3.com/NumberedList"/>
    <dgm:cxn modelId="{96B188FD-3EC9-49E9-96DB-8ADFAB8407F0}" srcId="{F9169BAC-E5FC-4C2C-B343-31F7E094C465}" destId="{160F81C6-1677-4284-878E-B6AB0F16E199}" srcOrd="0" destOrd="0" parTransId="{37CB32FF-BE90-4BB8-A5B0-8FEDF3536160}" sibTransId="{9ECB7E3E-FD2A-4616-A30B-707C8387EAE4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4596C2C6-7903-4257-9719-3A21B3681062}" type="presParOf" srcId="{BDFB8683-95A4-4BBF-9344-3A0D69314DBB}" destId="{EFB9AA14-02D9-4F43-9EF1-70BB439552A1}" srcOrd="5" destOrd="0" presId="urn:diagrams.loki3.com/NumberedList"/>
    <dgm:cxn modelId="{ED2D9A29-BEBC-4566-98FC-6587973D0A0F}" type="presParOf" srcId="{BDFB8683-95A4-4BBF-9344-3A0D69314DBB}" destId="{127A02A2-676C-4E37-B5E9-BD0BE0BCEED0}" srcOrd="6" destOrd="0" presId="urn:diagrams.loki3.com/NumberedList"/>
    <dgm:cxn modelId="{36B9FC34-8ADB-40F1-9189-EDD630717E95}" type="presParOf" srcId="{127A02A2-676C-4E37-B5E9-BD0BE0BCEED0}" destId="{06E3C1A0-9C9D-4787-891D-C80F4A33E1C8}" srcOrd="0" destOrd="0" presId="urn:diagrams.loki3.com/NumberedList"/>
    <dgm:cxn modelId="{58BBC927-AAF0-4561-9247-3815F99CD0AB}" type="presParOf" srcId="{127A02A2-676C-4E37-B5E9-BD0BE0BCEED0}" destId="{AC9D6E9E-781C-4213-981C-E37CF6D62DDD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noProof="0" smtClean="0"/>
            <a:t>1</a:t>
          </a:r>
          <a:endParaRPr lang="vi-VN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en-US" noProof="0" smtClean="0"/>
            <a:t>Overview</a:t>
          </a:r>
          <a:endParaRPr lang="vi-VN" noProof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smtClean="0"/>
            <a:t>2</a:t>
          </a:r>
          <a:endParaRPr lang="vi-VN" noProof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en-US" noProof="0" smtClean="0"/>
            <a:t>Anonymous Pipes</a:t>
          </a:r>
          <a:endParaRPr lang="vi-VN" noProof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>
        <a:solidFill>
          <a:srgbClr val="00FF00"/>
        </a:solidFill>
      </dgm:spPr>
      <dgm:t>
        <a:bodyPr/>
        <a:lstStyle/>
        <a:p>
          <a:r>
            <a:rPr lang="en-US" noProof="0" smtClean="0"/>
            <a:t>Named Pipes</a:t>
          </a:r>
          <a:endParaRPr lang="vi-VN" noProof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>
        <a:solidFill>
          <a:srgbClr val="00FF00"/>
        </a:solidFill>
      </dgm:spPr>
      <dgm:t>
        <a:bodyPr/>
        <a:lstStyle/>
        <a:p>
          <a:r>
            <a:rPr lang="vi-VN" noProof="0" smtClean="0"/>
            <a:t>3</a:t>
          </a:r>
          <a:endParaRPr lang="vi-VN" noProof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160F81C6-1677-4284-878E-B6AB0F16E199}">
      <dgm:prSet/>
      <dgm:spPr/>
      <dgm:t>
        <a:bodyPr/>
        <a:lstStyle/>
        <a:p>
          <a:r>
            <a:rPr lang="en-US" noProof="0" smtClean="0"/>
            <a:t>Mailslots</a:t>
          </a:r>
          <a:endParaRPr lang="vi-VN" noProof="0"/>
        </a:p>
      </dgm:t>
    </dgm:pt>
    <dgm:pt modelId="{37CB32FF-BE90-4BB8-A5B0-8FEDF3536160}" type="parTrans" cxnId="{96B188FD-3EC9-49E9-96DB-8ADFAB8407F0}">
      <dgm:prSet/>
      <dgm:spPr/>
      <dgm:t>
        <a:bodyPr/>
        <a:lstStyle/>
        <a:p>
          <a:endParaRPr lang="en-US"/>
        </a:p>
      </dgm:t>
    </dgm:pt>
    <dgm:pt modelId="{9ECB7E3E-FD2A-4616-A30B-707C8387EAE4}" type="sibTrans" cxnId="{96B188FD-3EC9-49E9-96DB-8ADFAB8407F0}">
      <dgm:prSet/>
      <dgm:spPr/>
      <dgm:t>
        <a:bodyPr/>
        <a:lstStyle/>
        <a:p>
          <a:endParaRPr lang="en-US"/>
        </a:p>
      </dgm:t>
    </dgm:pt>
    <dgm:pt modelId="{F9169BAC-E5FC-4C2C-B343-31F7E094C465}">
      <dgm:prSet/>
      <dgm:spPr/>
      <dgm:t>
        <a:bodyPr/>
        <a:lstStyle/>
        <a:p>
          <a:r>
            <a:rPr lang="vi-VN" noProof="0" smtClean="0"/>
            <a:t>4</a:t>
          </a:r>
          <a:endParaRPr lang="vi-VN" noProof="0"/>
        </a:p>
      </dgm:t>
    </dgm:pt>
    <dgm:pt modelId="{B71E7E2E-9AD5-42AB-87B2-32143A4BA74B}" type="parTrans" cxnId="{0EA86303-9852-49ED-AD7B-FCC037F59091}">
      <dgm:prSet/>
      <dgm:spPr/>
      <dgm:t>
        <a:bodyPr/>
        <a:lstStyle/>
        <a:p>
          <a:endParaRPr lang="en-US"/>
        </a:p>
      </dgm:t>
    </dgm:pt>
    <dgm:pt modelId="{15CCC7BD-FAB3-490A-9542-98F6389C7CA3}" type="sibTrans" cxnId="{0EA86303-9852-49ED-AD7B-FCC037F59091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9AA14-02D9-4F43-9EF1-70BB439552A1}" type="pres">
      <dgm:prSet presAssocID="{983822D8-F065-4159-AEFB-B129090EF164}" presName="sp" presStyleCnt="0"/>
      <dgm:spPr/>
      <dgm:t>
        <a:bodyPr/>
        <a:lstStyle/>
        <a:p>
          <a:endParaRPr lang="en-US"/>
        </a:p>
      </dgm:t>
    </dgm:pt>
    <dgm:pt modelId="{127A02A2-676C-4E37-B5E9-BD0BE0BCEED0}" type="pres">
      <dgm:prSet presAssocID="{F9169BAC-E5FC-4C2C-B343-31F7E094C465}" presName="composite" presStyleCnt="0"/>
      <dgm:spPr/>
      <dgm:t>
        <a:bodyPr/>
        <a:lstStyle/>
        <a:p>
          <a:endParaRPr lang="en-US"/>
        </a:p>
      </dgm:t>
    </dgm:pt>
    <dgm:pt modelId="{06E3C1A0-9C9D-4787-891D-C80F4A33E1C8}" type="pres">
      <dgm:prSet presAssocID="{F9169BAC-E5FC-4C2C-B343-31F7E094C465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D6E9E-781C-4213-981C-E37CF6D62DDD}" type="pres">
      <dgm:prSet presAssocID="{F9169BAC-E5FC-4C2C-B343-31F7E094C465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38E7EC-BEE6-437A-B2A2-866D39F88A5B}" type="presOf" srcId="{B388406D-A38C-4897-9997-1C63D79E763E}" destId="{20BEFA03-6951-4A7C-A59E-41DEF89A1A38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EE26D499-E3C7-4874-A873-C7C102CF342B}" type="presOf" srcId="{374B3CF0-3CBE-41CF-A774-9FD3C3CD3C85}" destId="{5012D0F9-E426-4C44-85B1-B5D15A7B4879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0EA86303-9852-49ED-AD7B-FCC037F59091}" srcId="{8C66E9B3-B12D-4C23-A273-982D7F969BBC}" destId="{F9169BAC-E5FC-4C2C-B343-31F7E094C465}" srcOrd="3" destOrd="0" parTransId="{B71E7E2E-9AD5-42AB-87B2-32143A4BA74B}" sibTransId="{15CCC7BD-FAB3-490A-9542-98F6389C7CA3}"/>
    <dgm:cxn modelId="{6BCC5D75-A0DA-4292-A9C8-BF3B3B8485A4}" type="presOf" srcId="{160F81C6-1677-4284-878E-B6AB0F16E199}" destId="{06E3C1A0-9C9D-4787-891D-C80F4A33E1C8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AB0F1D63-B964-4501-B89D-B149A8B3B1DA}" type="presOf" srcId="{05513209-78F1-448C-82FA-B2785EC23FA2}" destId="{45392A94-85D4-4213-B167-8FDD4035D4D9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5935CB83-98C5-4B23-A226-CFC7065CC889}" type="presOf" srcId="{F9169BAC-E5FC-4C2C-B343-31F7E094C465}" destId="{AC9D6E9E-781C-4213-981C-E37CF6D62DDD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CED0B9D0-E2DC-4CB1-A2C1-36298657AC7B}" type="presOf" srcId="{6C03E07F-ECFB-4D2F-BA96-D23DA7C5AC73}" destId="{7D701CF5-2CC3-48B9-A656-E2968A10AA3B}" srcOrd="0" destOrd="0" presId="urn:diagrams.loki3.com/NumberedList"/>
    <dgm:cxn modelId="{96B188FD-3EC9-49E9-96DB-8ADFAB8407F0}" srcId="{F9169BAC-E5FC-4C2C-B343-31F7E094C465}" destId="{160F81C6-1677-4284-878E-B6AB0F16E199}" srcOrd="0" destOrd="0" parTransId="{37CB32FF-BE90-4BB8-A5B0-8FEDF3536160}" sibTransId="{9ECB7E3E-FD2A-4616-A30B-707C8387EAE4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4596C2C6-7903-4257-9719-3A21B3681062}" type="presParOf" srcId="{BDFB8683-95A4-4BBF-9344-3A0D69314DBB}" destId="{EFB9AA14-02D9-4F43-9EF1-70BB439552A1}" srcOrd="5" destOrd="0" presId="urn:diagrams.loki3.com/NumberedList"/>
    <dgm:cxn modelId="{ED2D9A29-BEBC-4566-98FC-6587973D0A0F}" type="presParOf" srcId="{BDFB8683-95A4-4BBF-9344-3A0D69314DBB}" destId="{127A02A2-676C-4E37-B5E9-BD0BE0BCEED0}" srcOrd="6" destOrd="0" presId="urn:diagrams.loki3.com/NumberedList"/>
    <dgm:cxn modelId="{36B9FC34-8ADB-40F1-9189-EDD630717E95}" type="presParOf" srcId="{127A02A2-676C-4E37-B5E9-BD0BE0BCEED0}" destId="{06E3C1A0-9C9D-4787-891D-C80F4A33E1C8}" srcOrd="0" destOrd="0" presId="urn:diagrams.loki3.com/NumberedList"/>
    <dgm:cxn modelId="{58BBC927-AAF0-4561-9247-3815F99CD0AB}" type="presParOf" srcId="{127A02A2-676C-4E37-B5E9-BD0BE0BCEED0}" destId="{AC9D6E9E-781C-4213-981C-E37CF6D62DDD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noProof="0" smtClean="0"/>
            <a:t>1</a:t>
          </a:r>
          <a:endParaRPr lang="vi-VN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en-US" noProof="0" smtClean="0"/>
            <a:t>Overview</a:t>
          </a:r>
          <a:endParaRPr lang="vi-VN" noProof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smtClean="0"/>
            <a:t>2</a:t>
          </a:r>
          <a:endParaRPr lang="vi-VN" noProof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en-US" noProof="0" smtClean="0"/>
            <a:t>Anonymous Pipes</a:t>
          </a:r>
          <a:endParaRPr lang="vi-VN" noProof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en-US" noProof="0" smtClean="0"/>
            <a:t>Named Pipes</a:t>
          </a:r>
          <a:endParaRPr lang="vi-VN" noProof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smtClean="0"/>
            <a:t>3</a:t>
          </a:r>
          <a:endParaRPr lang="vi-VN" noProof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160F81C6-1677-4284-878E-B6AB0F16E199}">
      <dgm:prSet/>
      <dgm:spPr>
        <a:solidFill>
          <a:srgbClr val="00FF00"/>
        </a:solidFill>
      </dgm:spPr>
      <dgm:t>
        <a:bodyPr/>
        <a:lstStyle/>
        <a:p>
          <a:r>
            <a:rPr lang="en-US" noProof="0" smtClean="0"/>
            <a:t>Mailslots</a:t>
          </a:r>
          <a:endParaRPr lang="vi-VN" noProof="0"/>
        </a:p>
      </dgm:t>
    </dgm:pt>
    <dgm:pt modelId="{37CB32FF-BE90-4BB8-A5B0-8FEDF3536160}" type="parTrans" cxnId="{96B188FD-3EC9-49E9-96DB-8ADFAB8407F0}">
      <dgm:prSet/>
      <dgm:spPr/>
      <dgm:t>
        <a:bodyPr/>
        <a:lstStyle/>
        <a:p>
          <a:endParaRPr lang="en-US"/>
        </a:p>
      </dgm:t>
    </dgm:pt>
    <dgm:pt modelId="{9ECB7E3E-FD2A-4616-A30B-707C8387EAE4}" type="sibTrans" cxnId="{96B188FD-3EC9-49E9-96DB-8ADFAB8407F0}">
      <dgm:prSet/>
      <dgm:spPr/>
      <dgm:t>
        <a:bodyPr/>
        <a:lstStyle/>
        <a:p>
          <a:endParaRPr lang="en-US"/>
        </a:p>
      </dgm:t>
    </dgm:pt>
    <dgm:pt modelId="{F9169BAC-E5FC-4C2C-B343-31F7E094C465}">
      <dgm:prSet/>
      <dgm:spPr>
        <a:solidFill>
          <a:srgbClr val="00FF00"/>
        </a:solidFill>
      </dgm:spPr>
      <dgm:t>
        <a:bodyPr/>
        <a:lstStyle/>
        <a:p>
          <a:r>
            <a:rPr lang="vi-VN" noProof="0" smtClean="0"/>
            <a:t>4</a:t>
          </a:r>
          <a:endParaRPr lang="vi-VN" noProof="0"/>
        </a:p>
      </dgm:t>
    </dgm:pt>
    <dgm:pt modelId="{B71E7E2E-9AD5-42AB-87B2-32143A4BA74B}" type="parTrans" cxnId="{0EA86303-9852-49ED-AD7B-FCC037F59091}">
      <dgm:prSet/>
      <dgm:spPr/>
      <dgm:t>
        <a:bodyPr/>
        <a:lstStyle/>
        <a:p>
          <a:endParaRPr lang="en-US"/>
        </a:p>
      </dgm:t>
    </dgm:pt>
    <dgm:pt modelId="{15CCC7BD-FAB3-490A-9542-98F6389C7CA3}" type="sibTrans" cxnId="{0EA86303-9852-49ED-AD7B-FCC037F59091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9AA14-02D9-4F43-9EF1-70BB439552A1}" type="pres">
      <dgm:prSet presAssocID="{983822D8-F065-4159-AEFB-B129090EF164}" presName="sp" presStyleCnt="0"/>
      <dgm:spPr/>
      <dgm:t>
        <a:bodyPr/>
        <a:lstStyle/>
        <a:p>
          <a:endParaRPr lang="en-US"/>
        </a:p>
      </dgm:t>
    </dgm:pt>
    <dgm:pt modelId="{127A02A2-676C-4E37-B5E9-BD0BE0BCEED0}" type="pres">
      <dgm:prSet presAssocID="{F9169BAC-E5FC-4C2C-B343-31F7E094C465}" presName="composite" presStyleCnt="0"/>
      <dgm:spPr/>
      <dgm:t>
        <a:bodyPr/>
        <a:lstStyle/>
        <a:p>
          <a:endParaRPr lang="en-US"/>
        </a:p>
      </dgm:t>
    </dgm:pt>
    <dgm:pt modelId="{06E3C1A0-9C9D-4787-891D-C80F4A33E1C8}" type="pres">
      <dgm:prSet presAssocID="{F9169BAC-E5FC-4C2C-B343-31F7E094C465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D6E9E-781C-4213-981C-E37CF6D62DDD}" type="pres">
      <dgm:prSet presAssocID="{F9169BAC-E5FC-4C2C-B343-31F7E094C465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38E7EC-BEE6-437A-B2A2-866D39F88A5B}" type="presOf" srcId="{B388406D-A38C-4897-9997-1C63D79E763E}" destId="{20BEFA03-6951-4A7C-A59E-41DEF89A1A38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EE26D499-E3C7-4874-A873-C7C102CF342B}" type="presOf" srcId="{374B3CF0-3CBE-41CF-A774-9FD3C3CD3C85}" destId="{5012D0F9-E426-4C44-85B1-B5D15A7B4879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0EA86303-9852-49ED-AD7B-FCC037F59091}" srcId="{8C66E9B3-B12D-4C23-A273-982D7F969BBC}" destId="{F9169BAC-E5FC-4C2C-B343-31F7E094C465}" srcOrd="3" destOrd="0" parTransId="{B71E7E2E-9AD5-42AB-87B2-32143A4BA74B}" sibTransId="{15CCC7BD-FAB3-490A-9542-98F6389C7CA3}"/>
    <dgm:cxn modelId="{6BCC5D75-A0DA-4292-A9C8-BF3B3B8485A4}" type="presOf" srcId="{160F81C6-1677-4284-878E-B6AB0F16E199}" destId="{06E3C1A0-9C9D-4787-891D-C80F4A33E1C8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AB0F1D63-B964-4501-B89D-B149A8B3B1DA}" type="presOf" srcId="{05513209-78F1-448C-82FA-B2785EC23FA2}" destId="{45392A94-85D4-4213-B167-8FDD4035D4D9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5935CB83-98C5-4B23-A226-CFC7065CC889}" type="presOf" srcId="{F9169BAC-E5FC-4C2C-B343-31F7E094C465}" destId="{AC9D6E9E-781C-4213-981C-E37CF6D62DDD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CED0B9D0-E2DC-4CB1-A2C1-36298657AC7B}" type="presOf" srcId="{6C03E07F-ECFB-4D2F-BA96-D23DA7C5AC73}" destId="{7D701CF5-2CC3-48B9-A656-E2968A10AA3B}" srcOrd="0" destOrd="0" presId="urn:diagrams.loki3.com/NumberedList"/>
    <dgm:cxn modelId="{96B188FD-3EC9-49E9-96DB-8ADFAB8407F0}" srcId="{F9169BAC-E5FC-4C2C-B343-31F7E094C465}" destId="{160F81C6-1677-4284-878E-B6AB0F16E199}" srcOrd="0" destOrd="0" parTransId="{37CB32FF-BE90-4BB8-A5B0-8FEDF3536160}" sibTransId="{9ECB7E3E-FD2A-4616-A30B-707C8387EAE4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4596C2C6-7903-4257-9719-3A21B3681062}" type="presParOf" srcId="{BDFB8683-95A4-4BBF-9344-3A0D69314DBB}" destId="{EFB9AA14-02D9-4F43-9EF1-70BB439552A1}" srcOrd="5" destOrd="0" presId="urn:diagrams.loki3.com/NumberedList"/>
    <dgm:cxn modelId="{ED2D9A29-BEBC-4566-98FC-6587973D0A0F}" type="presParOf" srcId="{BDFB8683-95A4-4BBF-9344-3A0D69314DBB}" destId="{127A02A2-676C-4E37-B5E9-BD0BE0BCEED0}" srcOrd="6" destOrd="0" presId="urn:diagrams.loki3.com/NumberedList"/>
    <dgm:cxn modelId="{36B9FC34-8ADB-40F1-9189-EDD630717E95}" type="presParOf" srcId="{127A02A2-676C-4E37-B5E9-BD0BE0BCEED0}" destId="{06E3C1A0-9C9D-4787-891D-C80F4A33E1C8}" srcOrd="0" destOrd="0" presId="urn:diagrams.loki3.com/NumberedList"/>
    <dgm:cxn modelId="{58BBC927-AAF0-4561-9247-3815F99CD0AB}" type="presParOf" srcId="{127A02A2-676C-4E37-B5E9-BD0BE0BCEED0}" destId="{AC9D6E9E-781C-4213-981C-E37CF6D62DDD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noProof="0" smtClean="0"/>
            <a:t>1</a:t>
          </a:r>
          <a:endParaRPr lang="vi-VN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en-US" noProof="0" smtClean="0"/>
            <a:t>Overview</a:t>
          </a:r>
          <a:endParaRPr lang="vi-VN" noProof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smtClean="0"/>
            <a:t>2</a:t>
          </a:r>
          <a:endParaRPr lang="vi-VN" noProof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en-US" noProof="0" smtClean="0"/>
            <a:t>Anonymous Pipes</a:t>
          </a:r>
          <a:endParaRPr lang="vi-VN" noProof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en-US" noProof="0" smtClean="0"/>
            <a:t>Named Pipes</a:t>
          </a:r>
          <a:endParaRPr lang="vi-VN" noProof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smtClean="0"/>
            <a:t>3</a:t>
          </a:r>
          <a:endParaRPr lang="vi-VN" noProof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160F81C6-1677-4284-878E-B6AB0F16E199}">
      <dgm:prSet/>
      <dgm:spPr/>
      <dgm:t>
        <a:bodyPr/>
        <a:lstStyle/>
        <a:p>
          <a:r>
            <a:rPr lang="en-US" noProof="0" smtClean="0"/>
            <a:t>Mailslots</a:t>
          </a:r>
          <a:endParaRPr lang="vi-VN" noProof="0"/>
        </a:p>
      </dgm:t>
    </dgm:pt>
    <dgm:pt modelId="{37CB32FF-BE90-4BB8-A5B0-8FEDF3536160}" type="parTrans" cxnId="{96B188FD-3EC9-49E9-96DB-8ADFAB8407F0}">
      <dgm:prSet/>
      <dgm:spPr/>
      <dgm:t>
        <a:bodyPr/>
        <a:lstStyle/>
        <a:p>
          <a:endParaRPr lang="en-US"/>
        </a:p>
      </dgm:t>
    </dgm:pt>
    <dgm:pt modelId="{9ECB7E3E-FD2A-4616-A30B-707C8387EAE4}" type="sibTrans" cxnId="{96B188FD-3EC9-49E9-96DB-8ADFAB8407F0}">
      <dgm:prSet/>
      <dgm:spPr/>
      <dgm:t>
        <a:bodyPr/>
        <a:lstStyle/>
        <a:p>
          <a:endParaRPr lang="en-US"/>
        </a:p>
      </dgm:t>
    </dgm:pt>
    <dgm:pt modelId="{F9169BAC-E5FC-4C2C-B343-31F7E094C465}">
      <dgm:prSet/>
      <dgm:spPr/>
      <dgm:t>
        <a:bodyPr/>
        <a:lstStyle/>
        <a:p>
          <a:r>
            <a:rPr lang="vi-VN" noProof="0" smtClean="0"/>
            <a:t>4</a:t>
          </a:r>
          <a:endParaRPr lang="vi-VN" noProof="0"/>
        </a:p>
      </dgm:t>
    </dgm:pt>
    <dgm:pt modelId="{B71E7E2E-9AD5-42AB-87B2-32143A4BA74B}" type="parTrans" cxnId="{0EA86303-9852-49ED-AD7B-FCC037F59091}">
      <dgm:prSet/>
      <dgm:spPr/>
      <dgm:t>
        <a:bodyPr/>
        <a:lstStyle/>
        <a:p>
          <a:endParaRPr lang="en-US"/>
        </a:p>
      </dgm:t>
    </dgm:pt>
    <dgm:pt modelId="{15CCC7BD-FAB3-490A-9542-98F6389C7CA3}" type="sibTrans" cxnId="{0EA86303-9852-49ED-AD7B-FCC037F59091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9AA14-02D9-4F43-9EF1-70BB439552A1}" type="pres">
      <dgm:prSet presAssocID="{983822D8-F065-4159-AEFB-B129090EF164}" presName="sp" presStyleCnt="0"/>
      <dgm:spPr/>
      <dgm:t>
        <a:bodyPr/>
        <a:lstStyle/>
        <a:p>
          <a:endParaRPr lang="en-US"/>
        </a:p>
      </dgm:t>
    </dgm:pt>
    <dgm:pt modelId="{127A02A2-676C-4E37-B5E9-BD0BE0BCEED0}" type="pres">
      <dgm:prSet presAssocID="{F9169BAC-E5FC-4C2C-B343-31F7E094C465}" presName="composite" presStyleCnt="0"/>
      <dgm:spPr/>
      <dgm:t>
        <a:bodyPr/>
        <a:lstStyle/>
        <a:p>
          <a:endParaRPr lang="en-US"/>
        </a:p>
      </dgm:t>
    </dgm:pt>
    <dgm:pt modelId="{06E3C1A0-9C9D-4787-891D-C80F4A33E1C8}" type="pres">
      <dgm:prSet presAssocID="{F9169BAC-E5FC-4C2C-B343-31F7E094C465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D6E9E-781C-4213-981C-E37CF6D62DDD}" type="pres">
      <dgm:prSet presAssocID="{F9169BAC-E5FC-4C2C-B343-31F7E094C465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38E7EC-BEE6-437A-B2A2-866D39F88A5B}" type="presOf" srcId="{B388406D-A38C-4897-9997-1C63D79E763E}" destId="{20BEFA03-6951-4A7C-A59E-41DEF89A1A38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EE26D499-E3C7-4874-A873-C7C102CF342B}" type="presOf" srcId="{374B3CF0-3CBE-41CF-A774-9FD3C3CD3C85}" destId="{5012D0F9-E426-4C44-85B1-B5D15A7B4879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0EA86303-9852-49ED-AD7B-FCC037F59091}" srcId="{8C66E9B3-B12D-4C23-A273-982D7F969BBC}" destId="{F9169BAC-E5FC-4C2C-B343-31F7E094C465}" srcOrd="3" destOrd="0" parTransId="{B71E7E2E-9AD5-42AB-87B2-32143A4BA74B}" sibTransId="{15CCC7BD-FAB3-490A-9542-98F6389C7CA3}"/>
    <dgm:cxn modelId="{6BCC5D75-A0DA-4292-A9C8-BF3B3B8485A4}" type="presOf" srcId="{160F81C6-1677-4284-878E-B6AB0F16E199}" destId="{06E3C1A0-9C9D-4787-891D-C80F4A33E1C8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AB0F1D63-B964-4501-B89D-B149A8B3B1DA}" type="presOf" srcId="{05513209-78F1-448C-82FA-B2785EC23FA2}" destId="{45392A94-85D4-4213-B167-8FDD4035D4D9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5935CB83-98C5-4B23-A226-CFC7065CC889}" type="presOf" srcId="{F9169BAC-E5FC-4C2C-B343-31F7E094C465}" destId="{AC9D6E9E-781C-4213-981C-E37CF6D62DDD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CED0B9D0-E2DC-4CB1-A2C1-36298657AC7B}" type="presOf" srcId="{6C03E07F-ECFB-4D2F-BA96-D23DA7C5AC73}" destId="{7D701CF5-2CC3-48B9-A656-E2968A10AA3B}" srcOrd="0" destOrd="0" presId="urn:diagrams.loki3.com/NumberedList"/>
    <dgm:cxn modelId="{96B188FD-3EC9-49E9-96DB-8ADFAB8407F0}" srcId="{F9169BAC-E5FC-4C2C-B343-31F7E094C465}" destId="{160F81C6-1677-4284-878E-B6AB0F16E199}" srcOrd="0" destOrd="0" parTransId="{37CB32FF-BE90-4BB8-A5B0-8FEDF3536160}" sibTransId="{9ECB7E3E-FD2A-4616-A30B-707C8387EAE4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4596C2C6-7903-4257-9719-3A21B3681062}" type="presParOf" srcId="{BDFB8683-95A4-4BBF-9344-3A0D69314DBB}" destId="{EFB9AA14-02D9-4F43-9EF1-70BB439552A1}" srcOrd="5" destOrd="0" presId="urn:diagrams.loki3.com/NumberedList"/>
    <dgm:cxn modelId="{ED2D9A29-BEBC-4566-98FC-6587973D0A0F}" type="presParOf" srcId="{BDFB8683-95A4-4BBF-9344-3A0D69314DBB}" destId="{127A02A2-676C-4E37-B5E9-BD0BE0BCEED0}" srcOrd="6" destOrd="0" presId="urn:diagrams.loki3.com/NumberedList"/>
    <dgm:cxn modelId="{36B9FC34-8ADB-40F1-9189-EDD630717E95}" type="presParOf" srcId="{127A02A2-676C-4E37-B5E9-BD0BE0BCEED0}" destId="{06E3C1A0-9C9D-4787-891D-C80F4A33E1C8}" srcOrd="0" destOrd="0" presId="urn:diagrams.loki3.com/NumberedList"/>
    <dgm:cxn modelId="{58BBC927-AAF0-4561-9247-3815F99CD0AB}" type="presParOf" srcId="{127A02A2-676C-4E37-B5E9-BD0BE0BCEED0}" destId="{AC9D6E9E-781C-4213-981C-E37CF6D62DDD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1150" y="-2842350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noProof="0" smtClean="0"/>
            <a:t>Overview</a:t>
          </a:r>
          <a:endParaRPr lang="vi-VN" sz="6500" kern="1200" noProof="0"/>
        </a:p>
      </dsp:txBody>
      <dsp:txXfrm rot="-5400000">
        <a:off x="1404000" y="132766"/>
        <a:ext cx="7138634" cy="1256368"/>
      </dsp:txXfrm>
    </dsp:sp>
    <dsp:sp modelId="{7D701CF5-2CC3-48B9-A656-E2968A10AA3B}">
      <dsp:nvSpPr>
        <dsp:cNvPr id="0" name=""/>
        <dsp:cNvSpPr/>
      </dsp:nvSpPr>
      <dsp:spPr>
        <a:xfrm>
          <a:off x="0" y="175949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smtClean="0"/>
            <a:t>1</a:t>
          </a:r>
          <a:endParaRPr lang="vi-VN" sz="6200" kern="1200" noProof="0"/>
        </a:p>
      </dsp:txBody>
      <dsp:txXfrm>
        <a:off x="171343" y="347292"/>
        <a:ext cx="827314" cy="827314"/>
      </dsp:txXfrm>
    </dsp:sp>
    <dsp:sp modelId="{5012D0F9-E426-4C44-85B1-B5D15A7B4879}">
      <dsp:nvSpPr>
        <dsp:cNvPr id="0" name=""/>
        <dsp:cNvSpPr/>
      </dsp:nvSpPr>
      <dsp:spPr>
        <a:xfrm rot="5400000">
          <a:off x="4311150" y="-1216049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noProof="0" smtClean="0"/>
            <a:t>Anonymous Pipes</a:t>
          </a:r>
          <a:endParaRPr lang="vi-VN" sz="6500" kern="1200" noProof="0"/>
        </a:p>
      </dsp:txBody>
      <dsp:txXfrm rot="-5400000">
        <a:off x="1404000" y="1759067"/>
        <a:ext cx="7138634" cy="1256368"/>
      </dsp:txXfrm>
    </dsp:sp>
    <dsp:sp modelId="{52D715E9-012B-492D-85DB-CC49546E7451}">
      <dsp:nvSpPr>
        <dsp:cNvPr id="0" name=""/>
        <dsp:cNvSpPr/>
      </dsp:nvSpPr>
      <dsp:spPr>
        <a:xfrm>
          <a:off x="0" y="1802250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smtClean="0"/>
            <a:t>2</a:t>
          </a:r>
          <a:endParaRPr lang="vi-VN" sz="6200" kern="1200" noProof="0"/>
        </a:p>
      </dsp:txBody>
      <dsp:txXfrm>
        <a:off x="171343" y="1973593"/>
        <a:ext cx="827314" cy="827314"/>
      </dsp:txXfrm>
    </dsp:sp>
    <dsp:sp modelId="{20BEFA03-6951-4A7C-A59E-41DEF89A1A38}">
      <dsp:nvSpPr>
        <dsp:cNvPr id="0" name=""/>
        <dsp:cNvSpPr/>
      </dsp:nvSpPr>
      <dsp:spPr>
        <a:xfrm rot="5400000">
          <a:off x="4311150" y="410250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noProof="0" smtClean="0"/>
            <a:t>Named Pipes</a:t>
          </a:r>
          <a:endParaRPr lang="vi-VN" sz="6500" kern="1200" noProof="0"/>
        </a:p>
      </dsp:txBody>
      <dsp:txXfrm rot="-5400000">
        <a:off x="1404000" y="3385366"/>
        <a:ext cx="7138634" cy="1256368"/>
      </dsp:txXfrm>
    </dsp:sp>
    <dsp:sp modelId="{45392A94-85D4-4213-B167-8FDD4035D4D9}">
      <dsp:nvSpPr>
        <dsp:cNvPr id="0" name=""/>
        <dsp:cNvSpPr/>
      </dsp:nvSpPr>
      <dsp:spPr>
        <a:xfrm>
          <a:off x="0" y="3428550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smtClean="0"/>
            <a:t>3</a:t>
          </a:r>
          <a:endParaRPr lang="vi-VN" sz="6200" kern="1200" noProof="0"/>
        </a:p>
      </dsp:txBody>
      <dsp:txXfrm>
        <a:off x="171343" y="3599893"/>
        <a:ext cx="827314" cy="827314"/>
      </dsp:txXfrm>
    </dsp:sp>
    <dsp:sp modelId="{06E3C1A0-9C9D-4787-891D-C80F4A33E1C8}">
      <dsp:nvSpPr>
        <dsp:cNvPr id="0" name=""/>
        <dsp:cNvSpPr/>
      </dsp:nvSpPr>
      <dsp:spPr>
        <a:xfrm rot="5400000">
          <a:off x="4311150" y="2036549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noProof="0" smtClean="0"/>
            <a:t>Mailslots</a:t>
          </a:r>
          <a:endParaRPr lang="vi-VN" sz="6500" kern="1200" noProof="0"/>
        </a:p>
      </dsp:txBody>
      <dsp:txXfrm rot="-5400000">
        <a:off x="1404000" y="5011665"/>
        <a:ext cx="7138634" cy="1256368"/>
      </dsp:txXfrm>
    </dsp:sp>
    <dsp:sp modelId="{AC9D6E9E-781C-4213-981C-E37CF6D62DDD}">
      <dsp:nvSpPr>
        <dsp:cNvPr id="0" name=""/>
        <dsp:cNvSpPr/>
      </dsp:nvSpPr>
      <dsp:spPr>
        <a:xfrm>
          <a:off x="0" y="5054850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smtClean="0"/>
            <a:t>4</a:t>
          </a:r>
          <a:endParaRPr lang="vi-VN" sz="6200" kern="1200" noProof="0"/>
        </a:p>
      </dsp:txBody>
      <dsp:txXfrm>
        <a:off x="171343" y="5226193"/>
        <a:ext cx="827314" cy="8273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1150" y="-2842350"/>
          <a:ext cx="1392300" cy="72066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noProof="0" smtClean="0"/>
            <a:t>Overview</a:t>
          </a:r>
          <a:endParaRPr lang="vi-VN" sz="6500" kern="1200" noProof="0"/>
        </a:p>
      </dsp:txBody>
      <dsp:txXfrm rot="-5400000">
        <a:off x="1404000" y="132766"/>
        <a:ext cx="7138634" cy="1256368"/>
      </dsp:txXfrm>
    </dsp:sp>
    <dsp:sp modelId="{7D701CF5-2CC3-48B9-A656-E2968A10AA3B}">
      <dsp:nvSpPr>
        <dsp:cNvPr id="0" name=""/>
        <dsp:cNvSpPr/>
      </dsp:nvSpPr>
      <dsp:spPr>
        <a:xfrm>
          <a:off x="0" y="175949"/>
          <a:ext cx="1170000" cy="1170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smtClean="0"/>
            <a:t>1</a:t>
          </a:r>
          <a:endParaRPr lang="vi-VN" sz="6200" kern="1200" noProof="0"/>
        </a:p>
      </dsp:txBody>
      <dsp:txXfrm>
        <a:off x="171343" y="347292"/>
        <a:ext cx="827314" cy="827314"/>
      </dsp:txXfrm>
    </dsp:sp>
    <dsp:sp modelId="{5012D0F9-E426-4C44-85B1-B5D15A7B4879}">
      <dsp:nvSpPr>
        <dsp:cNvPr id="0" name=""/>
        <dsp:cNvSpPr/>
      </dsp:nvSpPr>
      <dsp:spPr>
        <a:xfrm rot="5400000">
          <a:off x="4311150" y="-1216049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noProof="0" smtClean="0"/>
            <a:t>Anonymous Pipes</a:t>
          </a:r>
          <a:endParaRPr lang="vi-VN" sz="6500" kern="1200" noProof="0"/>
        </a:p>
      </dsp:txBody>
      <dsp:txXfrm rot="-5400000">
        <a:off x="1404000" y="1759067"/>
        <a:ext cx="7138634" cy="1256368"/>
      </dsp:txXfrm>
    </dsp:sp>
    <dsp:sp modelId="{52D715E9-012B-492D-85DB-CC49546E7451}">
      <dsp:nvSpPr>
        <dsp:cNvPr id="0" name=""/>
        <dsp:cNvSpPr/>
      </dsp:nvSpPr>
      <dsp:spPr>
        <a:xfrm>
          <a:off x="0" y="1802250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smtClean="0"/>
            <a:t>2</a:t>
          </a:r>
          <a:endParaRPr lang="vi-VN" sz="6200" kern="1200" noProof="0"/>
        </a:p>
      </dsp:txBody>
      <dsp:txXfrm>
        <a:off x="171343" y="1973593"/>
        <a:ext cx="827314" cy="827314"/>
      </dsp:txXfrm>
    </dsp:sp>
    <dsp:sp modelId="{20BEFA03-6951-4A7C-A59E-41DEF89A1A38}">
      <dsp:nvSpPr>
        <dsp:cNvPr id="0" name=""/>
        <dsp:cNvSpPr/>
      </dsp:nvSpPr>
      <dsp:spPr>
        <a:xfrm rot="5400000">
          <a:off x="4311150" y="410250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noProof="0" smtClean="0"/>
            <a:t>Named Pipes</a:t>
          </a:r>
          <a:endParaRPr lang="vi-VN" sz="6500" kern="1200" noProof="0"/>
        </a:p>
      </dsp:txBody>
      <dsp:txXfrm rot="-5400000">
        <a:off x="1404000" y="3385366"/>
        <a:ext cx="7138634" cy="1256368"/>
      </dsp:txXfrm>
    </dsp:sp>
    <dsp:sp modelId="{45392A94-85D4-4213-B167-8FDD4035D4D9}">
      <dsp:nvSpPr>
        <dsp:cNvPr id="0" name=""/>
        <dsp:cNvSpPr/>
      </dsp:nvSpPr>
      <dsp:spPr>
        <a:xfrm>
          <a:off x="0" y="3428550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smtClean="0"/>
            <a:t>3</a:t>
          </a:r>
          <a:endParaRPr lang="vi-VN" sz="6200" kern="1200" noProof="0"/>
        </a:p>
      </dsp:txBody>
      <dsp:txXfrm>
        <a:off x="171343" y="3599893"/>
        <a:ext cx="827314" cy="827314"/>
      </dsp:txXfrm>
    </dsp:sp>
    <dsp:sp modelId="{06E3C1A0-9C9D-4787-891D-C80F4A33E1C8}">
      <dsp:nvSpPr>
        <dsp:cNvPr id="0" name=""/>
        <dsp:cNvSpPr/>
      </dsp:nvSpPr>
      <dsp:spPr>
        <a:xfrm rot="5400000">
          <a:off x="4311150" y="2036549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noProof="0" smtClean="0"/>
            <a:t>Mailslots</a:t>
          </a:r>
          <a:endParaRPr lang="vi-VN" sz="6500" kern="1200" noProof="0"/>
        </a:p>
      </dsp:txBody>
      <dsp:txXfrm rot="-5400000">
        <a:off x="1404000" y="5011665"/>
        <a:ext cx="7138634" cy="1256368"/>
      </dsp:txXfrm>
    </dsp:sp>
    <dsp:sp modelId="{AC9D6E9E-781C-4213-981C-E37CF6D62DDD}">
      <dsp:nvSpPr>
        <dsp:cNvPr id="0" name=""/>
        <dsp:cNvSpPr/>
      </dsp:nvSpPr>
      <dsp:spPr>
        <a:xfrm>
          <a:off x="0" y="5054850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smtClean="0"/>
            <a:t>4</a:t>
          </a:r>
          <a:endParaRPr lang="vi-VN" sz="6200" kern="1200" noProof="0"/>
        </a:p>
      </dsp:txBody>
      <dsp:txXfrm>
        <a:off x="171343" y="5226193"/>
        <a:ext cx="827314" cy="8273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1150" y="-2842350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noProof="0" smtClean="0"/>
            <a:t>Overview</a:t>
          </a:r>
          <a:endParaRPr lang="vi-VN" sz="6500" kern="1200" noProof="0"/>
        </a:p>
      </dsp:txBody>
      <dsp:txXfrm rot="-5400000">
        <a:off x="1404000" y="132766"/>
        <a:ext cx="7138634" cy="1256368"/>
      </dsp:txXfrm>
    </dsp:sp>
    <dsp:sp modelId="{7D701CF5-2CC3-48B9-A656-E2968A10AA3B}">
      <dsp:nvSpPr>
        <dsp:cNvPr id="0" name=""/>
        <dsp:cNvSpPr/>
      </dsp:nvSpPr>
      <dsp:spPr>
        <a:xfrm>
          <a:off x="0" y="175949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smtClean="0"/>
            <a:t>1</a:t>
          </a:r>
          <a:endParaRPr lang="vi-VN" sz="6200" kern="1200" noProof="0"/>
        </a:p>
      </dsp:txBody>
      <dsp:txXfrm>
        <a:off x="171343" y="347292"/>
        <a:ext cx="827314" cy="827314"/>
      </dsp:txXfrm>
    </dsp:sp>
    <dsp:sp modelId="{5012D0F9-E426-4C44-85B1-B5D15A7B4879}">
      <dsp:nvSpPr>
        <dsp:cNvPr id="0" name=""/>
        <dsp:cNvSpPr/>
      </dsp:nvSpPr>
      <dsp:spPr>
        <a:xfrm rot="5400000">
          <a:off x="4311150" y="-1216049"/>
          <a:ext cx="1392300" cy="72066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noProof="0" smtClean="0"/>
            <a:t>Anonymous Pipes</a:t>
          </a:r>
          <a:endParaRPr lang="vi-VN" sz="6500" kern="1200" noProof="0"/>
        </a:p>
      </dsp:txBody>
      <dsp:txXfrm rot="-5400000">
        <a:off x="1404000" y="1759067"/>
        <a:ext cx="7138634" cy="1256368"/>
      </dsp:txXfrm>
    </dsp:sp>
    <dsp:sp modelId="{52D715E9-012B-492D-85DB-CC49546E7451}">
      <dsp:nvSpPr>
        <dsp:cNvPr id="0" name=""/>
        <dsp:cNvSpPr/>
      </dsp:nvSpPr>
      <dsp:spPr>
        <a:xfrm>
          <a:off x="0" y="1802250"/>
          <a:ext cx="1170000" cy="1170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smtClean="0"/>
            <a:t>2</a:t>
          </a:r>
          <a:endParaRPr lang="vi-VN" sz="6200" kern="1200" noProof="0"/>
        </a:p>
      </dsp:txBody>
      <dsp:txXfrm>
        <a:off x="171343" y="1973593"/>
        <a:ext cx="827314" cy="827314"/>
      </dsp:txXfrm>
    </dsp:sp>
    <dsp:sp modelId="{20BEFA03-6951-4A7C-A59E-41DEF89A1A38}">
      <dsp:nvSpPr>
        <dsp:cNvPr id="0" name=""/>
        <dsp:cNvSpPr/>
      </dsp:nvSpPr>
      <dsp:spPr>
        <a:xfrm rot="5400000">
          <a:off x="4311150" y="410250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noProof="0" smtClean="0"/>
            <a:t>Named Pipes</a:t>
          </a:r>
          <a:endParaRPr lang="vi-VN" sz="6500" kern="1200" noProof="0"/>
        </a:p>
      </dsp:txBody>
      <dsp:txXfrm rot="-5400000">
        <a:off x="1404000" y="3385366"/>
        <a:ext cx="7138634" cy="1256368"/>
      </dsp:txXfrm>
    </dsp:sp>
    <dsp:sp modelId="{45392A94-85D4-4213-B167-8FDD4035D4D9}">
      <dsp:nvSpPr>
        <dsp:cNvPr id="0" name=""/>
        <dsp:cNvSpPr/>
      </dsp:nvSpPr>
      <dsp:spPr>
        <a:xfrm>
          <a:off x="0" y="3428550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smtClean="0"/>
            <a:t>3</a:t>
          </a:r>
          <a:endParaRPr lang="vi-VN" sz="6200" kern="1200" noProof="0"/>
        </a:p>
      </dsp:txBody>
      <dsp:txXfrm>
        <a:off x="171343" y="3599893"/>
        <a:ext cx="827314" cy="827314"/>
      </dsp:txXfrm>
    </dsp:sp>
    <dsp:sp modelId="{06E3C1A0-9C9D-4787-891D-C80F4A33E1C8}">
      <dsp:nvSpPr>
        <dsp:cNvPr id="0" name=""/>
        <dsp:cNvSpPr/>
      </dsp:nvSpPr>
      <dsp:spPr>
        <a:xfrm rot="5400000">
          <a:off x="4311150" y="2036549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noProof="0" smtClean="0"/>
            <a:t>Mailslots</a:t>
          </a:r>
          <a:endParaRPr lang="vi-VN" sz="6500" kern="1200" noProof="0"/>
        </a:p>
      </dsp:txBody>
      <dsp:txXfrm rot="-5400000">
        <a:off x="1404000" y="5011665"/>
        <a:ext cx="7138634" cy="1256368"/>
      </dsp:txXfrm>
    </dsp:sp>
    <dsp:sp modelId="{AC9D6E9E-781C-4213-981C-E37CF6D62DDD}">
      <dsp:nvSpPr>
        <dsp:cNvPr id="0" name=""/>
        <dsp:cNvSpPr/>
      </dsp:nvSpPr>
      <dsp:spPr>
        <a:xfrm>
          <a:off x="0" y="5054850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smtClean="0"/>
            <a:t>4</a:t>
          </a:r>
          <a:endParaRPr lang="vi-VN" sz="6200" kern="1200" noProof="0"/>
        </a:p>
      </dsp:txBody>
      <dsp:txXfrm>
        <a:off x="171343" y="5226193"/>
        <a:ext cx="827314" cy="8273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1150" y="-2842350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noProof="0" smtClean="0"/>
            <a:t>Overview</a:t>
          </a:r>
          <a:endParaRPr lang="vi-VN" sz="6500" kern="1200" noProof="0"/>
        </a:p>
      </dsp:txBody>
      <dsp:txXfrm rot="-5400000">
        <a:off x="1404000" y="132766"/>
        <a:ext cx="7138634" cy="1256368"/>
      </dsp:txXfrm>
    </dsp:sp>
    <dsp:sp modelId="{7D701CF5-2CC3-48B9-A656-E2968A10AA3B}">
      <dsp:nvSpPr>
        <dsp:cNvPr id="0" name=""/>
        <dsp:cNvSpPr/>
      </dsp:nvSpPr>
      <dsp:spPr>
        <a:xfrm>
          <a:off x="0" y="175949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smtClean="0"/>
            <a:t>1</a:t>
          </a:r>
          <a:endParaRPr lang="vi-VN" sz="6200" kern="1200" noProof="0"/>
        </a:p>
      </dsp:txBody>
      <dsp:txXfrm>
        <a:off x="171343" y="347292"/>
        <a:ext cx="827314" cy="827314"/>
      </dsp:txXfrm>
    </dsp:sp>
    <dsp:sp modelId="{5012D0F9-E426-4C44-85B1-B5D15A7B4879}">
      <dsp:nvSpPr>
        <dsp:cNvPr id="0" name=""/>
        <dsp:cNvSpPr/>
      </dsp:nvSpPr>
      <dsp:spPr>
        <a:xfrm rot="5400000">
          <a:off x="4311150" y="-1216049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noProof="0" smtClean="0"/>
            <a:t>Anonymous Pipes</a:t>
          </a:r>
          <a:endParaRPr lang="vi-VN" sz="6500" kern="1200" noProof="0"/>
        </a:p>
      </dsp:txBody>
      <dsp:txXfrm rot="-5400000">
        <a:off x="1404000" y="1759067"/>
        <a:ext cx="7138634" cy="1256368"/>
      </dsp:txXfrm>
    </dsp:sp>
    <dsp:sp modelId="{52D715E9-012B-492D-85DB-CC49546E7451}">
      <dsp:nvSpPr>
        <dsp:cNvPr id="0" name=""/>
        <dsp:cNvSpPr/>
      </dsp:nvSpPr>
      <dsp:spPr>
        <a:xfrm>
          <a:off x="0" y="1802250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smtClean="0"/>
            <a:t>2</a:t>
          </a:r>
          <a:endParaRPr lang="vi-VN" sz="6200" kern="1200" noProof="0"/>
        </a:p>
      </dsp:txBody>
      <dsp:txXfrm>
        <a:off x="171343" y="1973593"/>
        <a:ext cx="827314" cy="827314"/>
      </dsp:txXfrm>
    </dsp:sp>
    <dsp:sp modelId="{20BEFA03-6951-4A7C-A59E-41DEF89A1A38}">
      <dsp:nvSpPr>
        <dsp:cNvPr id="0" name=""/>
        <dsp:cNvSpPr/>
      </dsp:nvSpPr>
      <dsp:spPr>
        <a:xfrm rot="5400000">
          <a:off x="4311150" y="410250"/>
          <a:ext cx="1392300" cy="72066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noProof="0" smtClean="0"/>
            <a:t>Named Pipes</a:t>
          </a:r>
          <a:endParaRPr lang="vi-VN" sz="6500" kern="1200" noProof="0"/>
        </a:p>
      </dsp:txBody>
      <dsp:txXfrm rot="-5400000">
        <a:off x="1404000" y="3385366"/>
        <a:ext cx="7138634" cy="1256368"/>
      </dsp:txXfrm>
    </dsp:sp>
    <dsp:sp modelId="{45392A94-85D4-4213-B167-8FDD4035D4D9}">
      <dsp:nvSpPr>
        <dsp:cNvPr id="0" name=""/>
        <dsp:cNvSpPr/>
      </dsp:nvSpPr>
      <dsp:spPr>
        <a:xfrm>
          <a:off x="0" y="3428550"/>
          <a:ext cx="1170000" cy="1170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smtClean="0"/>
            <a:t>3</a:t>
          </a:r>
          <a:endParaRPr lang="vi-VN" sz="6200" kern="1200" noProof="0"/>
        </a:p>
      </dsp:txBody>
      <dsp:txXfrm>
        <a:off x="171343" y="3599893"/>
        <a:ext cx="827314" cy="827314"/>
      </dsp:txXfrm>
    </dsp:sp>
    <dsp:sp modelId="{06E3C1A0-9C9D-4787-891D-C80F4A33E1C8}">
      <dsp:nvSpPr>
        <dsp:cNvPr id="0" name=""/>
        <dsp:cNvSpPr/>
      </dsp:nvSpPr>
      <dsp:spPr>
        <a:xfrm rot="5400000">
          <a:off x="4311150" y="2036549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noProof="0" smtClean="0"/>
            <a:t>Mailslots</a:t>
          </a:r>
          <a:endParaRPr lang="vi-VN" sz="6500" kern="1200" noProof="0"/>
        </a:p>
      </dsp:txBody>
      <dsp:txXfrm rot="-5400000">
        <a:off x="1404000" y="5011665"/>
        <a:ext cx="7138634" cy="1256368"/>
      </dsp:txXfrm>
    </dsp:sp>
    <dsp:sp modelId="{AC9D6E9E-781C-4213-981C-E37CF6D62DDD}">
      <dsp:nvSpPr>
        <dsp:cNvPr id="0" name=""/>
        <dsp:cNvSpPr/>
      </dsp:nvSpPr>
      <dsp:spPr>
        <a:xfrm>
          <a:off x="0" y="5054850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smtClean="0"/>
            <a:t>4</a:t>
          </a:r>
          <a:endParaRPr lang="vi-VN" sz="6200" kern="1200" noProof="0"/>
        </a:p>
      </dsp:txBody>
      <dsp:txXfrm>
        <a:off x="171343" y="5226193"/>
        <a:ext cx="827314" cy="8273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1150" y="-2842350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noProof="0" smtClean="0"/>
            <a:t>Overview</a:t>
          </a:r>
          <a:endParaRPr lang="vi-VN" sz="6500" kern="1200" noProof="0"/>
        </a:p>
      </dsp:txBody>
      <dsp:txXfrm rot="-5400000">
        <a:off x="1404000" y="132766"/>
        <a:ext cx="7138634" cy="1256368"/>
      </dsp:txXfrm>
    </dsp:sp>
    <dsp:sp modelId="{7D701CF5-2CC3-48B9-A656-E2968A10AA3B}">
      <dsp:nvSpPr>
        <dsp:cNvPr id="0" name=""/>
        <dsp:cNvSpPr/>
      </dsp:nvSpPr>
      <dsp:spPr>
        <a:xfrm>
          <a:off x="0" y="175949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smtClean="0"/>
            <a:t>1</a:t>
          </a:r>
          <a:endParaRPr lang="vi-VN" sz="6200" kern="1200" noProof="0"/>
        </a:p>
      </dsp:txBody>
      <dsp:txXfrm>
        <a:off x="171343" y="347292"/>
        <a:ext cx="827314" cy="827314"/>
      </dsp:txXfrm>
    </dsp:sp>
    <dsp:sp modelId="{5012D0F9-E426-4C44-85B1-B5D15A7B4879}">
      <dsp:nvSpPr>
        <dsp:cNvPr id="0" name=""/>
        <dsp:cNvSpPr/>
      </dsp:nvSpPr>
      <dsp:spPr>
        <a:xfrm rot="5400000">
          <a:off x="4311150" y="-1216049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noProof="0" smtClean="0"/>
            <a:t>Anonymous Pipes</a:t>
          </a:r>
          <a:endParaRPr lang="vi-VN" sz="6500" kern="1200" noProof="0"/>
        </a:p>
      </dsp:txBody>
      <dsp:txXfrm rot="-5400000">
        <a:off x="1404000" y="1759067"/>
        <a:ext cx="7138634" cy="1256368"/>
      </dsp:txXfrm>
    </dsp:sp>
    <dsp:sp modelId="{52D715E9-012B-492D-85DB-CC49546E7451}">
      <dsp:nvSpPr>
        <dsp:cNvPr id="0" name=""/>
        <dsp:cNvSpPr/>
      </dsp:nvSpPr>
      <dsp:spPr>
        <a:xfrm>
          <a:off x="0" y="1802250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smtClean="0"/>
            <a:t>2</a:t>
          </a:r>
          <a:endParaRPr lang="vi-VN" sz="6200" kern="1200" noProof="0"/>
        </a:p>
      </dsp:txBody>
      <dsp:txXfrm>
        <a:off x="171343" y="1973593"/>
        <a:ext cx="827314" cy="827314"/>
      </dsp:txXfrm>
    </dsp:sp>
    <dsp:sp modelId="{20BEFA03-6951-4A7C-A59E-41DEF89A1A38}">
      <dsp:nvSpPr>
        <dsp:cNvPr id="0" name=""/>
        <dsp:cNvSpPr/>
      </dsp:nvSpPr>
      <dsp:spPr>
        <a:xfrm rot="5400000">
          <a:off x="4311150" y="410250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noProof="0" smtClean="0"/>
            <a:t>Named Pipes</a:t>
          </a:r>
          <a:endParaRPr lang="vi-VN" sz="6500" kern="1200" noProof="0"/>
        </a:p>
      </dsp:txBody>
      <dsp:txXfrm rot="-5400000">
        <a:off x="1404000" y="3385366"/>
        <a:ext cx="7138634" cy="1256368"/>
      </dsp:txXfrm>
    </dsp:sp>
    <dsp:sp modelId="{45392A94-85D4-4213-B167-8FDD4035D4D9}">
      <dsp:nvSpPr>
        <dsp:cNvPr id="0" name=""/>
        <dsp:cNvSpPr/>
      </dsp:nvSpPr>
      <dsp:spPr>
        <a:xfrm>
          <a:off x="0" y="3428550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smtClean="0"/>
            <a:t>3</a:t>
          </a:r>
          <a:endParaRPr lang="vi-VN" sz="6200" kern="1200" noProof="0"/>
        </a:p>
      </dsp:txBody>
      <dsp:txXfrm>
        <a:off x="171343" y="3599893"/>
        <a:ext cx="827314" cy="827314"/>
      </dsp:txXfrm>
    </dsp:sp>
    <dsp:sp modelId="{06E3C1A0-9C9D-4787-891D-C80F4A33E1C8}">
      <dsp:nvSpPr>
        <dsp:cNvPr id="0" name=""/>
        <dsp:cNvSpPr/>
      </dsp:nvSpPr>
      <dsp:spPr>
        <a:xfrm rot="5400000">
          <a:off x="4311150" y="2036549"/>
          <a:ext cx="1392300" cy="72066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noProof="0" smtClean="0"/>
            <a:t>Mailslots</a:t>
          </a:r>
          <a:endParaRPr lang="vi-VN" sz="6500" kern="1200" noProof="0"/>
        </a:p>
      </dsp:txBody>
      <dsp:txXfrm rot="-5400000">
        <a:off x="1404000" y="5011665"/>
        <a:ext cx="7138634" cy="1256368"/>
      </dsp:txXfrm>
    </dsp:sp>
    <dsp:sp modelId="{AC9D6E9E-781C-4213-981C-E37CF6D62DDD}">
      <dsp:nvSpPr>
        <dsp:cNvPr id="0" name=""/>
        <dsp:cNvSpPr/>
      </dsp:nvSpPr>
      <dsp:spPr>
        <a:xfrm>
          <a:off x="0" y="5054850"/>
          <a:ext cx="1170000" cy="1170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smtClean="0"/>
            <a:t>4</a:t>
          </a:r>
          <a:endParaRPr lang="vi-VN" sz="6200" kern="1200" noProof="0"/>
        </a:p>
      </dsp:txBody>
      <dsp:txXfrm>
        <a:off x="171343" y="5226193"/>
        <a:ext cx="827314" cy="8273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1150" y="-2842350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noProof="0" smtClean="0"/>
            <a:t>Overview</a:t>
          </a:r>
          <a:endParaRPr lang="vi-VN" sz="6500" kern="1200" noProof="0"/>
        </a:p>
      </dsp:txBody>
      <dsp:txXfrm rot="-5400000">
        <a:off x="1404000" y="132766"/>
        <a:ext cx="7138634" cy="1256368"/>
      </dsp:txXfrm>
    </dsp:sp>
    <dsp:sp modelId="{7D701CF5-2CC3-48B9-A656-E2968A10AA3B}">
      <dsp:nvSpPr>
        <dsp:cNvPr id="0" name=""/>
        <dsp:cNvSpPr/>
      </dsp:nvSpPr>
      <dsp:spPr>
        <a:xfrm>
          <a:off x="0" y="175949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smtClean="0"/>
            <a:t>1</a:t>
          </a:r>
          <a:endParaRPr lang="vi-VN" sz="6200" kern="1200" noProof="0"/>
        </a:p>
      </dsp:txBody>
      <dsp:txXfrm>
        <a:off x="171343" y="347292"/>
        <a:ext cx="827314" cy="827314"/>
      </dsp:txXfrm>
    </dsp:sp>
    <dsp:sp modelId="{5012D0F9-E426-4C44-85B1-B5D15A7B4879}">
      <dsp:nvSpPr>
        <dsp:cNvPr id="0" name=""/>
        <dsp:cNvSpPr/>
      </dsp:nvSpPr>
      <dsp:spPr>
        <a:xfrm rot="5400000">
          <a:off x="4311150" y="-1216049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noProof="0" smtClean="0"/>
            <a:t>Anonymous Pipes</a:t>
          </a:r>
          <a:endParaRPr lang="vi-VN" sz="6500" kern="1200" noProof="0"/>
        </a:p>
      </dsp:txBody>
      <dsp:txXfrm rot="-5400000">
        <a:off x="1404000" y="1759067"/>
        <a:ext cx="7138634" cy="1256368"/>
      </dsp:txXfrm>
    </dsp:sp>
    <dsp:sp modelId="{52D715E9-012B-492D-85DB-CC49546E7451}">
      <dsp:nvSpPr>
        <dsp:cNvPr id="0" name=""/>
        <dsp:cNvSpPr/>
      </dsp:nvSpPr>
      <dsp:spPr>
        <a:xfrm>
          <a:off x="0" y="1802250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smtClean="0"/>
            <a:t>2</a:t>
          </a:r>
          <a:endParaRPr lang="vi-VN" sz="6200" kern="1200" noProof="0"/>
        </a:p>
      </dsp:txBody>
      <dsp:txXfrm>
        <a:off x="171343" y="1973593"/>
        <a:ext cx="827314" cy="827314"/>
      </dsp:txXfrm>
    </dsp:sp>
    <dsp:sp modelId="{20BEFA03-6951-4A7C-A59E-41DEF89A1A38}">
      <dsp:nvSpPr>
        <dsp:cNvPr id="0" name=""/>
        <dsp:cNvSpPr/>
      </dsp:nvSpPr>
      <dsp:spPr>
        <a:xfrm rot="5400000">
          <a:off x="4311150" y="410250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noProof="0" smtClean="0"/>
            <a:t>Named Pipes</a:t>
          </a:r>
          <a:endParaRPr lang="vi-VN" sz="6500" kern="1200" noProof="0"/>
        </a:p>
      </dsp:txBody>
      <dsp:txXfrm rot="-5400000">
        <a:off x="1404000" y="3385366"/>
        <a:ext cx="7138634" cy="1256368"/>
      </dsp:txXfrm>
    </dsp:sp>
    <dsp:sp modelId="{45392A94-85D4-4213-B167-8FDD4035D4D9}">
      <dsp:nvSpPr>
        <dsp:cNvPr id="0" name=""/>
        <dsp:cNvSpPr/>
      </dsp:nvSpPr>
      <dsp:spPr>
        <a:xfrm>
          <a:off x="0" y="3428550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smtClean="0"/>
            <a:t>3</a:t>
          </a:r>
          <a:endParaRPr lang="vi-VN" sz="6200" kern="1200" noProof="0"/>
        </a:p>
      </dsp:txBody>
      <dsp:txXfrm>
        <a:off x="171343" y="3599893"/>
        <a:ext cx="827314" cy="827314"/>
      </dsp:txXfrm>
    </dsp:sp>
    <dsp:sp modelId="{06E3C1A0-9C9D-4787-891D-C80F4A33E1C8}">
      <dsp:nvSpPr>
        <dsp:cNvPr id="0" name=""/>
        <dsp:cNvSpPr/>
      </dsp:nvSpPr>
      <dsp:spPr>
        <a:xfrm rot="5400000">
          <a:off x="4311150" y="2036549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noProof="0" smtClean="0"/>
            <a:t>Mailslots</a:t>
          </a:r>
          <a:endParaRPr lang="vi-VN" sz="6500" kern="1200" noProof="0"/>
        </a:p>
      </dsp:txBody>
      <dsp:txXfrm rot="-5400000">
        <a:off x="1404000" y="5011665"/>
        <a:ext cx="7138634" cy="1256368"/>
      </dsp:txXfrm>
    </dsp:sp>
    <dsp:sp modelId="{AC9D6E9E-781C-4213-981C-E37CF6D62DDD}">
      <dsp:nvSpPr>
        <dsp:cNvPr id="0" name=""/>
        <dsp:cNvSpPr/>
      </dsp:nvSpPr>
      <dsp:spPr>
        <a:xfrm>
          <a:off x="0" y="5054850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smtClean="0"/>
            <a:t>4</a:t>
          </a:r>
          <a:endParaRPr lang="vi-VN" sz="6200" kern="1200" noProof="0"/>
        </a:p>
      </dsp:txBody>
      <dsp:txXfrm>
        <a:off x="171343" y="5226193"/>
        <a:ext cx="827314" cy="827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9EAC2-54E7-48A0-90A2-D840D132A8F4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1A0DB-1EAA-4C53-B789-915FAA4AD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0620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1965-FCAA-4097-8FD4-122EC1DCA7FF}" type="datetimeFigureOut">
              <a:rPr lang="ru-RU" smtClean="0"/>
              <a:t>13.06.2018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F8C0C-5812-497D-B352-B5908CC2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04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179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17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050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519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070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Message</a:t>
            </a:r>
            <a:r>
              <a:rPr lang="en-US" baseline="0" smtClean="0"/>
              <a:t>-oriented writing: the sender shout push the whole message, keeping no bytes of it in the buffer.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341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735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62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chính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96753"/>
            <a:ext cx="7772400" cy="2376264"/>
          </a:xfrm>
        </p:spPr>
        <p:txBody>
          <a:bodyPr anchor="b">
            <a:normAutofit/>
          </a:bodyPr>
          <a:lstStyle>
            <a:lvl1pPr>
              <a:defRPr sz="40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r>
              <a:rPr lang="vi-VN" dirty="0" smtClean="0"/>
              <a:t>. What should be If the title is too long?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7776864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4556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3.bp.blogspot.com/_vtyKKLw61_o/TTf-XH2pTWI/AAAAAAAAAPE/u54vJMaZa-s/s1600/question.gif"/>
          <p:cNvPicPr>
            <a:picLocks noChangeAspect="1" noChangeArrowheads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76200"/>
            <a:ext cx="2997200" cy="629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46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aridad.com/wp-content/uploads/2015/11/thank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10500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5791200" y="6553200"/>
            <a:ext cx="3199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smtClean="0"/>
              <a:t>http://www.caridad.com/wp-content/uploads/2015/11/thankyou.jpg</a:t>
            </a:r>
            <a:endParaRPr lang="vi-VN" sz="800"/>
          </a:p>
        </p:txBody>
      </p:sp>
    </p:spTree>
    <p:extLst>
      <p:ext uri="{BB962C8B-B14F-4D97-AF65-F5344CB8AC3E}">
        <p14:creationId xmlns:p14="http://schemas.microsoft.com/office/powerpoint/2010/main" val="71618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emoticonswallpapers.com/images/thank-you/thank-you-glitter-pictures-01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239000" cy="485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809903" y="6553200"/>
            <a:ext cx="42578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smtClean="0"/>
              <a:t>http://www.emoticonswallpapers.com/images/thank-you/thank-you-glitter-pictures-010.jpg</a:t>
            </a:r>
            <a:endParaRPr lang="vi-VN" sz="800"/>
          </a:p>
        </p:txBody>
      </p:sp>
    </p:spTree>
    <p:extLst>
      <p:ext uri="{BB962C8B-B14F-4D97-AF65-F5344CB8AC3E}">
        <p14:creationId xmlns:p14="http://schemas.microsoft.com/office/powerpoint/2010/main" val="41550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372558" y="6553200"/>
            <a:ext cx="36952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smtClean="0"/>
              <a:t>http://www.corydoiron.com/wp-content/uploads/2012/11/Thank-You-Kids-.jpg</a:t>
            </a:r>
            <a:endParaRPr lang="vi-VN" sz="800"/>
          </a:p>
        </p:txBody>
      </p:sp>
      <p:pic>
        <p:nvPicPr>
          <p:cNvPr id="3074" name="Picture 2" descr="http://www.corydoiron.com/wp-content/uploads/2012/11/Thank-You-Kids-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1999"/>
            <a:ext cx="7772400" cy="521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65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105400" y="6553200"/>
            <a:ext cx="39725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smtClean="0"/>
              <a:t>http://www.marketingyourpurpose.com/wp-content/uploads/2014/04/Thank-You.jpg</a:t>
            </a:r>
            <a:endParaRPr lang="vi-VN" sz="800"/>
          </a:p>
        </p:txBody>
      </p:sp>
      <p:pic>
        <p:nvPicPr>
          <p:cNvPr id="1028" name="Picture 4" descr="http://www.marketingyourpurpose.com/wp-content/uploads/2014/04/Thank-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634068" cy="572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8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462600" y="6553200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smtClean="0"/>
              <a:t>http://f.tqn.com/y/jobsearch/1/W/J/7/1/185275200.jpg</a:t>
            </a:r>
            <a:endParaRPr lang="vi-VN" sz="800"/>
          </a:p>
        </p:txBody>
      </p:sp>
      <p:pic>
        <p:nvPicPr>
          <p:cNvPr id="2050" name="Picture 2" descr="http://f.tqn.com/y/jobsearch/1/W/J/7/1/1852752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76468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20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28600"/>
            <a:ext cx="8610600" cy="6400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6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143000"/>
            <a:ext cx="8610600" cy="533400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28600" y="274638"/>
            <a:ext cx="8610600" cy="792162"/>
          </a:xfrm>
        </p:spPr>
        <p:txBody>
          <a:bodyPr/>
          <a:lstStyle>
            <a:lvl1pPr>
              <a:defRPr b="1" baseline="0">
                <a:solidFill>
                  <a:srgbClr val="FF0000"/>
                </a:solidFill>
                <a:latin typeface="Calibri" pitchFamily="34" charset="0"/>
              </a:defRPr>
            </a:lvl1pPr>
          </a:lstStyle>
          <a:p>
            <a:r>
              <a:rPr lang="vi-VN" dirty="0" smtClean="0"/>
              <a:t>Tiêu đề của mục lục phụ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00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2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676400"/>
            <a:ext cx="8382000" cy="685800"/>
          </a:xfrm>
        </p:spPr>
        <p:txBody>
          <a:bodyPr>
            <a:noAutofit/>
          </a:bodyPr>
          <a:lstStyle>
            <a:lvl1pPr marL="0" indent="0">
              <a:buNone/>
              <a:defRPr sz="4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2438400"/>
            <a:ext cx="8382000" cy="31242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0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+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 sz="3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40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2 dòng +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1295400"/>
            <a:ext cx="9144000" cy="5562600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 sz="3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12465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Sử dụng layout này đối với những slide có tiêu đề dài, phải thể hiện trên 2 dòng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12192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80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>
            <a:lvl1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6750" algn="l"/>
                <a:tab pos="3657600" algn="l"/>
                <a:tab pos="4121150" algn="l"/>
                <a:tab pos="4572000" algn="l"/>
                <a:tab pos="5035550" algn="l"/>
                <a:tab pos="5486400" algn="l"/>
                <a:tab pos="5949950" algn="l"/>
                <a:tab pos="6400800" algn="l"/>
              </a:tabLst>
              <a:defRPr sz="3200">
                <a:latin typeface="Arial Narrow" panose="020B0606020202030204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08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- 2 Line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0" y="1143000"/>
            <a:ext cx="9144000" cy="5715000"/>
          </a:xfrm>
        </p:spPr>
        <p:txBody>
          <a:bodyPr>
            <a:normAutofit/>
          </a:bodyPr>
          <a:lstStyle>
            <a:lvl1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6750" algn="l"/>
                <a:tab pos="3657600" algn="l"/>
                <a:tab pos="4121150" algn="l"/>
                <a:tab pos="4572000" algn="l"/>
                <a:tab pos="5035550" algn="l"/>
                <a:tab pos="5486400" algn="l"/>
                <a:tab pos="5949950" algn="l"/>
                <a:tab pos="6400800" algn="l"/>
              </a:tabLst>
              <a:defRPr sz="3200">
                <a:latin typeface="Arial Narrow" panose="020B0606020202030204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11703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smtClean="0"/>
              <a:t>Sử dụng layout này đối với những slide có tiêu đề dài, phải thể hiện trên 2 dòng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11430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82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ỉ có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36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ấn m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6882184"/>
          </a:xfrm>
          <a:noFill/>
        </p:spPr>
        <p:txBody>
          <a:bodyPr>
            <a:noAutofit/>
          </a:bodyPr>
          <a:lstStyle>
            <a:lvl1pPr>
              <a:defRPr sz="6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75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rincetonacademy.in/wp-content/uploads/2012/03/QNA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533400"/>
            <a:ext cx="605790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08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reviews.123rf.com/images/donskarpo/donskarpo1211/donskarpo121100051/16217385-questions-and-answers-red-white-black-dice-isolated-on-white-background-Stock-Phot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399"/>
            <a:ext cx="69913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67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 smtClean="0"/>
              <a:t>Luật pháp An toàn thông tin - Bài 3: Quyền sở hữu trí tuệ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BD7C-E074-4D4A-84C3-500EE5B9C1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68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7" r:id="rId3"/>
    <p:sldLayoutId id="2147483666" r:id="rId4"/>
    <p:sldLayoutId id="2147483668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50" r:id="rId16"/>
    <p:sldLayoutId id="2147483659" r:id="rId17"/>
    <p:sldLayoutId id="2147483653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wmf"/><Relationship Id="rId9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file:///\\.\pipe\%5bpath%5dpipename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file:///\\[comp]\pipe\%5bpath%5dpipename" TargetMode="Externa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vi-VN" smtClean="0"/>
              <a:t>ADVANCED PROGRAMMING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tabLst>
                <a:tab pos="1881188" algn="l"/>
              </a:tabLst>
            </a:pPr>
            <a:r>
              <a:rPr lang="vi-VN" smtClean="0"/>
              <a:t>Lesson </a:t>
            </a:r>
            <a:r>
              <a:rPr lang="en-US"/>
              <a:t>0</a:t>
            </a:r>
            <a:r>
              <a:rPr lang="en-US" smtClean="0"/>
              <a:t>8</a:t>
            </a:r>
            <a:r>
              <a:rPr lang="vi-VN" smtClean="0"/>
              <a:t>. </a:t>
            </a:r>
            <a:r>
              <a:rPr lang="en-US" smtClean="0"/>
              <a:t>Interprocess Communication</a:t>
            </a:r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371397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Anonymous Pipes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3933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7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BOOL </a:t>
            </a:r>
            <a:r>
              <a:rPr lang="en-US" b="1" smtClean="0"/>
              <a:t>CreatePipe</a:t>
            </a:r>
            <a:r>
              <a:rPr lang="en-US"/>
              <a:t>(</a:t>
            </a:r>
          </a:p>
          <a:p>
            <a:r>
              <a:rPr lang="en-US" smtClean="0"/>
              <a:t>	PHANDLE               				phReadPipe</a:t>
            </a:r>
            <a:r>
              <a:rPr lang="en-US"/>
              <a:t>,</a:t>
            </a:r>
          </a:p>
          <a:p>
            <a:r>
              <a:rPr lang="en-US" smtClean="0"/>
              <a:t>	PHANDLE               				phWritePipe</a:t>
            </a:r>
            <a:r>
              <a:rPr lang="en-US"/>
              <a:t>,</a:t>
            </a:r>
          </a:p>
          <a:p>
            <a:r>
              <a:rPr lang="en-US" smtClean="0"/>
              <a:t>	LPSECURITY_ATTRIBUTES	lpPipeAttributes</a:t>
            </a:r>
            <a:r>
              <a:rPr lang="en-US"/>
              <a:t>,</a:t>
            </a:r>
          </a:p>
          <a:p>
            <a:r>
              <a:rPr lang="en-US" smtClean="0"/>
              <a:t>	DWORD                 				nSize</a:t>
            </a:r>
            <a:endParaRPr lang="en-US"/>
          </a:p>
          <a:p>
            <a:r>
              <a:rPr lang="en-US" smtClean="0"/>
              <a:t>);</a:t>
            </a:r>
          </a:p>
          <a:p>
            <a:endParaRPr lang="en-US"/>
          </a:p>
          <a:p>
            <a:r>
              <a:rPr lang="en-US"/>
              <a:t>Reading blocks if pipe is empty; </a:t>
            </a:r>
            <a:endParaRPr lang="en-US" smtClean="0"/>
          </a:p>
          <a:p>
            <a:r>
              <a:rPr lang="en-US"/>
              <a:t>Writing to a full pipe will </a:t>
            </a:r>
            <a:r>
              <a:rPr lang="en-US" smtClean="0"/>
              <a:t>block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Anonymous </a:t>
            </a:r>
            <a:r>
              <a:rPr lang="en-US" smtClean="0"/>
              <a:t>Pipe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16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Anonymous Pipe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12</a:t>
            </a:fld>
            <a:endParaRPr lang="ru-RU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502235"/>
              </p:ext>
            </p:extLst>
          </p:nvPr>
        </p:nvGraphicFramePr>
        <p:xfrm>
          <a:off x="5257800" y="751644"/>
          <a:ext cx="2286000" cy="1229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" name="Packager Shell Object" showAsIcon="1" r:id="rId3" imgW="816840" imgH="440280" progId="Package">
                  <p:embed/>
                </p:oleObj>
              </mc:Choice>
              <mc:Fallback>
                <p:oleObj name="Packager Shell Object" showAsIcon="1" r:id="rId3" imgW="816840" imgH="44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57800" y="751644"/>
                        <a:ext cx="2286000" cy="1229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617323"/>
              </p:ext>
            </p:extLst>
          </p:nvPr>
        </p:nvGraphicFramePr>
        <p:xfrm>
          <a:off x="6248400" y="5367793"/>
          <a:ext cx="2065337" cy="1309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" name="Packager Shell Object" showAsIcon="1" r:id="rId5" imgW="694440" imgH="440280" progId="Package">
                  <p:embed/>
                </p:oleObj>
              </mc:Choice>
              <mc:Fallback>
                <p:oleObj name="Packager Shell Object" showAsIcon="1" r:id="rId5" imgW="694440" imgH="44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48400" y="5367793"/>
                        <a:ext cx="2065337" cy="13091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945164"/>
              </p:ext>
            </p:extLst>
          </p:nvPr>
        </p:nvGraphicFramePr>
        <p:xfrm>
          <a:off x="959426" y="5296220"/>
          <a:ext cx="1936173" cy="1389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" name="Packager Shell Object" showAsIcon="1" r:id="rId7" imgW="612720" imgH="440280" progId="Package">
                  <p:embed/>
                </p:oleObj>
              </mc:Choice>
              <mc:Fallback>
                <p:oleObj name="Packager Shell Object" showAsIcon="1" r:id="rId7" imgW="612720" imgH="44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59426" y="5296220"/>
                        <a:ext cx="1936173" cy="13894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00" y="1725097"/>
            <a:ext cx="9011542" cy="360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73578077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552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Good mechanism for implementing IPC-based applications, including limited networked client/server systems</a:t>
            </a:r>
          </a:p>
          <a:p>
            <a:pPr lvl="1"/>
            <a:r>
              <a:rPr lang="en-US"/>
              <a:t>Use </a:t>
            </a:r>
            <a:r>
              <a:rPr lang="en-US" smtClean="0"/>
              <a:t>sockets </a:t>
            </a:r>
            <a:r>
              <a:rPr lang="en-US"/>
              <a:t>for serious networked IPC</a:t>
            </a:r>
          </a:p>
          <a:p>
            <a:pPr lvl="1"/>
            <a:r>
              <a:rPr lang="en-US"/>
              <a:t>Use named pipes </a:t>
            </a:r>
            <a:r>
              <a:rPr lang="en-US" smtClean="0"/>
              <a:t>for </a:t>
            </a:r>
            <a:r>
              <a:rPr lang="en-US"/>
              <a:t>single-system IPC</a:t>
            </a:r>
          </a:p>
          <a:p>
            <a:r>
              <a:rPr lang="en-US"/>
              <a:t>Message-oriented, so the reading process can read varying length messages precisely as sent by the writing process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Named Pipes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22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Named Pipes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/>
              <a:t>Bi-directional, so two processes can exchange messages over the same pipe</a:t>
            </a:r>
          </a:p>
          <a:p>
            <a:pPr lvl="1"/>
            <a:r>
              <a:rPr lang="en-US"/>
              <a:t>You can create multiple, independent instances of a named pipe</a:t>
            </a:r>
          </a:p>
          <a:p>
            <a:pPr lvl="1"/>
            <a:r>
              <a:rPr lang="en-US"/>
              <a:t>Several clients can communicate with a single server using the same pipe</a:t>
            </a:r>
          </a:p>
          <a:p>
            <a:pPr lvl="1"/>
            <a:r>
              <a:rPr lang="en-US"/>
              <a:t>Server can respond to a client using the same instance</a:t>
            </a:r>
          </a:p>
          <a:p>
            <a:r>
              <a:rPr lang="en-US"/>
              <a:t>Pipe name can be accessed by systems on a network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7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CreateNamedPipe</a:t>
            </a:r>
            <a:r>
              <a:rPr lang="en-US"/>
              <a:t> creates </a:t>
            </a:r>
            <a:r>
              <a:rPr lang="en-US" smtClean="0"/>
              <a:t>an instance </a:t>
            </a:r>
            <a:r>
              <a:rPr lang="en-US"/>
              <a:t>of a named pipe and returns a </a:t>
            </a:r>
            <a:r>
              <a:rPr lang="en-US" smtClean="0"/>
              <a:t>handle. The </a:t>
            </a:r>
            <a:r>
              <a:rPr lang="en-US"/>
              <a:t>creating process is </a:t>
            </a:r>
            <a:r>
              <a:rPr lang="en-US" smtClean="0"/>
              <a:t>the </a:t>
            </a:r>
            <a:r>
              <a:rPr lang="en-US" b="1"/>
              <a:t>server</a:t>
            </a:r>
          </a:p>
          <a:p>
            <a:r>
              <a:rPr lang="en-US" b="1"/>
              <a:t>Client</a:t>
            </a:r>
            <a:r>
              <a:rPr lang="en-US"/>
              <a:t> processes, possibly on other systems, open the pipe with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CreateFile</a:t>
            </a:r>
          </a:p>
          <a:p>
            <a:r>
              <a:rPr lang="en-US" smtClean="0"/>
              <a:t>Parties use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ReadFile</a:t>
            </a:r>
            <a:r>
              <a:rPr lang="en-US" smtClean="0"/>
              <a:t> and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WriteFile</a:t>
            </a:r>
            <a:r>
              <a:rPr lang="en-US" smtClean="0"/>
              <a:t> to exchange messages</a:t>
            </a:r>
            <a:endParaRPr lang="en-US" b="1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Named Pipe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44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Named Pipe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smtClean="0"/>
              <a:t>Server Side Functions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CreateNamedPipe</a:t>
            </a:r>
            <a:r>
              <a:rPr lang="en-US" smtClean="0"/>
              <a:t>: to create an instance of a named pipe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ConnectNamedPipe</a:t>
            </a:r>
            <a:r>
              <a:rPr lang="en-US" smtClean="0"/>
              <a:t>: to accept a connection to a pipe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ReadFile</a:t>
            </a:r>
            <a:r>
              <a:rPr lang="en-US" smtClean="0"/>
              <a:t>: to read request from client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WriteFile</a:t>
            </a:r>
            <a:r>
              <a:rPr lang="en-US" smtClean="0"/>
              <a:t>: to send client a response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DisconnectNamedPipe</a:t>
            </a:r>
            <a:r>
              <a:rPr lang="en-US" smtClean="0"/>
              <a:t>: to disconnect the current client from the pipe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Named Pipe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smtClean="0"/>
              <a:t>Client Side Functions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CreateFile</a:t>
            </a:r>
            <a:r>
              <a:rPr lang="en-US" smtClean="0"/>
              <a:t>: to open a pipe instance (connect to a pipe)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WriteFile</a:t>
            </a:r>
            <a:r>
              <a:rPr lang="en-US"/>
              <a:t>: to send </a:t>
            </a:r>
            <a:r>
              <a:rPr lang="en-US" smtClean="0"/>
              <a:t>server a request</a:t>
            </a:r>
            <a:endParaRPr lang="en-US"/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ReadFile</a:t>
            </a:r>
            <a:r>
              <a:rPr lang="en-US" smtClean="0"/>
              <a:t>: to receive the response from the server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CloseHandle</a:t>
            </a:r>
            <a:r>
              <a:rPr lang="en-US" smtClean="0"/>
              <a:t>: to close the connection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3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Named Pipe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19</a:t>
            </a:fld>
            <a:endParaRPr lang="ru-R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2" y="762000"/>
            <a:ext cx="9031228" cy="557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Switch your phones to silent mode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Close your laptops/PCs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Open your eyes (and your mind)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Prepare for the lesson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1028" name="Picture 4" descr="Kết quả hình ảnh cho silent m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79891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ết quả hình ảnh cho no lapt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79891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ình ảnh có liên qu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040" y="379891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04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HANDLE </a:t>
            </a:r>
            <a:r>
              <a:rPr lang="en-US" b="1" smtClean="0"/>
              <a:t>CreateNamedPipe</a:t>
            </a:r>
            <a:r>
              <a:rPr lang="en-US"/>
              <a:t>(</a:t>
            </a:r>
          </a:p>
          <a:p>
            <a:r>
              <a:rPr lang="en-US"/>
              <a:t>	</a:t>
            </a:r>
            <a:r>
              <a:rPr lang="en-US" smtClean="0"/>
              <a:t>LPCTSTR</a:t>
            </a:r>
            <a:r>
              <a:rPr lang="en-US"/>
              <a:t>							</a:t>
            </a:r>
            <a:r>
              <a:rPr lang="en-US" smtClean="0"/>
              <a:t>lpName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</a:t>
            </a:r>
            <a:r>
              <a:rPr lang="en-US"/>
              <a:t>								</a:t>
            </a:r>
            <a:r>
              <a:rPr lang="en-US" smtClean="0"/>
              <a:t>dwOpenMode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</a:t>
            </a:r>
            <a:r>
              <a:rPr lang="en-US"/>
              <a:t>								</a:t>
            </a:r>
            <a:r>
              <a:rPr lang="en-US" smtClean="0"/>
              <a:t>dwPipeMode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</a:t>
            </a:r>
            <a:r>
              <a:rPr lang="en-US"/>
              <a:t>								</a:t>
            </a:r>
            <a:r>
              <a:rPr lang="en-US" smtClean="0"/>
              <a:t>nMaxInstances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</a:t>
            </a:r>
            <a:r>
              <a:rPr lang="en-US"/>
              <a:t>								</a:t>
            </a:r>
            <a:r>
              <a:rPr lang="en-US" smtClean="0"/>
              <a:t>nOutBufferSize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</a:t>
            </a:r>
            <a:r>
              <a:rPr lang="en-US"/>
              <a:t>								</a:t>
            </a:r>
            <a:r>
              <a:rPr lang="en-US" smtClean="0"/>
              <a:t>nInBufferSize</a:t>
            </a:r>
            <a:r>
              <a:rPr lang="en-US"/>
              <a:t>,</a:t>
            </a:r>
          </a:p>
          <a:p>
            <a:r>
              <a:rPr lang="en-US" smtClean="0"/>
              <a:t>	DWORD								nDefaultTimeOut</a:t>
            </a:r>
            <a:r>
              <a:rPr lang="en-US"/>
              <a:t>,</a:t>
            </a:r>
          </a:p>
          <a:p>
            <a:r>
              <a:rPr lang="en-US" smtClean="0"/>
              <a:t>	LPSECURITY_ATTRIBUTES	lpSecurityAttributes</a:t>
            </a:r>
            <a:endParaRPr lang="en-US"/>
          </a:p>
          <a:p>
            <a:r>
              <a:rPr lang="en-US"/>
              <a:t>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CreateNamedPipe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38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HANDLE </a:t>
            </a:r>
            <a:r>
              <a:rPr lang="en-US" b="1" dirty="0" smtClean="0"/>
              <a:t>CreateNamedPipe</a:t>
            </a:r>
            <a:r>
              <a:rPr lang="en-US" dirty="0"/>
              <a:t>(</a:t>
            </a:r>
          </a:p>
          <a:p>
            <a:r>
              <a:rPr lang="en-US" dirty="0"/>
              <a:t>	</a:t>
            </a:r>
            <a:r>
              <a:rPr lang="en-US" dirty="0" smtClean="0"/>
              <a:t>LPCTSTR</a:t>
            </a:r>
            <a:r>
              <a:rPr lang="en-US" dirty="0"/>
              <a:t>							</a:t>
            </a:r>
            <a:r>
              <a:rPr lang="en-US" dirty="0" smtClean="0"/>
              <a:t>lpName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smtClean="0"/>
              <a:t>DWORD</a:t>
            </a:r>
            <a:r>
              <a:rPr lang="en-US" dirty="0"/>
              <a:t>								</a:t>
            </a:r>
            <a:r>
              <a:rPr lang="en-US" dirty="0" smtClean="0"/>
              <a:t>dwOpenMode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smtClean="0"/>
              <a:t>DWORD</a:t>
            </a:r>
            <a:r>
              <a:rPr lang="en-US" dirty="0"/>
              <a:t>								</a:t>
            </a:r>
            <a:r>
              <a:rPr lang="en-US" dirty="0" smtClean="0"/>
              <a:t>dwPipeMode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smtClean="0"/>
              <a:t>DWORD</a:t>
            </a:r>
            <a:r>
              <a:rPr lang="en-US" dirty="0"/>
              <a:t>								</a:t>
            </a:r>
            <a:r>
              <a:rPr lang="en-US" dirty="0" smtClean="0"/>
              <a:t>nMaxInstances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smtClean="0"/>
              <a:t>DWORD</a:t>
            </a:r>
            <a:r>
              <a:rPr lang="en-US" dirty="0"/>
              <a:t>								</a:t>
            </a:r>
            <a:r>
              <a:rPr lang="en-US" dirty="0" smtClean="0"/>
              <a:t>nOutBufferSize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smtClean="0"/>
              <a:t>DWORD</a:t>
            </a:r>
            <a:r>
              <a:rPr lang="en-US" dirty="0"/>
              <a:t>								</a:t>
            </a:r>
            <a:r>
              <a:rPr lang="en-US" dirty="0" smtClean="0"/>
              <a:t>nInBufferSize</a:t>
            </a:r>
            <a:r>
              <a:rPr lang="en-US" dirty="0"/>
              <a:t>,</a:t>
            </a:r>
          </a:p>
          <a:p>
            <a:r>
              <a:rPr lang="en-US" dirty="0" smtClean="0"/>
              <a:t>	DWORD								nDefaultTimeOut</a:t>
            </a:r>
            <a:r>
              <a:rPr lang="en-US" dirty="0"/>
              <a:t>,</a:t>
            </a:r>
          </a:p>
          <a:p>
            <a:r>
              <a:rPr lang="en-US" dirty="0" smtClean="0"/>
              <a:t>	LPSECURITY_ATTRIBUTES	lpSecurityAttributes</a:t>
            </a:r>
            <a:endParaRPr lang="en-US" dirty="0"/>
          </a:p>
          <a:p>
            <a:r>
              <a:rPr lang="en-US" dirty="0"/>
              <a:t>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CreateNamedPipe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7" name="Rounded Rectangular Callout 6"/>
          <p:cNvSpPr/>
          <p:nvPr/>
        </p:nvSpPr>
        <p:spPr>
          <a:xfrm>
            <a:off x="228600" y="2667000"/>
            <a:ext cx="8686800" cy="2895600"/>
          </a:xfrm>
          <a:prstGeom prst="wedgeRoundRectCallout">
            <a:avLst>
              <a:gd name="adj1" fmla="val 11050"/>
              <a:gd name="adj2" fmla="val -8355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smtClean="0"/>
              <a:t>lpName</a:t>
            </a:r>
            <a:r>
              <a:rPr lang="en-US" sz="3200" smtClean="0"/>
              <a:t>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smtClean="0"/>
              <a:t>Name of the pipe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smtClean="0"/>
              <a:t>Must </a:t>
            </a:r>
            <a:r>
              <a:rPr lang="en-US" sz="3200"/>
              <a:t>be of the form </a:t>
            </a:r>
            <a:r>
              <a:rPr lang="en-US" sz="3200">
                <a:hlinkClick r:id="rId2" action="ppaction://hlinkfile"/>
              </a:rPr>
              <a:t>\\.\pipe\[</a:t>
            </a:r>
            <a:r>
              <a:rPr lang="en-US" sz="3200" smtClean="0">
                <a:hlinkClick r:id="rId2" action="ppaction://hlinkfile"/>
              </a:rPr>
              <a:t>path]pipename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“.” means local machine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/>
              <a:t>You cannot create a pipe on a remote </a:t>
            </a:r>
            <a:r>
              <a:rPr lang="en-US" sz="3200" smtClean="0"/>
              <a:t>machine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77706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HANDLE </a:t>
            </a:r>
            <a:r>
              <a:rPr lang="en-US" b="1" smtClean="0"/>
              <a:t>CreateNamedPipe</a:t>
            </a:r>
            <a:r>
              <a:rPr lang="en-US"/>
              <a:t>(</a:t>
            </a:r>
          </a:p>
          <a:p>
            <a:r>
              <a:rPr lang="en-US"/>
              <a:t>	</a:t>
            </a:r>
            <a:r>
              <a:rPr lang="en-US" smtClean="0"/>
              <a:t>LPCTSTR</a:t>
            </a:r>
            <a:r>
              <a:rPr lang="en-US"/>
              <a:t>							</a:t>
            </a:r>
            <a:r>
              <a:rPr lang="en-US" smtClean="0"/>
              <a:t>lpName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</a:t>
            </a:r>
            <a:r>
              <a:rPr lang="en-US"/>
              <a:t>								</a:t>
            </a:r>
            <a:r>
              <a:rPr lang="en-US" smtClean="0"/>
              <a:t>dwOpenMode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</a:t>
            </a:r>
            <a:r>
              <a:rPr lang="en-US"/>
              <a:t>								</a:t>
            </a:r>
            <a:r>
              <a:rPr lang="en-US" smtClean="0"/>
              <a:t>dwPipeMode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</a:t>
            </a:r>
            <a:r>
              <a:rPr lang="en-US"/>
              <a:t>								</a:t>
            </a:r>
            <a:r>
              <a:rPr lang="en-US" smtClean="0"/>
              <a:t>nMaxInstances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</a:t>
            </a:r>
            <a:r>
              <a:rPr lang="en-US"/>
              <a:t>								</a:t>
            </a:r>
            <a:r>
              <a:rPr lang="en-US" smtClean="0"/>
              <a:t>nOutBufferSize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</a:t>
            </a:r>
            <a:r>
              <a:rPr lang="en-US"/>
              <a:t>								</a:t>
            </a:r>
            <a:r>
              <a:rPr lang="en-US" smtClean="0"/>
              <a:t>nInBufferSize</a:t>
            </a:r>
            <a:r>
              <a:rPr lang="en-US"/>
              <a:t>,</a:t>
            </a:r>
          </a:p>
          <a:p>
            <a:r>
              <a:rPr lang="en-US" smtClean="0"/>
              <a:t>	DWORD								nDefaultTimeOut</a:t>
            </a:r>
            <a:r>
              <a:rPr lang="en-US"/>
              <a:t>,</a:t>
            </a:r>
          </a:p>
          <a:p>
            <a:r>
              <a:rPr lang="en-US" smtClean="0"/>
              <a:t>	LPSECURITY_ATTRIBUTES	lpSecurityAttributes</a:t>
            </a:r>
            <a:endParaRPr lang="en-US"/>
          </a:p>
          <a:p>
            <a:r>
              <a:rPr lang="en-US"/>
              <a:t>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CreateNamedPipe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7" name="Rounded Rectangular Callout 6"/>
          <p:cNvSpPr/>
          <p:nvPr/>
        </p:nvSpPr>
        <p:spPr>
          <a:xfrm>
            <a:off x="228600" y="2667000"/>
            <a:ext cx="8686800" cy="2895600"/>
          </a:xfrm>
          <a:prstGeom prst="wedgeRoundRectCallout">
            <a:avLst>
              <a:gd name="adj1" fmla="val 17509"/>
              <a:gd name="adj2" fmla="val -6776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/>
              <a:t>dwOpenMode</a:t>
            </a:r>
            <a:r>
              <a:rPr lang="en-US" sz="3200" smtClean="0"/>
              <a:t>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smtClean="0"/>
              <a:t>PIPE_ACCESS_DUPLEX (read-write, most often)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smtClean="0"/>
              <a:t>PIPE_ACCESS_INBOUND (read only)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smtClean="0"/>
              <a:t>PIPE_ACCESS_OUTBOUND (write only)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59552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HANDLE </a:t>
            </a:r>
            <a:r>
              <a:rPr lang="en-US" b="1" smtClean="0"/>
              <a:t>CreateNamedPipe</a:t>
            </a:r>
            <a:r>
              <a:rPr lang="en-US"/>
              <a:t>(</a:t>
            </a:r>
          </a:p>
          <a:p>
            <a:r>
              <a:rPr lang="en-US"/>
              <a:t>	</a:t>
            </a:r>
            <a:r>
              <a:rPr lang="en-US" smtClean="0"/>
              <a:t>LPCTSTR</a:t>
            </a:r>
            <a:r>
              <a:rPr lang="en-US"/>
              <a:t>							</a:t>
            </a:r>
            <a:r>
              <a:rPr lang="en-US" smtClean="0"/>
              <a:t>lpName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</a:t>
            </a:r>
            <a:r>
              <a:rPr lang="en-US"/>
              <a:t>								</a:t>
            </a:r>
            <a:r>
              <a:rPr lang="en-US" smtClean="0"/>
              <a:t>dwOpenMode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</a:t>
            </a:r>
            <a:r>
              <a:rPr lang="en-US"/>
              <a:t>								</a:t>
            </a:r>
            <a:r>
              <a:rPr lang="en-US" smtClean="0"/>
              <a:t>dwPipeMode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</a:t>
            </a:r>
            <a:r>
              <a:rPr lang="en-US"/>
              <a:t>								</a:t>
            </a:r>
            <a:r>
              <a:rPr lang="en-US" smtClean="0"/>
              <a:t>nMaxInstances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</a:t>
            </a:r>
            <a:r>
              <a:rPr lang="en-US"/>
              <a:t>								</a:t>
            </a:r>
            <a:r>
              <a:rPr lang="en-US" smtClean="0"/>
              <a:t>nOutBufferSize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</a:t>
            </a:r>
            <a:r>
              <a:rPr lang="en-US"/>
              <a:t>								</a:t>
            </a:r>
            <a:r>
              <a:rPr lang="en-US" smtClean="0"/>
              <a:t>nInBufferSize</a:t>
            </a:r>
            <a:r>
              <a:rPr lang="en-US"/>
              <a:t>,</a:t>
            </a:r>
          </a:p>
          <a:p>
            <a:r>
              <a:rPr lang="en-US" smtClean="0"/>
              <a:t>	DWORD								nDefaultTimeOut</a:t>
            </a:r>
            <a:r>
              <a:rPr lang="en-US"/>
              <a:t>,</a:t>
            </a:r>
          </a:p>
          <a:p>
            <a:r>
              <a:rPr lang="en-US" smtClean="0"/>
              <a:t>	LPSECURITY_ATTRIBUTES	lpSecurityAttributes</a:t>
            </a:r>
            <a:endParaRPr lang="en-US"/>
          </a:p>
          <a:p>
            <a:r>
              <a:rPr lang="en-US"/>
              <a:t>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CreateNamedPipe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7" name="Rounded Rectangular Callout 6"/>
          <p:cNvSpPr/>
          <p:nvPr/>
        </p:nvSpPr>
        <p:spPr>
          <a:xfrm>
            <a:off x="228600" y="3199967"/>
            <a:ext cx="8686800" cy="2895600"/>
          </a:xfrm>
          <a:prstGeom prst="wedgeRoundRectCallout">
            <a:avLst>
              <a:gd name="adj1" fmla="val 17509"/>
              <a:gd name="adj2" fmla="val -6776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/>
              <a:t>dwPipeMode</a:t>
            </a:r>
            <a:r>
              <a:rPr lang="en-US" sz="3200" smtClean="0"/>
              <a:t>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smtClean="0"/>
              <a:t>Specifies the read|write|wait mode for the pipe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smtClean="0"/>
              <a:t>Commonly used: PIPE_READMODE_MESSAGE </a:t>
            </a:r>
            <a:r>
              <a:rPr lang="en-US" sz="3200"/>
              <a:t>| PIPE_TYPE_MESSAGE | PIPE_WAIT</a:t>
            </a:r>
          </a:p>
        </p:txBody>
      </p:sp>
    </p:spTree>
    <p:extLst>
      <p:ext uri="{BB962C8B-B14F-4D97-AF65-F5344CB8AC3E}">
        <p14:creationId xmlns:p14="http://schemas.microsoft.com/office/powerpoint/2010/main" val="61029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HANDLE </a:t>
            </a:r>
            <a:r>
              <a:rPr lang="en-US" b="1" smtClean="0"/>
              <a:t>CreateNamedPipe</a:t>
            </a:r>
            <a:r>
              <a:rPr lang="en-US"/>
              <a:t>(</a:t>
            </a:r>
          </a:p>
          <a:p>
            <a:r>
              <a:rPr lang="en-US"/>
              <a:t>	</a:t>
            </a:r>
            <a:r>
              <a:rPr lang="en-US" smtClean="0"/>
              <a:t>LPCTSTR</a:t>
            </a:r>
            <a:r>
              <a:rPr lang="en-US"/>
              <a:t>							</a:t>
            </a:r>
            <a:r>
              <a:rPr lang="en-US" smtClean="0"/>
              <a:t>lpName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</a:t>
            </a:r>
            <a:r>
              <a:rPr lang="en-US"/>
              <a:t>								</a:t>
            </a:r>
            <a:r>
              <a:rPr lang="en-US" smtClean="0"/>
              <a:t>dwOpenMode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</a:t>
            </a:r>
            <a:r>
              <a:rPr lang="en-US"/>
              <a:t>								</a:t>
            </a:r>
            <a:r>
              <a:rPr lang="en-US" smtClean="0"/>
              <a:t>dwPipeMode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</a:t>
            </a:r>
            <a:r>
              <a:rPr lang="en-US"/>
              <a:t>								</a:t>
            </a:r>
            <a:r>
              <a:rPr lang="en-US" smtClean="0"/>
              <a:t>nMaxInstances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</a:t>
            </a:r>
            <a:r>
              <a:rPr lang="en-US"/>
              <a:t>								</a:t>
            </a:r>
            <a:r>
              <a:rPr lang="en-US" smtClean="0"/>
              <a:t>nOutBufferSize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</a:t>
            </a:r>
            <a:r>
              <a:rPr lang="en-US"/>
              <a:t>								</a:t>
            </a:r>
            <a:r>
              <a:rPr lang="en-US" smtClean="0"/>
              <a:t>nInBufferSize</a:t>
            </a:r>
            <a:r>
              <a:rPr lang="en-US"/>
              <a:t>,</a:t>
            </a:r>
          </a:p>
          <a:p>
            <a:r>
              <a:rPr lang="en-US" smtClean="0"/>
              <a:t>	DWORD								nDefaultTimeOut</a:t>
            </a:r>
            <a:r>
              <a:rPr lang="en-US"/>
              <a:t>,</a:t>
            </a:r>
          </a:p>
          <a:p>
            <a:r>
              <a:rPr lang="en-US" smtClean="0"/>
              <a:t>	LPSECURITY_ATTRIBUTES	lpSecurityAttributes</a:t>
            </a:r>
            <a:endParaRPr lang="en-US"/>
          </a:p>
          <a:p>
            <a:r>
              <a:rPr lang="en-US"/>
              <a:t>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CreateNamedPipe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7" name="Rounded Rectangular Callout 6"/>
          <p:cNvSpPr/>
          <p:nvPr/>
        </p:nvSpPr>
        <p:spPr>
          <a:xfrm>
            <a:off x="228600" y="3650456"/>
            <a:ext cx="8686800" cy="2895600"/>
          </a:xfrm>
          <a:prstGeom prst="wedgeRoundRectCallout">
            <a:avLst>
              <a:gd name="adj1" fmla="val 17509"/>
              <a:gd name="adj2" fmla="val -6776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/>
              <a:t>nMaxInstances</a:t>
            </a:r>
            <a:r>
              <a:rPr lang="en-US" sz="3200" smtClean="0"/>
              <a:t>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smtClean="0"/>
              <a:t>The </a:t>
            </a:r>
            <a:r>
              <a:rPr lang="en-US" sz="3200"/>
              <a:t>number of pipe instances and, therefore, the number of simultaneous </a:t>
            </a:r>
            <a:r>
              <a:rPr lang="en-US" sz="3200" smtClean="0"/>
              <a:t>clients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smtClean="0"/>
              <a:t>Same </a:t>
            </a:r>
            <a:r>
              <a:rPr lang="en-US" sz="3200"/>
              <a:t>value for every CreateNamedPipe call for a given </a:t>
            </a:r>
            <a:r>
              <a:rPr lang="en-US" sz="3200" smtClean="0"/>
              <a:t>pipe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/>
              <a:t>PIPE_UNLIMITED_INSTANCES</a:t>
            </a:r>
          </a:p>
        </p:txBody>
      </p:sp>
    </p:spTree>
    <p:extLst>
      <p:ext uri="{BB962C8B-B14F-4D97-AF65-F5344CB8AC3E}">
        <p14:creationId xmlns:p14="http://schemas.microsoft.com/office/powerpoint/2010/main" val="292780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HANDLE </a:t>
            </a:r>
            <a:r>
              <a:rPr lang="en-US" b="1" smtClean="0"/>
              <a:t>CreateNamedPipe</a:t>
            </a:r>
            <a:r>
              <a:rPr lang="en-US"/>
              <a:t>(</a:t>
            </a:r>
          </a:p>
          <a:p>
            <a:r>
              <a:rPr lang="en-US"/>
              <a:t>	</a:t>
            </a:r>
            <a:r>
              <a:rPr lang="en-US" smtClean="0"/>
              <a:t>LPCTSTR</a:t>
            </a:r>
            <a:r>
              <a:rPr lang="en-US"/>
              <a:t>							</a:t>
            </a:r>
            <a:r>
              <a:rPr lang="en-US" smtClean="0"/>
              <a:t>lpName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</a:t>
            </a:r>
            <a:r>
              <a:rPr lang="en-US"/>
              <a:t>								</a:t>
            </a:r>
            <a:r>
              <a:rPr lang="en-US" smtClean="0"/>
              <a:t>dwOpenMode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</a:t>
            </a:r>
            <a:r>
              <a:rPr lang="en-US"/>
              <a:t>								</a:t>
            </a:r>
            <a:r>
              <a:rPr lang="en-US" smtClean="0"/>
              <a:t>dwPipeMode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</a:t>
            </a:r>
            <a:r>
              <a:rPr lang="en-US"/>
              <a:t>								</a:t>
            </a:r>
            <a:r>
              <a:rPr lang="en-US" smtClean="0"/>
              <a:t>nMaxInstances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</a:t>
            </a:r>
            <a:r>
              <a:rPr lang="en-US"/>
              <a:t>								</a:t>
            </a:r>
            <a:r>
              <a:rPr lang="en-US" smtClean="0"/>
              <a:t>nOutBufferSize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</a:t>
            </a:r>
            <a:r>
              <a:rPr lang="en-US"/>
              <a:t>								</a:t>
            </a:r>
            <a:r>
              <a:rPr lang="en-US" smtClean="0"/>
              <a:t>nInBufferSize</a:t>
            </a:r>
            <a:r>
              <a:rPr lang="en-US"/>
              <a:t>,</a:t>
            </a:r>
          </a:p>
          <a:p>
            <a:r>
              <a:rPr lang="en-US" smtClean="0"/>
              <a:t>	DWORD								nDefaultTimeOut</a:t>
            </a:r>
            <a:r>
              <a:rPr lang="en-US"/>
              <a:t>,</a:t>
            </a:r>
          </a:p>
          <a:p>
            <a:r>
              <a:rPr lang="en-US" smtClean="0"/>
              <a:t>	LPSECURITY_ATTRIBUTES	lpSecurityAttributes</a:t>
            </a:r>
            <a:endParaRPr lang="en-US"/>
          </a:p>
          <a:p>
            <a:r>
              <a:rPr lang="en-US"/>
              <a:t>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CreateNamedPipe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7" name="Rounded Rectangular Callout 6"/>
          <p:cNvSpPr/>
          <p:nvPr/>
        </p:nvSpPr>
        <p:spPr>
          <a:xfrm>
            <a:off x="228600" y="4495800"/>
            <a:ext cx="8686800" cy="2050256"/>
          </a:xfrm>
          <a:prstGeom prst="wedgeRoundRectCallout">
            <a:avLst>
              <a:gd name="adj1" fmla="val 17509"/>
              <a:gd name="adj2" fmla="val -6776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smtClean="0"/>
              <a:t>nOutBufferSize</a:t>
            </a:r>
            <a:r>
              <a:rPr lang="en-US" sz="3200"/>
              <a:t> and </a:t>
            </a:r>
            <a:r>
              <a:rPr lang="en-US" sz="3200" b="1" smtClean="0"/>
              <a:t>nInBufferSize</a:t>
            </a:r>
            <a:r>
              <a:rPr lang="en-US" sz="3200" smtClean="0"/>
              <a:t>:</a:t>
            </a:r>
            <a:endParaRPr lang="en-US" sz="320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smtClean="0"/>
              <a:t>Advise </a:t>
            </a:r>
            <a:r>
              <a:rPr lang="en-US" sz="3200"/>
              <a:t>the OS on the required size of input and output </a:t>
            </a:r>
            <a:r>
              <a:rPr lang="en-US" sz="3200" smtClean="0"/>
              <a:t>buffers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smtClean="0"/>
              <a:t>Can be 0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41186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HANDLE </a:t>
            </a:r>
            <a:r>
              <a:rPr lang="en-US" b="1" smtClean="0"/>
              <a:t>CreateNamedPipe</a:t>
            </a:r>
            <a:r>
              <a:rPr lang="en-US"/>
              <a:t>(</a:t>
            </a:r>
          </a:p>
          <a:p>
            <a:r>
              <a:rPr lang="en-US"/>
              <a:t>	</a:t>
            </a:r>
            <a:r>
              <a:rPr lang="en-US" smtClean="0"/>
              <a:t>LPCTSTR</a:t>
            </a:r>
            <a:r>
              <a:rPr lang="en-US"/>
              <a:t>							</a:t>
            </a:r>
            <a:r>
              <a:rPr lang="en-US" smtClean="0"/>
              <a:t>lpName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</a:t>
            </a:r>
            <a:r>
              <a:rPr lang="en-US"/>
              <a:t>								</a:t>
            </a:r>
            <a:r>
              <a:rPr lang="en-US" smtClean="0"/>
              <a:t>dwOpenMode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</a:t>
            </a:r>
            <a:r>
              <a:rPr lang="en-US"/>
              <a:t>								</a:t>
            </a:r>
            <a:r>
              <a:rPr lang="en-US" smtClean="0"/>
              <a:t>dwPipeMode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</a:t>
            </a:r>
            <a:r>
              <a:rPr lang="en-US"/>
              <a:t>								</a:t>
            </a:r>
            <a:r>
              <a:rPr lang="en-US" smtClean="0"/>
              <a:t>nMaxInstances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</a:t>
            </a:r>
            <a:r>
              <a:rPr lang="en-US"/>
              <a:t>								</a:t>
            </a:r>
            <a:r>
              <a:rPr lang="en-US" smtClean="0"/>
              <a:t>nOutBufferSize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</a:t>
            </a:r>
            <a:r>
              <a:rPr lang="en-US"/>
              <a:t>								</a:t>
            </a:r>
            <a:r>
              <a:rPr lang="en-US" smtClean="0"/>
              <a:t>nInBufferSize</a:t>
            </a:r>
            <a:r>
              <a:rPr lang="en-US"/>
              <a:t>,</a:t>
            </a:r>
          </a:p>
          <a:p>
            <a:r>
              <a:rPr lang="en-US" smtClean="0"/>
              <a:t>	DWORD								nDefaultTimeOut</a:t>
            </a:r>
            <a:r>
              <a:rPr lang="en-US"/>
              <a:t>,</a:t>
            </a:r>
          </a:p>
          <a:p>
            <a:r>
              <a:rPr lang="en-US" smtClean="0"/>
              <a:t>	LPSECURITY_ATTRIBUTES	lpSecurityAttributes</a:t>
            </a:r>
            <a:endParaRPr lang="en-US"/>
          </a:p>
          <a:p>
            <a:r>
              <a:rPr lang="en-US"/>
              <a:t>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CreateNamedPipe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7" name="Rounded Rectangular Callout 6"/>
          <p:cNvSpPr/>
          <p:nvPr/>
        </p:nvSpPr>
        <p:spPr>
          <a:xfrm>
            <a:off x="228600" y="1721644"/>
            <a:ext cx="8686800" cy="2050256"/>
          </a:xfrm>
          <a:prstGeom prst="wedgeRoundRectCallout">
            <a:avLst>
              <a:gd name="adj1" fmla="val 18466"/>
              <a:gd name="adj2" fmla="val 7211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/>
              <a:t>nDefaultTimeOut</a:t>
            </a:r>
            <a:r>
              <a:rPr lang="en-US" sz="3200" smtClean="0"/>
              <a:t>:</a:t>
            </a:r>
            <a:endParaRPr lang="en-US" sz="320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/>
              <a:t>default time-out period (in milliseconds) for the WaitNamedPipe function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smtClean="0"/>
              <a:t>INFINITE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4196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HANDLE </a:t>
            </a:r>
            <a:r>
              <a:rPr lang="en-US" b="1" smtClean="0"/>
              <a:t>CreateNamedPipe</a:t>
            </a:r>
            <a:r>
              <a:rPr lang="en-US"/>
              <a:t>(</a:t>
            </a:r>
          </a:p>
          <a:p>
            <a:r>
              <a:rPr lang="en-US"/>
              <a:t>	</a:t>
            </a:r>
            <a:r>
              <a:rPr lang="en-US" smtClean="0"/>
              <a:t>LPCTSTR</a:t>
            </a:r>
            <a:r>
              <a:rPr lang="en-US"/>
              <a:t>							</a:t>
            </a:r>
            <a:r>
              <a:rPr lang="en-US" smtClean="0"/>
              <a:t>lpName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</a:t>
            </a:r>
            <a:r>
              <a:rPr lang="en-US"/>
              <a:t>								</a:t>
            </a:r>
            <a:r>
              <a:rPr lang="en-US" smtClean="0"/>
              <a:t>dwOpenMode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</a:t>
            </a:r>
            <a:r>
              <a:rPr lang="en-US"/>
              <a:t>								</a:t>
            </a:r>
            <a:r>
              <a:rPr lang="en-US" smtClean="0"/>
              <a:t>dwPipeMode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</a:t>
            </a:r>
            <a:r>
              <a:rPr lang="en-US"/>
              <a:t>								</a:t>
            </a:r>
            <a:r>
              <a:rPr lang="en-US" smtClean="0"/>
              <a:t>nMaxInstances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</a:t>
            </a:r>
            <a:r>
              <a:rPr lang="en-US"/>
              <a:t>								</a:t>
            </a:r>
            <a:r>
              <a:rPr lang="en-US" smtClean="0"/>
              <a:t>nOutBufferSize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</a:t>
            </a:r>
            <a:r>
              <a:rPr lang="en-US"/>
              <a:t>								</a:t>
            </a:r>
            <a:r>
              <a:rPr lang="en-US" smtClean="0"/>
              <a:t>nInBufferSize</a:t>
            </a:r>
            <a:r>
              <a:rPr lang="en-US"/>
              <a:t>,</a:t>
            </a:r>
          </a:p>
          <a:p>
            <a:r>
              <a:rPr lang="en-US" smtClean="0"/>
              <a:t>	DWORD								nDefaultTimeOut</a:t>
            </a:r>
            <a:r>
              <a:rPr lang="en-US"/>
              <a:t>,</a:t>
            </a:r>
          </a:p>
          <a:p>
            <a:r>
              <a:rPr lang="en-US" smtClean="0"/>
              <a:t>	LPSECURITY_ATTRIBUTES	lpSecurityAttributes</a:t>
            </a:r>
            <a:endParaRPr lang="en-US"/>
          </a:p>
          <a:p>
            <a:r>
              <a:rPr lang="en-US"/>
              <a:t>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CreateNamedPipe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7" name="Rounded Rectangular Callout 6"/>
          <p:cNvSpPr/>
          <p:nvPr/>
        </p:nvSpPr>
        <p:spPr>
          <a:xfrm>
            <a:off x="228600" y="2209800"/>
            <a:ext cx="8686800" cy="2050256"/>
          </a:xfrm>
          <a:prstGeom prst="wedgeRoundRectCallout">
            <a:avLst>
              <a:gd name="adj1" fmla="val 18466"/>
              <a:gd name="adj2" fmla="val 7211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/>
              <a:t>lpSecurityAttributes</a:t>
            </a:r>
            <a:r>
              <a:rPr lang="en-US" sz="3200" smtClean="0"/>
              <a:t>:</a:t>
            </a:r>
            <a:endParaRPr lang="en-US" sz="320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/>
              <a:t>as in all the other “Create” functions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smtClean="0"/>
              <a:t>NULL for default attributes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96113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HANDLE </a:t>
            </a:r>
            <a:r>
              <a:rPr lang="en-US" b="1" smtClean="0"/>
              <a:t>CreateNamedPipe</a:t>
            </a:r>
            <a:r>
              <a:rPr lang="en-US"/>
              <a:t>(</a:t>
            </a:r>
          </a:p>
          <a:p>
            <a:r>
              <a:rPr lang="en-US"/>
              <a:t>	</a:t>
            </a:r>
            <a:r>
              <a:rPr lang="en-US" smtClean="0"/>
              <a:t>LPCTSTR</a:t>
            </a:r>
            <a:r>
              <a:rPr lang="en-US"/>
              <a:t>							</a:t>
            </a:r>
            <a:r>
              <a:rPr lang="en-US" smtClean="0"/>
              <a:t>lpName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</a:t>
            </a:r>
            <a:r>
              <a:rPr lang="en-US"/>
              <a:t>								</a:t>
            </a:r>
            <a:r>
              <a:rPr lang="en-US" smtClean="0"/>
              <a:t>dwOpenMode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</a:t>
            </a:r>
            <a:r>
              <a:rPr lang="en-US"/>
              <a:t>								</a:t>
            </a:r>
            <a:r>
              <a:rPr lang="en-US" smtClean="0"/>
              <a:t>dwPipeMode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</a:t>
            </a:r>
            <a:r>
              <a:rPr lang="en-US"/>
              <a:t>								</a:t>
            </a:r>
            <a:r>
              <a:rPr lang="en-US" smtClean="0"/>
              <a:t>nMaxInstances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</a:t>
            </a:r>
            <a:r>
              <a:rPr lang="en-US"/>
              <a:t>								</a:t>
            </a:r>
            <a:r>
              <a:rPr lang="en-US" smtClean="0"/>
              <a:t>nOutBufferSize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</a:t>
            </a:r>
            <a:r>
              <a:rPr lang="en-US"/>
              <a:t>								</a:t>
            </a:r>
            <a:r>
              <a:rPr lang="en-US" smtClean="0"/>
              <a:t>nInBufferSize</a:t>
            </a:r>
            <a:r>
              <a:rPr lang="en-US"/>
              <a:t>,</a:t>
            </a:r>
          </a:p>
          <a:p>
            <a:r>
              <a:rPr lang="en-US" smtClean="0"/>
              <a:t>	DWORD								nDefaultTimeOut</a:t>
            </a:r>
            <a:r>
              <a:rPr lang="en-US"/>
              <a:t>,</a:t>
            </a:r>
          </a:p>
          <a:p>
            <a:r>
              <a:rPr lang="en-US" smtClean="0"/>
              <a:t>	LPSECURITY_ATTRIBUTES	lpSecurityAttributes</a:t>
            </a:r>
            <a:endParaRPr lang="en-US"/>
          </a:p>
          <a:p>
            <a:r>
              <a:rPr lang="en-US"/>
              <a:t>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CreateNamedPipe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7" name="Rounded Rectangular Callout 6"/>
          <p:cNvSpPr/>
          <p:nvPr/>
        </p:nvSpPr>
        <p:spPr>
          <a:xfrm>
            <a:off x="228600" y="2812263"/>
            <a:ext cx="8686800" cy="2050256"/>
          </a:xfrm>
          <a:prstGeom prst="wedgeRoundRectCallout">
            <a:avLst>
              <a:gd name="adj1" fmla="val -43735"/>
              <a:gd name="adj2" fmla="val -13263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smtClean="0"/>
              <a:t>Return</a:t>
            </a:r>
            <a:r>
              <a:rPr lang="en-US" sz="3200" smtClean="0"/>
              <a:t>:</a:t>
            </a:r>
            <a:endParaRPr lang="en-US" sz="320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smtClean="0"/>
              <a:t>A handle to the named pipe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smtClean="0"/>
              <a:t>To be used in ConnectNamedPipe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76195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BOOL </a:t>
            </a:r>
            <a:r>
              <a:rPr lang="en-US" b="1" smtClean="0"/>
              <a:t>ConnectNamedPipe</a:t>
            </a:r>
            <a:r>
              <a:rPr lang="en-US"/>
              <a:t>(</a:t>
            </a:r>
          </a:p>
          <a:p>
            <a:r>
              <a:rPr lang="en-US" smtClean="0"/>
              <a:t>	HANDLE					hNamedPipe</a:t>
            </a:r>
            <a:r>
              <a:rPr lang="en-US"/>
              <a:t>,</a:t>
            </a:r>
          </a:p>
          <a:p>
            <a:r>
              <a:rPr lang="en-US" smtClean="0"/>
              <a:t>	LPOVERLAPPED		lpOverlapped</a:t>
            </a:r>
            <a:endParaRPr lang="en-US"/>
          </a:p>
          <a:p>
            <a:r>
              <a:rPr lang="en-US" smtClean="0"/>
              <a:t>);</a:t>
            </a:r>
          </a:p>
          <a:p>
            <a:endParaRPr lang="en-US"/>
          </a:p>
          <a:p>
            <a:r>
              <a:rPr lang="en-US" smtClean="0"/>
              <a:t>hNamedPipe: handle to the named pipe</a:t>
            </a:r>
          </a:p>
          <a:p>
            <a:r>
              <a:rPr lang="en-US" smtClean="0"/>
              <a:t>lpOverlapped: NULL for default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ConnectNamedPipe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9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376109981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13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/>
              <a:t>BOOL </a:t>
            </a:r>
            <a:r>
              <a:rPr lang="en-US" b="1" smtClean="0"/>
              <a:t>DisconnectNamedPipe</a:t>
            </a:r>
            <a:r>
              <a:rPr lang="en-US"/>
              <a:t>(</a:t>
            </a:r>
          </a:p>
          <a:p>
            <a:r>
              <a:rPr lang="en-US" smtClean="0"/>
              <a:t>	HANDLE		hNamedPipe</a:t>
            </a:r>
            <a:endParaRPr lang="en-US"/>
          </a:p>
          <a:p>
            <a:r>
              <a:rPr lang="en-US"/>
              <a:t>);</a:t>
            </a:r>
          </a:p>
          <a:p>
            <a:endParaRPr lang="en-US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When the server </a:t>
            </a:r>
            <a:r>
              <a:rPr lang="en-US" smtClean="0"/>
              <a:t>disconnects </a:t>
            </a:r>
            <a:r>
              <a:rPr lang="en-US"/>
              <a:t>a </a:t>
            </a:r>
            <a:r>
              <a:rPr lang="en-US" smtClean="0"/>
              <a:t>pipe, </a:t>
            </a:r>
            <a:r>
              <a:rPr lang="en-US"/>
              <a:t>any unread data </a:t>
            </a:r>
            <a:r>
              <a:rPr lang="en-US" smtClean="0"/>
              <a:t>is </a:t>
            </a:r>
            <a:r>
              <a:rPr lang="en-US"/>
              <a:t>discarded. </a:t>
            </a:r>
            <a:r>
              <a:rPr lang="en-US" smtClean="0"/>
              <a:t>To </a:t>
            </a:r>
            <a:r>
              <a:rPr lang="en-US"/>
              <a:t>make sure data is not </a:t>
            </a:r>
            <a:r>
              <a:rPr lang="en-US" smtClean="0"/>
              <a:t>lost, call </a:t>
            </a:r>
            <a:r>
              <a:rPr lang="en-US" b="1" smtClean="0"/>
              <a:t>FlushFileBuffers</a:t>
            </a:r>
            <a:r>
              <a:rPr lang="en-US" smtClean="0"/>
              <a:t> </a:t>
            </a:r>
            <a:r>
              <a:rPr lang="en-US"/>
              <a:t>function, which does not return until the client process has read all the data</a:t>
            </a:r>
            <a:r>
              <a:rPr lang="en-US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mtClean="0"/>
              <a:t>The </a:t>
            </a:r>
            <a:r>
              <a:rPr lang="en-US"/>
              <a:t>server </a:t>
            </a:r>
            <a:r>
              <a:rPr lang="en-US" smtClean="0"/>
              <a:t>must </a:t>
            </a:r>
            <a:r>
              <a:rPr lang="en-US"/>
              <a:t>call </a:t>
            </a:r>
            <a:r>
              <a:rPr lang="en-US" b="1"/>
              <a:t>DisconnectNamedPipe</a:t>
            </a:r>
            <a:r>
              <a:rPr lang="en-US"/>
              <a:t> to disconnect a pipe handle from its previous client before the handle can be connected to another client by using the ConnectNamedPipe function.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DisconnectNamedPipe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4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CreateFile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HANDLE </a:t>
            </a:r>
            <a:r>
              <a:rPr lang="en-US" b="1" smtClean="0"/>
              <a:t>CreateFile</a:t>
            </a:r>
            <a:r>
              <a:rPr lang="en-US"/>
              <a:t>(</a:t>
            </a:r>
          </a:p>
          <a:p>
            <a:r>
              <a:rPr lang="en-US" smtClean="0"/>
              <a:t>	LPCTSTR</a:t>
            </a:r>
            <a:r>
              <a:rPr lang="en-US"/>
              <a:t>				</a:t>
            </a:r>
            <a:r>
              <a:rPr lang="en-US" smtClean="0"/>
              <a:t>			lpName</a:t>
            </a:r>
            <a:r>
              <a:rPr lang="en-US"/>
              <a:t>,</a:t>
            </a:r>
          </a:p>
          <a:p>
            <a:r>
              <a:rPr lang="en-US" smtClean="0"/>
              <a:t>	DWORD                 				dwDesiredAccess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								dwShareMode,</a:t>
            </a:r>
          </a:p>
          <a:p>
            <a:r>
              <a:rPr lang="en-US"/>
              <a:t>	</a:t>
            </a:r>
            <a:r>
              <a:rPr lang="en-US" smtClean="0"/>
              <a:t>LPSECURITY_ATTRIBUTES	lpSecurityAttributes,</a:t>
            </a:r>
          </a:p>
          <a:p>
            <a:r>
              <a:rPr lang="en-US"/>
              <a:t>	</a:t>
            </a:r>
            <a:r>
              <a:rPr lang="en-US" smtClean="0"/>
              <a:t>DWORD								dwCreationDisposition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								dwFlagsAndAttributes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HANDLE								hTemplateFile</a:t>
            </a:r>
            <a:endParaRPr lang="en-US"/>
          </a:p>
          <a:p>
            <a:r>
              <a:rPr lang="en-US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4384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CreateFile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HANDLE </a:t>
            </a:r>
            <a:r>
              <a:rPr lang="en-US" b="1" smtClean="0"/>
              <a:t>CreateFile</a:t>
            </a:r>
            <a:r>
              <a:rPr lang="en-US"/>
              <a:t>(</a:t>
            </a:r>
          </a:p>
          <a:p>
            <a:r>
              <a:rPr lang="en-US" smtClean="0"/>
              <a:t>	LPCTSTR</a:t>
            </a:r>
            <a:r>
              <a:rPr lang="en-US"/>
              <a:t>				</a:t>
            </a:r>
            <a:r>
              <a:rPr lang="en-US" smtClean="0"/>
              <a:t>			lpName</a:t>
            </a:r>
            <a:r>
              <a:rPr lang="en-US"/>
              <a:t>,</a:t>
            </a:r>
          </a:p>
          <a:p>
            <a:r>
              <a:rPr lang="en-US" smtClean="0"/>
              <a:t>	DWORD                 				dwDesiredAccess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								dwShareMode,</a:t>
            </a:r>
          </a:p>
          <a:p>
            <a:r>
              <a:rPr lang="en-US"/>
              <a:t>	</a:t>
            </a:r>
            <a:r>
              <a:rPr lang="en-US" smtClean="0"/>
              <a:t>LPSECURITY_ATTRIBUTES	lpSecurityAttributes,</a:t>
            </a:r>
          </a:p>
          <a:p>
            <a:r>
              <a:rPr lang="en-US"/>
              <a:t>	</a:t>
            </a:r>
            <a:r>
              <a:rPr lang="en-US" smtClean="0"/>
              <a:t>DWORD								dwCreationDisposition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								dwFlagsAndAttributes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HANDLE								hTemplateFile</a:t>
            </a:r>
            <a:endParaRPr lang="en-US"/>
          </a:p>
          <a:p>
            <a:r>
              <a:rPr lang="en-US"/>
              <a:t>);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228600" y="2667000"/>
            <a:ext cx="8686800" cy="3200400"/>
          </a:xfrm>
          <a:prstGeom prst="wedgeRoundRectCallout">
            <a:avLst>
              <a:gd name="adj1" fmla="val 11050"/>
              <a:gd name="adj2" fmla="val -8355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smtClean="0"/>
              <a:t>lpName</a:t>
            </a:r>
            <a:r>
              <a:rPr lang="en-US" sz="3200" smtClean="0"/>
              <a:t>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smtClean="0"/>
              <a:t>Name of the pipe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smtClean="0"/>
              <a:t>Form </a:t>
            </a:r>
            <a:r>
              <a:rPr lang="en-US" sz="3200" smtClean="0">
                <a:hlinkClick r:id="rId2" action="ppaction://hlinkfile"/>
              </a:rPr>
              <a:t>\\[comp]\</a:t>
            </a:r>
            <a:r>
              <a:rPr lang="en-US" sz="3200">
                <a:hlinkClick r:id="rId2" action="ppaction://hlinkfile"/>
              </a:rPr>
              <a:t>pipe\[</a:t>
            </a:r>
            <a:r>
              <a:rPr lang="en-US" sz="3200" smtClean="0">
                <a:hlinkClick r:id="rId2" action="ppaction://hlinkfile"/>
              </a:rPr>
              <a:t>path]pipename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[comp]: computer name in a network, “.” for the local machine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/>
              <a:t>You </a:t>
            </a:r>
            <a:r>
              <a:rPr lang="en-US" sz="3200" smtClean="0"/>
              <a:t>CAN open </a:t>
            </a:r>
            <a:r>
              <a:rPr lang="en-US" sz="3200"/>
              <a:t>a pipe on a remote </a:t>
            </a:r>
            <a:r>
              <a:rPr lang="en-US" sz="3200" smtClean="0"/>
              <a:t>machine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2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smtClean="0"/>
              <a:t>Other functions for study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WaitNamedPipe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PeekNamedPipe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GetNamedPipeHandleState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SetNamedPipeHandleState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GetNamedPipeInfo</a:t>
            </a:r>
          </a:p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TransactNamedPipe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CallNamedPipe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Named Pipe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3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Named Pipe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34</a:t>
            </a:fld>
            <a:endParaRPr lang="ru-RU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731284"/>
              </p:ext>
            </p:extLst>
          </p:nvPr>
        </p:nvGraphicFramePr>
        <p:xfrm>
          <a:off x="5410200" y="2895600"/>
          <a:ext cx="2168401" cy="166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Packager Shell Object" showAsIcon="1" r:id="rId3" imgW="572040" imgH="440280" progId="Package">
                  <p:embed/>
                </p:oleObj>
              </mc:Choice>
              <mc:Fallback>
                <p:oleObj name="Packager Shell Object" showAsIcon="1" r:id="rId3" imgW="572040" imgH="44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0200" y="2895600"/>
                        <a:ext cx="2168401" cy="166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918604"/>
              </p:ext>
            </p:extLst>
          </p:nvPr>
        </p:nvGraphicFramePr>
        <p:xfrm>
          <a:off x="1447800" y="2819400"/>
          <a:ext cx="2108167" cy="166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Packager Shell Object" showAsIcon="1" r:id="rId5" imgW="555480" imgH="440280" progId="Package">
                  <p:embed/>
                </p:oleObj>
              </mc:Choice>
              <mc:Fallback>
                <p:oleObj name="Packager Shell Object" showAsIcon="1" r:id="rId5" imgW="555480" imgH="44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7800" y="2819400"/>
                        <a:ext cx="2108167" cy="166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739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04789393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3890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MailSlot is left </a:t>
            </a:r>
            <a:r>
              <a:rPr lang="en-US"/>
              <a:t>for your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self </a:t>
            </a:r>
            <a:r>
              <a:rPr lang="en-US"/>
              <a:t>study</a:t>
            </a:r>
            <a:r>
              <a:rPr lang="en-US" smtClean="0"/>
              <a:t>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42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/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861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421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263302378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568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Interprocess Communication (IPC) is provided with byte- and message-based “pipes</a:t>
            </a:r>
            <a:r>
              <a:rPr lang="en-US" smtClean="0"/>
              <a:t>”</a:t>
            </a:r>
          </a:p>
          <a:p>
            <a:pPr lvl="1"/>
            <a:r>
              <a:rPr lang="en-US" smtClean="0"/>
              <a:t>Byte-oriented (stream-oriented): program reads/writes the data as a chain of bytes</a:t>
            </a:r>
          </a:p>
          <a:p>
            <a:pPr lvl="1"/>
            <a:r>
              <a:rPr lang="en-US" smtClean="0"/>
              <a:t>Message-oriented: program reads/writes the data as a chain of messages. This is built on top a byte-oriented prototcol and is simpler.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Interprocess Communication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98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mtClean="0"/>
              <a:t>3 Windows-specific IPC objects</a:t>
            </a:r>
          </a:p>
          <a:p>
            <a:pPr lvl="1"/>
            <a:r>
              <a:rPr lang="en-US" smtClean="0"/>
              <a:t>Anonymous pipe</a:t>
            </a:r>
          </a:p>
          <a:p>
            <a:pPr lvl="1"/>
            <a:r>
              <a:rPr lang="en-US" smtClean="0"/>
              <a:t>Named pipe</a:t>
            </a:r>
          </a:p>
          <a:p>
            <a:pPr lvl="1"/>
            <a:r>
              <a:rPr lang="en-US" smtClean="0"/>
              <a:t>Mailslot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mtClean="0"/>
              <a:t>Anonymous </a:t>
            </a:r>
            <a:r>
              <a:rPr lang="en-US"/>
              <a:t>pipes</a:t>
            </a:r>
          </a:p>
          <a:p>
            <a:pPr lvl="1"/>
            <a:r>
              <a:rPr lang="en-US"/>
              <a:t>Well suited for redirecting the output of one program to the input of another</a:t>
            </a:r>
          </a:p>
          <a:p>
            <a:pPr lvl="1"/>
            <a:r>
              <a:rPr lang="en-US"/>
              <a:t>Anonymous pipes are stream oriented</a:t>
            </a:r>
          </a:p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Interprocess Communication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39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Named pipes</a:t>
            </a:r>
          </a:p>
          <a:p>
            <a:pPr lvl="1"/>
            <a:r>
              <a:rPr lang="en-US"/>
              <a:t>Allow networked communication </a:t>
            </a:r>
          </a:p>
          <a:p>
            <a:pPr lvl="1"/>
            <a:r>
              <a:rPr lang="en-US"/>
              <a:t>Multiple handles on the same pipe</a:t>
            </a:r>
          </a:p>
          <a:p>
            <a:pPr lvl="1"/>
            <a:r>
              <a:rPr lang="en-US" smtClean="0"/>
              <a:t>Ideal </a:t>
            </a:r>
            <a:r>
              <a:rPr lang="en-US"/>
              <a:t>for creating simple client/server systems</a:t>
            </a:r>
          </a:p>
          <a:p>
            <a:pPr lvl="1"/>
            <a:r>
              <a:rPr lang="en-US"/>
              <a:t>Named pipes are message oriented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Mailslots allow for one-to-many message </a:t>
            </a:r>
            <a:r>
              <a:rPr lang="en-US" smtClean="0"/>
              <a:t>broadcasting</a:t>
            </a:r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Interprocess Communication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76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720345434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800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Anonymous pipes are stream oriented</a:t>
            </a:r>
          </a:p>
          <a:p>
            <a:r>
              <a:rPr lang="en-US" smtClean="0"/>
              <a:t>Allows </a:t>
            </a:r>
            <a:r>
              <a:rPr lang="en-US"/>
              <a:t>for one-way (half-duplex</a:t>
            </a:r>
            <a:r>
              <a:rPr lang="en-US" smtClean="0"/>
              <a:t>) communication</a:t>
            </a:r>
            <a:endParaRPr lang="en-US"/>
          </a:p>
          <a:p>
            <a:r>
              <a:rPr lang="en-US"/>
              <a:t>Two handles: a </a:t>
            </a:r>
            <a:r>
              <a:rPr lang="en-US" b="1"/>
              <a:t>read</a:t>
            </a:r>
            <a:r>
              <a:rPr lang="en-US"/>
              <a:t> </a:t>
            </a:r>
            <a:r>
              <a:rPr lang="en-US" smtClean="0"/>
              <a:t>and </a:t>
            </a:r>
            <a:r>
              <a:rPr lang="en-US"/>
              <a:t>a </a:t>
            </a:r>
            <a:r>
              <a:rPr lang="en-US" b="1"/>
              <a:t>write</a:t>
            </a:r>
            <a:r>
              <a:rPr lang="en-US"/>
              <a:t> </a:t>
            </a:r>
            <a:r>
              <a:rPr lang="en-US" smtClean="0"/>
              <a:t>one</a:t>
            </a:r>
            <a:endParaRPr lang="en-US"/>
          </a:p>
          <a:p>
            <a:r>
              <a:rPr lang="en-US"/>
              <a:t>Well suited for redirecting the output of one program to the input of another</a:t>
            </a:r>
          </a:p>
          <a:p>
            <a:r>
              <a:rPr lang="en-US" smtClean="0"/>
              <a:t>Usually the </a:t>
            </a:r>
            <a:r>
              <a:rPr lang="en-US"/>
              <a:t>pipes </a:t>
            </a:r>
            <a:r>
              <a:rPr lang="en-US" smtClean="0"/>
              <a:t>are inheritable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Anonymous </a:t>
            </a:r>
            <a:r>
              <a:rPr lang="en-US" smtClean="0"/>
              <a:t>Pipe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86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bài giả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de bài giảng.potx" id="{E2277891-A1BB-4525-8B8D-D98FB34EFFD8}" vid="{B9B553D5-D3FF-4EF3-BB39-9C0337F692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bài giảng</Template>
  <TotalTime>15534</TotalTime>
  <Words>776</Words>
  <Application>Microsoft Office PowerPoint</Application>
  <PresentationFormat>On-screen Show (4:3)</PresentationFormat>
  <Paragraphs>335</Paragraphs>
  <Slides>38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Slide bài giảng</vt:lpstr>
      <vt:lpstr>Packager Shell Object</vt:lpstr>
      <vt:lpstr>Package</vt:lpstr>
      <vt:lpstr>ADVANCED PROGRAMMING</vt:lpstr>
      <vt:lpstr>Prepare for the lesson</vt:lpstr>
      <vt:lpstr>PowerPoint Presentation</vt:lpstr>
      <vt:lpstr>PowerPoint Presentation</vt:lpstr>
      <vt:lpstr>Interprocess Communication</vt:lpstr>
      <vt:lpstr>Interprocess Communication</vt:lpstr>
      <vt:lpstr>Interprocess Communication</vt:lpstr>
      <vt:lpstr>PowerPoint Presentation</vt:lpstr>
      <vt:lpstr>Anonymous Pipe</vt:lpstr>
      <vt:lpstr>Anonymous Pipes</vt:lpstr>
      <vt:lpstr>Anonymous Pipe</vt:lpstr>
      <vt:lpstr>Example of Anonymous Pipe</vt:lpstr>
      <vt:lpstr>PowerPoint Presentation</vt:lpstr>
      <vt:lpstr>Named Pipes</vt:lpstr>
      <vt:lpstr>Named Pipes</vt:lpstr>
      <vt:lpstr>Using Named Pipe</vt:lpstr>
      <vt:lpstr>Using Named Pipe</vt:lpstr>
      <vt:lpstr>Using Named Pipe</vt:lpstr>
      <vt:lpstr>Using Named Pipe</vt:lpstr>
      <vt:lpstr>CreateNamedPipe</vt:lpstr>
      <vt:lpstr>CreateNamedPipe</vt:lpstr>
      <vt:lpstr>CreateNamedPipe</vt:lpstr>
      <vt:lpstr>CreateNamedPipe</vt:lpstr>
      <vt:lpstr>CreateNamedPipe</vt:lpstr>
      <vt:lpstr>CreateNamedPipe</vt:lpstr>
      <vt:lpstr>CreateNamedPipe</vt:lpstr>
      <vt:lpstr>CreateNamedPipe</vt:lpstr>
      <vt:lpstr>CreateNamedPipe</vt:lpstr>
      <vt:lpstr>ConnectNamedPipe</vt:lpstr>
      <vt:lpstr>DisconnectNamedPipe</vt:lpstr>
      <vt:lpstr>CreateFile</vt:lpstr>
      <vt:lpstr>CreateFile</vt:lpstr>
      <vt:lpstr>Named Pipe</vt:lpstr>
      <vt:lpstr>Using Named Pipe</vt:lpstr>
      <vt:lpstr>PowerPoint Presentation</vt:lpstr>
      <vt:lpstr>MailSlot is left for your  self study!</vt:lpstr>
      <vt:lpstr>PowerPoint Presentation</vt:lpstr>
      <vt:lpstr>PowerPoint Presentation</vt:lpstr>
    </vt:vector>
  </TitlesOfParts>
  <Company>KMA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NÂNG CAO (ADVANCED PROGRAMMING)</dc:title>
  <dc:creator>Nguyen Tuan Anh</dc:creator>
  <cp:lastModifiedBy>anonymouse</cp:lastModifiedBy>
  <cp:revision>675</cp:revision>
  <dcterms:created xsi:type="dcterms:W3CDTF">2018-04-09T10:01:33Z</dcterms:created>
  <dcterms:modified xsi:type="dcterms:W3CDTF">2018-06-13T16:06:18Z</dcterms:modified>
</cp:coreProperties>
</file>