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CAE8FB"/>
          </a:solidFill>
        </a:fill>
      </a:tcStyle>
    </a:wholeTbl>
    <a:band2H>
      <a:tcTxStyle b="def" i="def"/>
      <a:tcStyle>
        <a:tcBdr/>
        <a:fill>
          <a:solidFill>
            <a:srgbClr val="E6F4FD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E7D7FF"/>
          </a:solidFill>
        </a:fill>
      </a:tcStyle>
    </a:wholeTbl>
    <a:band2H>
      <a:tcTxStyle b="def" i="def"/>
      <a:tcStyle>
        <a:tcBdr/>
        <a:fill>
          <a:solidFill>
            <a:srgbClr val="F3EC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FFD9E7"/>
          </a:solidFill>
        </a:fill>
      </a:tcStyle>
    </a:wholeTbl>
    <a:band2H>
      <a:tcTxStyle b="def" i="def"/>
      <a:tcStyle>
        <a:tcBdr/>
        <a:fill>
          <a:solidFill>
            <a:srgbClr val="FFEDF3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000000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8" name="Shape 14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">
    <p:bg>
      <p:bgPr>
        <a:solidFill>
          <a:srgbClr val="A4E8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e niveau 1…"/>
          <p:cNvSpPr txBox="1"/>
          <p:nvPr>
            <p:ph type="body" sz="quarter" idx="1" hasCustomPrompt="1"/>
          </p:nvPr>
        </p:nvSpPr>
        <p:spPr>
          <a:xfrm>
            <a:off x="1219200" y="1917700"/>
            <a:ext cx="21945600" cy="706628"/>
          </a:xfrm>
          <a:prstGeom prst="rect">
            <a:avLst/>
          </a:prstGeom>
        </p:spPr>
        <p:txBody>
          <a:bodyPr anchor="ctr"/>
          <a:lstStyle>
            <a:lvl1pPr marL="0" indent="0" defTabSz="8255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0" cap="all" sz="36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marL="1273627" indent="-587827" defTabSz="825500">
              <a:lnSpc>
                <a:spcPct val="120000"/>
              </a:lnSpc>
              <a:spcBef>
                <a:spcPts val="0"/>
              </a:spcBef>
              <a:buClrTx/>
              <a:defRPr b="0" cap="all" sz="36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marL="1959428" indent="-587827" defTabSz="825500">
              <a:lnSpc>
                <a:spcPct val="120000"/>
              </a:lnSpc>
              <a:spcBef>
                <a:spcPts val="0"/>
              </a:spcBef>
              <a:buClrTx/>
              <a:defRPr b="0" cap="all" sz="36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marL="2645228" indent="-587828" defTabSz="825500">
              <a:lnSpc>
                <a:spcPct val="120000"/>
              </a:lnSpc>
              <a:spcBef>
                <a:spcPts val="0"/>
              </a:spcBef>
              <a:buClrTx/>
              <a:defRPr b="0" cap="all" sz="36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marL="3331028" indent="-587828" defTabSz="825500">
              <a:lnSpc>
                <a:spcPct val="120000"/>
              </a:lnSpc>
              <a:spcBef>
                <a:spcPts val="0"/>
              </a:spcBef>
              <a:buClrTx/>
              <a:defRPr b="0" cap="all" sz="36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</a:lstStyle>
          <a:p>
            <a:pPr/>
            <a:r>
              <a:t>Auteur et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" name="Texte niveau 1…"/>
          <p:cNvSpPr txBox="1"/>
          <p:nvPr>
            <p:ph type="body" sz="quarter" idx="21" hasCustomPrompt="1"/>
          </p:nvPr>
        </p:nvSpPr>
        <p:spPr>
          <a:xfrm>
            <a:off x="1219200" y="8648700"/>
            <a:ext cx="21945600" cy="20955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b="0" spc="-100" sz="52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</a:lstStyle>
          <a:p>
            <a:pPr/>
            <a:r>
              <a:t>Sous-titre de la présentation</a:t>
            </a:r>
          </a:p>
        </p:txBody>
      </p:sp>
      <p:sp>
        <p:nvSpPr>
          <p:cNvPr id="13" name="Titre de la présentation"/>
          <p:cNvSpPr txBox="1"/>
          <p:nvPr>
            <p:ph type="title" hasCustomPrompt="1"/>
          </p:nvPr>
        </p:nvSpPr>
        <p:spPr>
          <a:xfrm>
            <a:off x="1219200" y="3127375"/>
            <a:ext cx="21945600" cy="5524500"/>
          </a:xfrm>
          <a:prstGeom prst="rect">
            <a:avLst/>
          </a:prstGeom>
        </p:spPr>
        <p:txBody>
          <a:bodyPr/>
          <a:lstStyle>
            <a:lvl1pPr defTabSz="584200">
              <a:defRPr spc="-220" sz="22000">
                <a:solidFill>
                  <a:srgbClr val="FFFFFF"/>
                </a:solidFill>
              </a:defRPr>
            </a:lvl1pPr>
          </a:lstStyle>
          <a:p>
            <a:pPr/>
            <a:r>
              <a:t>Titre de la présentation</a:t>
            </a:r>
          </a:p>
        </p:txBody>
      </p:sp>
      <p:sp>
        <p:nvSpPr>
          <p:cNvPr id="14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éclaration">
    <p:bg>
      <p:bgPr>
        <a:solidFill>
          <a:schemeClr val="accent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e niveau 1…"/>
          <p:cNvSpPr txBox="1"/>
          <p:nvPr>
            <p:ph type="body" sz="half" idx="1" hasCustomPrompt="1"/>
          </p:nvPr>
        </p:nvSpPr>
        <p:spPr>
          <a:xfrm>
            <a:off x="1219200" y="4763675"/>
            <a:ext cx="21945600" cy="4192883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b="0" cap="all" sz="14000">
                <a:solidFill>
                  <a:srgbClr val="FFFFFF"/>
                </a:solidFill>
                <a:latin typeface="Druk Medium"/>
                <a:ea typeface="Druk Medium"/>
                <a:cs typeface="Druk Medium"/>
                <a:sym typeface="Druk Medium"/>
              </a:defRPr>
            </a:lvl1pPr>
            <a:lvl2pPr marL="0" indent="0" algn="ctr">
              <a:spcBef>
                <a:spcPts val="0"/>
              </a:spcBef>
              <a:buClrTx/>
              <a:buSzTx/>
              <a:buNone/>
              <a:defRPr b="0" cap="all" sz="14000">
                <a:solidFill>
                  <a:srgbClr val="FFFFFF"/>
                </a:solidFill>
                <a:latin typeface="Druk Medium"/>
                <a:ea typeface="Druk Medium"/>
                <a:cs typeface="Druk Medium"/>
                <a:sym typeface="Druk Medium"/>
              </a:defRPr>
            </a:lvl2pPr>
            <a:lvl3pPr marL="0" indent="0" algn="ctr">
              <a:spcBef>
                <a:spcPts val="0"/>
              </a:spcBef>
              <a:buClrTx/>
              <a:buSzTx/>
              <a:buNone/>
              <a:defRPr b="0" cap="all" sz="14000">
                <a:solidFill>
                  <a:srgbClr val="FFFFFF"/>
                </a:solidFill>
                <a:latin typeface="Druk Medium"/>
                <a:ea typeface="Druk Medium"/>
                <a:cs typeface="Druk Medium"/>
                <a:sym typeface="Druk Medium"/>
              </a:defRPr>
            </a:lvl3pPr>
            <a:lvl4pPr marL="0" indent="0" algn="ctr">
              <a:spcBef>
                <a:spcPts val="0"/>
              </a:spcBef>
              <a:buClrTx/>
              <a:buSzTx/>
              <a:buNone/>
              <a:defRPr b="0" cap="all" sz="14000">
                <a:solidFill>
                  <a:srgbClr val="FFFFFF"/>
                </a:solidFill>
                <a:latin typeface="Druk Medium"/>
                <a:ea typeface="Druk Medium"/>
                <a:cs typeface="Druk Medium"/>
                <a:sym typeface="Druk Medium"/>
              </a:defRPr>
            </a:lvl4pPr>
            <a:lvl5pPr marL="0" indent="0" algn="ctr">
              <a:spcBef>
                <a:spcPts val="0"/>
              </a:spcBef>
              <a:buClrTx/>
              <a:buSzTx/>
              <a:buNone/>
              <a:defRPr b="0" cap="all" sz="14000">
                <a:solidFill>
                  <a:srgbClr val="FFFFFF"/>
                </a:solidFill>
                <a:latin typeface="Druk Medium"/>
                <a:ea typeface="Druk Medium"/>
                <a:cs typeface="Druk Medium"/>
                <a:sym typeface="Druk Medium"/>
              </a:defRPr>
            </a:lvl5pPr>
          </a:lstStyle>
          <a:p>
            <a:pPr/>
            <a:r>
              <a:t>Déclaration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8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ait important">
    <p:bg>
      <p:bgPr>
        <a:solidFill>
          <a:srgbClr val="FFC6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e niveau 1…"/>
          <p:cNvSpPr txBox="1"/>
          <p:nvPr>
            <p:ph type="body" idx="1" hasCustomPrompt="1"/>
          </p:nvPr>
        </p:nvSpPr>
        <p:spPr>
          <a:xfrm>
            <a:off x="1219200" y="2334623"/>
            <a:ext cx="21945600" cy="7612251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b="0" cap="all" spc="-500" sz="50000">
                <a:solidFill>
                  <a:srgbClr val="FFFFFF"/>
                </a:solidFill>
                <a:latin typeface="Druk Medium"/>
                <a:ea typeface="Druk Medium"/>
                <a:cs typeface="Druk Medium"/>
                <a:sym typeface="Druk Medium"/>
              </a:defRPr>
            </a:lvl1pPr>
            <a:lvl2pPr marL="0" indent="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b="0" cap="all" spc="-500" sz="50000">
                <a:solidFill>
                  <a:srgbClr val="FFFFFF"/>
                </a:solidFill>
                <a:latin typeface="Druk Medium"/>
                <a:ea typeface="Druk Medium"/>
                <a:cs typeface="Druk Medium"/>
                <a:sym typeface="Druk Medium"/>
              </a:defRPr>
            </a:lvl2pPr>
            <a:lvl3pPr marL="0" indent="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b="0" cap="all" spc="-500" sz="50000">
                <a:solidFill>
                  <a:srgbClr val="FFFFFF"/>
                </a:solidFill>
                <a:latin typeface="Druk Medium"/>
                <a:ea typeface="Druk Medium"/>
                <a:cs typeface="Druk Medium"/>
                <a:sym typeface="Druk Medium"/>
              </a:defRPr>
            </a:lvl3pPr>
            <a:lvl4pPr marL="0" indent="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b="0" cap="all" spc="-500" sz="50000">
                <a:solidFill>
                  <a:srgbClr val="FFFFFF"/>
                </a:solidFill>
                <a:latin typeface="Druk Medium"/>
                <a:ea typeface="Druk Medium"/>
                <a:cs typeface="Druk Medium"/>
                <a:sym typeface="Druk Medium"/>
              </a:defRPr>
            </a:lvl4pPr>
            <a:lvl5pPr marL="0" indent="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b="0" cap="all" spc="-500" sz="50000">
                <a:solidFill>
                  <a:srgbClr val="FFFFFF"/>
                </a:solidFill>
                <a:latin typeface="Druk Medium"/>
                <a:ea typeface="Druk Medium"/>
                <a:cs typeface="Druk Medium"/>
                <a:sym typeface="Druk Medium"/>
              </a:defRPr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6" name="Données clés"/>
          <p:cNvSpPr txBox="1"/>
          <p:nvPr>
            <p:ph type="body" sz="quarter" idx="21" hasCustomPrompt="1"/>
          </p:nvPr>
        </p:nvSpPr>
        <p:spPr>
          <a:xfrm>
            <a:off x="1219199" y="9779000"/>
            <a:ext cx="21945601" cy="62992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 b="0" cap="all" spc="-100" sz="3200">
                <a:solidFill>
                  <a:srgbClr val="0000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pPr/>
            <a:r>
              <a:t>Données clés</a:t>
            </a:r>
          </a:p>
        </p:txBody>
      </p:sp>
      <p:sp>
        <p:nvSpPr>
          <p:cNvPr id="107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tion">
    <p:bg>
      <p:bgPr>
        <a:solidFill>
          <a:srgbClr val="00BF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e niveau 1…"/>
          <p:cNvSpPr txBox="1"/>
          <p:nvPr>
            <p:ph type="body" sz="half" idx="1" hasCustomPrompt="1"/>
          </p:nvPr>
        </p:nvSpPr>
        <p:spPr>
          <a:xfrm>
            <a:off x="3771900" y="4464048"/>
            <a:ext cx="16840200" cy="4883152"/>
          </a:xfrm>
          <a:prstGeom prst="rect">
            <a:avLst/>
          </a:prstGeom>
        </p:spPr>
        <p:txBody>
          <a:bodyPr anchor="ctr"/>
          <a:lstStyle>
            <a:lvl1pPr marL="431800" indent="-431800" defTabSz="825500">
              <a:spcBef>
                <a:spcPts val="0"/>
              </a:spcBef>
              <a:buClrTx/>
              <a:buSzTx/>
              <a:buNone/>
              <a:defRPr b="0" cap="all" sz="14000">
                <a:solidFill>
                  <a:srgbClr val="FFFFFF"/>
                </a:solidFill>
                <a:latin typeface="Druk Medium"/>
                <a:ea typeface="Druk Medium"/>
                <a:cs typeface="Druk Medium"/>
                <a:sym typeface="Druk Medium"/>
              </a:defRPr>
            </a:lvl1pPr>
            <a:lvl2pPr marL="431800" indent="0" defTabSz="825500">
              <a:spcBef>
                <a:spcPts val="0"/>
              </a:spcBef>
              <a:buClrTx/>
              <a:buSzTx/>
              <a:buNone/>
              <a:defRPr b="0" cap="all" sz="14000">
                <a:solidFill>
                  <a:srgbClr val="FFFFFF"/>
                </a:solidFill>
                <a:latin typeface="Druk Medium"/>
                <a:ea typeface="Druk Medium"/>
                <a:cs typeface="Druk Medium"/>
                <a:sym typeface="Druk Medium"/>
              </a:defRPr>
            </a:lvl2pPr>
            <a:lvl3pPr marL="431800" indent="0" defTabSz="825500">
              <a:spcBef>
                <a:spcPts val="0"/>
              </a:spcBef>
              <a:buClrTx/>
              <a:buSzTx/>
              <a:buNone/>
              <a:defRPr b="0" cap="all" sz="14000">
                <a:solidFill>
                  <a:srgbClr val="FFFFFF"/>
                </a:solidFill>
                <a:latin typeface="Druk Medium"/>
                <a:ea typeface="Druk Medium"/>
                <a:cs typeface="Druk Medium"/>
                <a:sym typeface="Druk Medium"/>
              </a:defRPr>
            </a:lvl3pPr>
            <a:lvl4pPr marL="431800" indent="0" defTabSz="825500">
              <a:spcBef>
                <a:spcPts val="0"/>
              </a:spcBef>
              <a:buClrTx/>
              <a:buSzTx/>
              <a:buNone/>
              <a:defRPr b="0" cap="all" sz="14000">
                <a:solidFill>
                  <a:srgbClr val="FFFFFF"/>
                </a:solidFill>
                <a:latin typeface="Druk Medium"/>
                <a:ea typeface="Druk Medium"/>
                <a:cs typeface="Druk Medium"/>
                <a:sym typeface="Druk Medium"/>
              </a:defRPr>
            </a:lvl4pPr>
            <a:lvl5pPr marL="431800" indent="0" defTabSz="825500">
              <a:spcBef>
                <a:spcPts val="0"/>
              </a:spcBef>
              <a:buClrTx/>
              <a:buSzTx/>
              <a:buNone/>
              <a:defRPr b="0" cap="all" sz="14000">
                <a:solidFill>
                  <a:srgbClr val="FFFFFF"/>
                </a:solidFill>
                <a:latin typeface="Druk Medium"/>
                <a:ea typeface="Druk Medium"/>
                <a:cs typeface="Druk Medium"/>
                <a:sym typeface="Druk Medium"/>
              </a:defRPr>
            </a:lvl5pPr>
          </a:lstStyle>
          <a:p>
            <a:pPr/>
            <a:r>
              <a:t>« Citation notable »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4203700" y="9372600"/>
            <a:ext cx="16840200" cy="68072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ts val="3600"/>
              </a:lnSpc>
              <a:spcBef>
                <a:spcPts val="0"/>
              </a:spcBef>
              <a:buClrTx/>
              <a:buSzTx/>
              <a:buNone/>
              <a:defRPr b="0" cap="all" spc="-100" sz="32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16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 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La partie inférieure du corps de quelqu’un avec un pantalon bleu et des chaussures vertes sur un sol jaune et rose"/>
          <p:cNvSpPr/>
          <p:nvPr>
            <p:ph type="pic" sz="half" idx="21"/>
          </p:nvPr>
        </p:nvSpPr>
        <p:spPr>
          <a:xfrm>
            <a:off x="635000" y="6832600"/>
            <a:ext cx="12877800" cy="858992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4" name="Deux adultes portant des tenues avec des couleurs vives et unies : vert, bleu, rose et jaune"/>
          <p:cNvSpPr/>
          <p:nvPr>
            <p:ph type="pic" sz="half" idx="22"/>
          </p:nvPr>
        </p:nvSpPr>
        <p:spPr>
          <a:xfrm>
            <a:off x="88900" y="-177800"/>
            <a:ext cx="14008100" cy="815765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Personne faisant des bulles avec son chewing-gum rose sur un arrière-plan uni rose et bleu"/>
          <p:cNvSpPr/>
          <p:nvPr>
            <p:ph type="pic" idx="23"/>
          </p:nvPr>
        </p:nvSpPr>
        <p:spPr>
          <a:xfrm>
            <a:off x="12814300" y="-355600"/>
            <a:ext cx="1203395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La partie inférieure du corps de quelqu’un avec un pantalon bleu et des chaussures vertes sur un sol jaune et rose"/>
          <p:cNvSpPr/>
          <p:nvPr>
            <p:ph type="pic" idx="21"/>
          </p:nvPr>
        </p:nvSpPr>
        <p:spPr>
          <a:xfrm>
            <a:off x="635000" y="-1181110"/>
            <a:ext cx="23114000" cy="1541782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et photo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eux adultes portant des tenues avec des couleurs vives et unies : vert, bleu, rose et jaune"/>
          <p:cNvSpPr/>
          <p:nvPr>
            <p:ph type="pic" idx="21"/>
          </p:nvPr>
        </p:nvSpPr>
        <p:spPr>
          <a:xfrm>
            <a:off x="-38100" y="-267936"/>
            <a:ext cx="24472902" cy="142518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Texte niveau 1…"/>
          <p:cNvSpPr txBox="1"/>
          <p:nvPr>
            <p:ph type="body" sz="quarter" idx="1" hasCustomPrompt="1"/>
          </p:nvPr>
        </p:nvSpPr>
        <p:spPr>
          <a:xfrm>
            <a:off x="1219200" y="8648700"/>
            <a:ext cx="21945600" cy="20955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b="0" spc="-52" sz="5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b="0" spc="-52" sz="5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b="0" spc="-52" sz="5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b="0" spc="-52" sz="5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b="0" spc="-52" sz="5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pPr/>
            <a:r>
              <a:t>Sous-titre de la présentation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3" name="Titre de la présentation"/>
          <p:cNvSpPr txBox="1"/>
          <p:nvPr>
            <p:ph type="title" hasCustomPrompt="1"/>
          </p:nvPr>
        </p:nvSpPr>
        <p:spPr>
          <a:xfrm>
            <a:off x="1219200" y="3124200"/>
            <a:ext cx="21945600" cy="5524500"/>
          </a:xfrm>
          <a:prstGeom prst="rect">
            <a:avLst/>
          </a:prstGeom>
        </p:spPr>
        <p:txBody>
          <a:bodyPr/>
          <a:lstStyle>
            <a:lvl1pPr defTabSz="584200">
              <a:defRPr spc="-220" sz="22000">
                <a:solidFill>
                  <a:srgbClr val="FFFFFF"/>
                </a:solidFill>
              </a:defRPr>
            </a:lvl1pPr>
          </a:lstStyle>
          <a:p>
            <a:pPr/>
            <a:r>
              <a:t>Titre de la présentation</a:t>
            </a:r>
          </a:p>
        </p:txBody>
      </p:sp>
      <p:sp>
        <p:nvSpPr>
          <p:cNvPr id="24" name="Auteur et date"/>
          <p:cNvSpPr txBox="1"/>
          <p:nvPr>
            <p:ph type="body" sz="quarter" idx="22" hasCustomPrompt="1"/>
          </p:nvPr>
        </p:nvSpPr>
        <p:spPr>
          <a:xfrm>
            <a:off x="1219200" y="1917700"/>
            <a:ext cx="21945600" cy="711200"/>
          </a:xfrm>
          <a:prstGeom prst="rect">
            <a:avLst/>
          </a:prstGeom>
        </p:spPr>
        <p:txBody>
          <a:bodyPr anchor="ctr"/>
          <a:lstStyle>
            <a:lvl1pPr marL="0" indent="0" defTabSz="8255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0" cap="all" sz="36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pPr/>
            <a:r>
              <a:t>Auteur et date</a:t>
            </a:r>
          </a:p>
        </p:txBody>
      </p:sp>
      <p:sp>
        <p:nvSpPr>
          <p:cNvPr id="2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utre titre et photo">
    <p:bg>
      <p:bgPr>
        <a:solidFill>
          <a:srgbClr val="00BF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e niveau 1…"/>
          <p:cNvSpPr txBox="1"/>
          <p:nvPr>
            <p:ph type="body" sz="quarter" idx="1" hasCustomPrompt="1"/>
          </p:nvPr>
        </p:nvSpPr>
        <p:spPr>
          <a:xfrm>
            <a:off x="19100800" y="8229600"/>
            <a:ext cx="4584700" cy="31237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0" spc="-32" sz="3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0" spc="-32" sz="3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0" spc="-32" sz="3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0" spc="-32" sz="3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0" spc="-32" sz="3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pPr/>
            <a:r>
              <a:t>Texte du sous-titre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3" name="La partie inférieure du corps de quelqu’un avec un pantalon bleu et des chaussures vertes sur un sol jaune et rose"/>
          <p:cNvSpPr/>
          <p:nvPr>
            <p:ph type="pic" idx="21"/>
          </p:nvPr>
        </p:nvSpPr>
        <p:spPr>
          <a:xfrm>
            <a:off x="-110986" y="-4686"/>
            <a:ext cx="17992346" cy="1200150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4" name="Titre de diapositive"/>
          <p:cNvSpPr txBox="1"/>
          <p:nvPr>
            <p:ph type="title" hasCustomPrompt="1"/>
          </p:nvPr>
        </p:nvSpPr>
        <p:spPr>
          <a:xfrm>
            <a:off x="635000" y="7937906"/>
            <a:ext cx="17780000" cy="5651594"/>
          </a:xfrm>
          <a:prstGeom prst="rect">
            <a:avLst/>
          </a:prstGeom>
        </p:spPr>
        <p:txBody>
          <a:bodyPr anchor="b"/>
          <a:lstStyle>
            <a:lvl1pPr algn="ctr" defTabSz="584200">
              <a:defRPr spc="-220" sz="22000">
                <a:solidFill>
                  <a:srgbClr val="FFD74C"/>
                </a:solidFill>
              </a:defRPr>
            </a:lvl1pPr>
          </a:lstStyle>
          <a:p>
            <a:pPr/>
            <a:r>
              <a:t>Titre de diapositive</a:t>
            </a:r>
          </a:p>
        </p:txBody>
      </p:sp>
      <p:sp>
        <p:nvSpPr>
          <p:cNvPr id="35" name="Ligne"/>
          <p:cNvSpPr/>
          <p:nvPr/>
        </p:nvSpPr>
        <p:spPr>
          <a:xfrm>
            <a:off x="19169011" y="11868150"/>
            <a:ext cx="1549405" cy="12700"/>
          </a:xfrm>
          <a:prstGeom prst="ellipse">
            <a:avLst/>
          </a:prstGeom>
          <a:ln w="254000">
            <a:solidFill>
              <a:srgbClr val="FFD74C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cap="all" sz="30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</a:p>
        </p:txBody>
      </p:sp>
      <p:sp>
        <p:nvSpPr>
          <p:cNvPr id="36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e niveau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de puce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Titre de diapositiv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Titre de diapositive</a:t>
            </a:r>
          </a:p>
        </p:txBody>
      </p:sp>
      <p:sp>
        <p:nvSpPr>
          <p:cNvPr id="4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e niveau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7280"/>
          <a:lstStyle/>
          <a:p>
            <a:pPr/>
            <a:r>
              <a:t>Texte de puce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e niveau 1…"/>
          <p:cNvSpPr txBox="1"/>
          <p:nvPr>
            <p:ph type="body" sz="quarter" idx="1" hasCustomPrompt="1"/>
          </p:nvPr>
        </p:nvSpPr>
        <p:spPr>
          <a:xfrm>
            <a:off x="1574650" y="3765550"/>
            <a:ext cx="8356603" cy="6184902"/>
          </a:xfrm>
          <a:prstGeom prst="rect">
            <a:avLst/>
          </a:prstGeom>
        </p:spPr>
        <p:txBody>
          <a:bodyPr/>
          <a:lstStyle/>
          <a:p>
            <a:pPr/>
            <a:r>
              <a:t>Texte de puce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1" name="Titre de diapositive"/>
          <p:cNvSpPr txBox="1"/>
          <p:nvPr>
            <p:ph type="title" hasCustomPrompt="1"/>
          </p:nvPr>
        </p:nvSpPr>
        <p:spPr>
          <a:xfrm>
            <a:off x="674171" y="1561631"/>
            <a:ext cx="8356604" cy="3068293"/>
          </a:xfrm>
          <a:prstGeom prst="rect">
            <a:avLst/>
          </a:prstGeom>
        </p:spPr>
        <p:txBody>
          <a:bodyPr/>
          <a:lstStyle/>
          <a:p>
            <a:pPr/>
            <a:r>
              <a:t>Titre de diapositive</a:t>
            </a:r>
          </a:p>
        </p:txBody>
      </p:sp>
      <p:sp>
        <p:nvSpPr>
          <p:cNvPr id="62" name="Rectangle"/>
          <p:cNvSpPr/>
          <p:nvPr/>
        </p:nvSpPr>
        <p:spPr>
          <a:xfrm>
            <a:off x="10818696" y="0"/>
            <a:ext cx="13614404" cy="13716002"/>
          </a:xfrm>
          <a:prstGeom prst="rect">
            <a:avLst/>
          </a:prstGeom>
          <a:solidFill>
            <a:srgbClr val="00BFF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cap="all" sz="30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</a:p>
        </p:txBody>
      </p:sp>
      <p:sp>
        <p:nvSpPr>
          <p:cNvPr id="63" name="Vue partielle de l’extérieur d’un bâtiment peint en jaune avec des volets bleus et une porte munie de rideaux"/>
          <p:cNvSpPr/>
          <p:nvPr>
            <p:ph type="pic" idx="21"/>
          </p:nvPr>
        </p:nvSpPr>
        <p:spPr>
          <a:xfrm>
            <a:off x="10120196" y="-42076"/>
            <a:ext cx="19693468" cy="1310640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" name="Auteur et date"/>
          <p:cNvSpPr txBox="1"/>
          <p:nvPr>
            <p:ph type="body" sz="quarter" idx="22" hasCustomPrompt="1"/>
          </p:nvPr>
        </p:nvSpPr>
        <p:spPr>
          <a:xfrm>
            <a:off x="1005928" y="508444"/>
            <a:ext cx="8356601" cy="77013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0" cap="all" sz="3600">
                <a:solidFill>
                  <a:srgbClr val="00C7FC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pPr/>
            <a:r>
              <a:t>Auteur et date</a:t>
            </a:r>
          </a:p>
        </p:txBody>
      </p:sp>
      <p:sp>
        <p:nvSpPr>
          <p:cNvPr id="6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bg>
      <p:bgPr>
        <a:solidFill>
          <a:srgbClr val="00BF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re de section"/>
          <p:cNvSpPr txBox="1"/>
          <p:nvPr>
            <p:ph type="title" hasCustomPrompt="1"/>
          </p:nvPr>
        </p:nvSpPr>
        <p:spPr>
          <a:xfrm>
            <a:off x="1219200" y="4048125"/>
            <a:ext cx="21945600" cy="5930900"/>
          </a:xfrm>
          <a:prstGeom prst="rect">
            <a:avLst/>
          </a:prstGeom>
        </p:spPr>
        <p:txBody>
          <a:bodyPr anchor="ctr"/>
          <a:lstStyle>
            <a:lvl1pPr marL="431800" indent="-431800">
              <a:defRPr spc="0" sz="14000">
                <a:solidFill>
                  <a:srgbClr val="FFFFFF"/>
                </a:solidFill>
              </a:defRPr>
            </a:lvl1pPr>
          </a:lstStyle>
          <a:p>
            <a:pPr/>
            <a:r>
              <a:t>Titre de section</a:t>
            </a:r>
          </a:p>
        </p:txBody>
      </p:sp>
      <p:sp>
        <p:nvSpPr>
          <p:cNvPr id="7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seu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re de diapositiv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Titre de diapositive</a:t>
            </a:r>
          </a:p>
        </p:txBody>
      </p:sp>
      <p:sp>
        <p:nvSpPr>
          <p:cNvPr id="8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rdre du jour">
    <p:bg>
      <p:bgPr>
        <a:solidFill>
          <a:srgbClr val="FFC6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re de l’ordre du jour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40" sz="14000">
                <a:solidFill>
                  <a:srgbClr val="FFFFFF"/>
                </a:solidFill>
              </a:defRPr>
            </a:lvl1pPr>
          </a:lstStyle>
          <a:p>
            <a:pPr/>
            <a:r>
              <a:t>Titre de l’ordre du jour</a:t>
            </a:r>
          </a:p>
        </p:txBody>
      </p:sp>
      <p:sp>
        <p:nvSpPr>
          <p:cNvPr id="89" name="Texte niveau 1…"/>
          <p:cNvSpPr txBox="1"/>
          <p:nvPr>
            <p:ph type="body" idx="1" hasCustomPrompt="1"/>
          </p:nvPr>
        </p:nvSpPr>
        <p:spPr>
          <a:xfrm>
            <a:off x="1219200" y="3594100"/>
            <a:ext cx="21945600" cy="8902700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pc="-52" sz="5400">
                <a:solidFill>
                  <a:srgbClr val="000000"/>
                </a:solidFill>
              </a:defRPr>
            </a:lvl1pPr>
            <a:lvl2pPr marL="0" indent="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pc="-52" sz="5400">
                <a:solidFill>
                  <a:srgbClr val="000000"/>
                </a:solidFill>
              </a:defRPr>
            </a:lvl2pPr>
            <a:lvl3pPr marL="0" indent="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pc="-52" sz="5400">
                <a:solidFill>
                  <a:srgbClr val="000000"/>
                </a:solidFill>
              </a:defRPr>
            </a:lvl3pPr>
            <a:lvl4pPr marL="0" indent="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pc="-52" sz="5400">
                <a:solidFill>
                  <a:srgbClr val="000000"/>
                </a:solidFill>
              </a:defRPr>
            </a:lvl4pPr>
            <a:lvl5pPr marL="0" indent="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pc="-52" sz="5400">
                <a:solidFill>
                  <a:srgbClr val="000000"/>
                </a:solidFill>
              </a:defRPr>
            </a:lvl5pPr>
          </a:lstStyle>
          <a:p>
            <a:pPr/>
            <a:r>
              <a:t>Rubriques de l’ordre du jour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e niveau 1…"/>
          <p:cNvSpPr txBox="1"/>
          <p:nvPr>
            <p:ph type="body" idx="1" hasCustomPrompt="1"/>
          </p:nvPr>
        </p:nvSpPr>
        <p:spPr>
          <a:xfrm>
            <a:off x="1219200" y="3733800"/>
            <a:ext cx="21945600" cy="876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Texte de puce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Titre de diapositive"/>
          <p:cNvSpPr txBox="1"/>
          <p:nvPr>
            <p:ph type="title" hasCustomPrompt="1"/>
          </p:nvPr>
        </p:nvSpPr>
        <p:spPr>
          <a:xfrm>
            <a:off x="1219200" y="1219200"/>
            <a:ext cx="21945600" cy="229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Titre de diapositive</a:t>
            </a:r>
          </a:p>
        </p:txBody>
      </p:sp>
      <p:sp>
        <p:nvSpPr>
          <p:cNvPr id="4" name="Numéro de diapositive"/>
          <p:cNvSpPr txBox="1"/>
          <p:nvPr>
            <p:ph type="sldNum" sz="quarter" idx="2"/>
          </p:nvPr>
        </p:nvSpPr>
        <p:spPr>
          <a:xfrm>
            <a:off x="23622000" y="13080999"/>
            <a:ext cx="336728" cy="41376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l">
              <a:lnSpc>
                <a:spcPts val="2600"/>
              </a:lnSpc>
              <a:defRPr sz="1800">
                <a:latin typeface="Proxima Nova Medium"/>
                <a:ea typeface="Proxima Nova Medium"/>
                <a:cs typeface="Proxima Nova Medium"/>
                <a:sym typeface="Proxima Nova Medium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16" strike="noStrike" sz="11600" u="none">
          <a:solidFill>
            <a:srgbClr val="00BFF3"/>
          </a:solidFill>
          <a:uFillTx/>
          <a:latin typeface="Druk Medium"/>
          <a:ea typeface="Druk Medium"/>
          <a:cs typeface="Druk Medium"/>
          <a:sym typeface="Druk Medium"/>
        </a:defRPr>
      </a:lvl1pPr>
      <a:lvl2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16" strike="noStrike" sz="11600" u="none">
          <a:solidFill>
            <a:srgbClr val="00BFF3"/>
          </a:solidFill>
          <a:uFillTx/>
          <a:latin typeface="Druk Medium"/>
          <a:ea typeface="Druk Medium"/>
          <a:cs typeface="Druk Medium"/>
          <a:sym typeface="Druk Medium"/>
        </a:defRPr>
      </a:lvl2pPr>
      <a:lvl3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16" strike="noStrike" sz="11600" u="none">
          <a:solidFill>
            <a:srgbClr val="00BFF3"/>
          </a:solidFill>
          <a:uFillTx/>
          <a:latin typeface="Druk Medium"/>
          <a:ea typeface="Druk Medium"/>
          <a:cs typeface="Druk Medium"/>
          <a:sym typeface="Druk Medium"/>
        </a:defRPr>
      </a:lvl3pPr>
      <a:lvl4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16" strike="noStrike" sz="11600" u="none">
          <a:solidFill>
            <a:srgbClr val="00BFF3"/>
          </a:solidFill>
          <a:uFillTx/>
          <a:latin typeface="Druk Medium"/>
          <a:ea typeface="Druk Medium"/>
          <a:cs typeface="Druk Medium"/>
          <a:sym typeface="Druk Medium"/>
        </a:defRPr>
      </a:lvl4pPr>
      <a:lvl5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16" strike="noStrike" sz="11600" u="none">
          <a:solidFill>
            <a:srgbClr val="00BFF3"/>
          </a:solidFill>
          <a:uFillTx/>
          <a:latin typeface="Druk Medium"/>
          <a:ea typeface="Druk Medium"/>
          <a:cs typeface="Druk Medium"/>
          <a:sym typeface="Druk Medium"/>
        </a:defRPr>
      </a:lvl5pPr>
      <a:lvl6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16" strike="noStrike" sz="11600" u="none">
          <a:solidFill>
            <a:srgbClr val="00BFF3"/>
          </a:solidFill>
          <a:uFillTx/>
          <a:latin typeface="Druk Medium"/>
          <a:ea typeface="Druk Medium"/>
          <a:cs typeface="Druk Medium"/>
          <a:sym typeface="Druk Medium"/>
        </a:defRPr>
      </a:lvl6pPr>
      <a:lvl7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16" strike="noStrike" sz="11600" u="none">
          <a:solidFill>
            <a:srgbClr val="00BFF3"/>
          </a:solidFill>
          <a:uFillTx/>
          <a:latin typeface="Druk Medium"/>
          <a:ea typeface="Druk Medium"/>
          <a:cs typeface="Druk Medium"/>
          <a:sym typeface="Druk Medium"/>
        </a:defRPr>
      </a:lvl7pPr>
      <a:lvl8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16" strike="noStrike" sz="11600" u="none">
          <a:solidFill>
            <a:srgbClr val="00BFF3"/>
          </a:solidFill>
          <a:uFillTx/>
          <a:latin typeface="Druk Medium"/>
          <a:ea typeface="Druk Medium"/>
          <a:cs typeface="Druk Medium"/>
          <a:sym typeface="Druk Medium"/>
        </a:defRPr>
      </a:lvl8pPr>
      <a:lvl9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16" strike="noStrike" sz="11600" u="none">
          <a:solidFill>
            <a:srgbClr val="00BFF3"/>
          </a:solidFill>
          <a:uFillTx/>
          <a:latin typeface="Druk Medium"/>
          <a:ea typeface="Druk Medium"/>
          <a:cs typeface="Druk Medium"/>
          <a:sym typeface="Druk Medium"/>
        </a:defRPr>
      </a:lvl9pPr>
    </p:titleStyle>
    <p:bodyStyle>
      <a:lvl1pPr marL="6858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b="1" baseline="0" cap="none" i="0" spc="0" strike="noStrike" sz="4200" u="none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1pPr>
      <a:lvl2pPr marL="13716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b="1" baseline="0" cap="none" i="0" spc="0" strike="noStrike" sz="4200" u="none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2pPr>
      <a:lvl3pPr marL="20574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b="1" baseline="0" cap="none" i="0" spc="0" strike="noStrike" sz="4200" u="none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3pPr>
      <a:lvl4pPr marL="27432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b="1" baseline="0" cap="none" i="0" spc="0" strike="noStrike" sz="4200" u="none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4pPr>
      <a:lvl5pPr marL="34290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b="1" baseline="0" cap="none" i="0" spc="0" strike="noStrike" sz="4200" u="none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5pPr>
      <a:lvl6pPr marL="41148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b="1" baseline="0" cap="none" i="0" spc="0" strike="noStrike" sz="4200" u="none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6pPr>
      <a:lvl7pPr marL="48006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b="1" baseline="0" cap="none" i="0" spc="0" strike="noStrike" sz="4200" u="none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7pPr>
      <a:lvl8pPr marL="54864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b="1" baseline="0" cap="none" i="0" spc="0" strike="noStrike" sz="4200" u="none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8pPr>
      <a:lvl9pPr marL="61722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b="1" baseline="0" cap="none" i="0" spc="0" strike="noStrike" sz="4200" u="none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9pPr>
    </p:bodyStyle>
    <p:otherStyle>
      <a:lvl1pPr marL="0" marR="0" indent="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1pPr>
      <a:lvl2pPr marL="0" marR="0" indent="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2pPr>
      <a:lvl3pPr marL="0" marR="0" indent="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3pPr>
      <a:lvl4pPr marL="0" marR="0" indent="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4pPr>
      <a:lvl5pPr marL="0" marR="0" indent="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5pPr>
      <a:lvl6pPr marL="0" marR="0" indent="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6pPr>
      <a:lvl7pPr marL="0" marR="0" indent="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7pPr>
      <a:lvl8pPr marL="0" marR="0" indent="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8pPr>
      <a:lvl9pPr marL="0" marR="0" indent="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A4E8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ETNA 2022"/>
          <p:cNvSpPr txBox="1"/>
          <p:nvPr>
            <p:ph type="title"/>
          </p:nvPr>
        </p:nvSpPr>
        <p:spPr>
          <a:xfrm>
            <a:off x="1219200" y="259533"/>
            <a:ext cx="8356601" cy="3068292"/>
          </a:xfrm>
          <a:prstGeom prst="rect">
            <a:avLst/>
          </a:prstGeom>
        </p:spPr>
        <p:txBody>
          <a:bodyPr/>
          <a:lstStyle>
            <a:lvl1pPr>
              <a:defRPr spc="-200">
                <a:solidFill>
                  <a:srgbClr val="6B4036"/>
                </a:solidFill>
                <a:latin typeface="Phosphate Inline"/>
                <a:ea typeface="Phosphate Inline"/>
                <a:cs typeface="Phosphate Inline"/>
                <a:sym typeface="Phosphate Inline"/>
              </a:defRPr>
            </a:lvl1pPr>
          </a:lstStyle>
          <a:p>
            <a:pPr/>
            <a:r>
              <a:t>ETNA 2022</a:t>
            </a:r>
          </a:p>
        </p:txBody>
      </p:sp>
      <p:sp>
        <p:nvSpPr>
          <p:cNvPr id="151" name="Cyr Mathieu gueye; Dona Ruth dossa;rocha Fernandez Andrea; Rana-mohammad Baedaar"/>
          <p:cNvSpPr txBox="1"/>
          <p:nvPr>
            <p:ph type="body" sz="quarter" idx="1"/>
          </p:nvPr>
        </p:nvSpPr>
        <p:spPr>
          <a:xfrm>
            <a:off x="1219200" y="2404186"/>
            <a:ext cx="8356601" cy="1753348"/>
          </a:xfrm>
          <a:prstGeom prst="rect">
            <a:avLst/>
          </a:prstGeom>
        </p:spPr>
        <p:txBody>
          <a:bodyPr anchor="ctr"/>
          <a:lstStyle/>
          <a:p>
            <a:pPr marL="0" indent="0" defTabSz="182969">
              <a:lnSpc>
                <a:spcPct val="120000"/>
              </a:lnSpc>
              <a:spcBef>
                <a:spcPts val="0"/>
              </a:spcBef>
              <a:buSzTx/>
              <a:buNone/>
              <a:defRPr b="0" cap="all" sz="23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r>
              <a:t>Cyr Mathieu gueye</a:t>
            </a:r>
          </a:p>
          <a:p>
            <a:pPr marL="0" indent="0" defTabSz="182969">
              <a:lnSpc>
                <a:spcPct val="120000"/>
              </a:lnSpc>
              <a:spcBef>
                <a:spcPts val="0"/>
              </a:spcBef>
              <a:buSzTx/>
              <a:buNone/>
              <a:defRPr b="0" cap="all" sz="23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r>
              <a:t>Dona Ruth dossa</a:t>
            </a:r>
          </a:p>
          <a:p>
            <a:pPr marL="0" indent="0" defTabSz="182969">
              <a:lnSpc>
                <a:spcPct val="120000"/>
              </a:lnSpc>
              <a:spcBef>
                <a:spcPts val="0"/>
              </a:spcBef>
              <a:buSzTx/>
              <a:buNone/>
              <a:defRPr b="0" cap="all" sz="23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r>
              <a:t>rocha Fernandez Andrea</a:t>
            </a:r>
          </a:p>
          <a:p>
            <a:pPr marL="0" indent="0" defTabSz="182969">
              <a:lnSpc>
                <a:spcPct val="120000"/>
              </a:lnSpc>
              <a:spcBef>
                <a:spcPts val="0"/>
              </a:spcBef>
              <a:buSzTx/>
              <a:buNone/>
              <a:defRPr b="0" cap="all" sz="23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r>
              <a:t>Rana-mohammad Baedaar </a:t>
            </a:r>
          </a:p>
        </p:txBody>
      </p:sp>
      <p:pic>
        <p:nvPicPr>
          <p:cNvPr id="152" name="Bubble MyTea.jpg" descr="Bubble MyTea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069180" y="1834650"/>
            <a:ext cx="9066040" cy="90660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A4E8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ontexte et besoin…"/>
          <p:cNvSpPr txBox="1"/>
          <p:nvPr>
            <p:ph type="body" sz="quarter" idx="1"/>
          </p:nvPr>
        </p:nvSpPr>
        <p:spPr>
          <a:xfrm>
            <a:off x="1574651" y="3765548"/>
            <a:ext cx="8356601" cy="6184904"/>
          </a:xfrm>
          <a:prstGeom prst="rect">
            <a:avLst/>
          </a:prstGeom>
        </p:spPr>
        <p:txBody>
          <a:bodyPr/>
          <a:lstStyle/>
          <a:p>
            <a:pPr/>
            <a:r>
              <a:t>Contexte et besoin </a:t>
            </a:r>
          </a:p>
          <a:p>
            <a:pPr/>
            <a:r>
              <a:t>Analyse fonctionnelle</a:t>
            </a:r>
          </a:p>
          <a:p>
            <a:pPr/>
            <a:r>
              <a:t>Analyse conceptuelle </a:t>
            </a:r>
          </a:p>
          <a:p>
            <a:pPr/>
            <a:r>
              <a:t>Méthodologie </a:t>
            </a:r>
          </a:p>
          <a:p>
            <a:pPr/>
            <a:r>
              <a:t>Réalisation </a:t>
            </a:r>
          </a:p>
          <a:p>
            <a:pPr/>
            <a:r>
              <a:t>Problèmes rencontrés </a:t>
            </a:r>
          </a:p>
          <a:p>
            <a:pPr/>
            <a:r>
              <a:t>Conclusion (test du site) </a:t>
            </a:r>
          </a:p>
        </p:txBody>
      </p:sp>
      <p:sp>
        <p:nvSpPr>
          <p:cNvPr id="155" name="Sommaire"/>
          <p:cNvSpPr txBox="1"/>
          <p:nvPr>
            <p:ph type="title"/>
          </p:nvPr>
        </p:nvSpPr>
        <p:spPr>
          <a:xfrm>
            <a:off x="674173" y="1561631"/>
            <a:ext cx="8356601" cy="3068293"/>
          </a:xfrm>
          <a:prstGeom prst="rect">
            <a:avLst/>
          </a:prstGeom>
        </p:spPr>
        <p:txBody>
          <a:bodyPr/>
          <a:lstStyle>
            <a:lvl1pPr>
              <a:defRPr spc="-200">
                <a:solidFill>
                  <a:srgbClr val="663D33"/>
                </a:solidFill>
              </a:defRPr>
            </a:lvl1pPr>
          </a:lstStyle>
          <a:p>
            <a:pPr/>
            <a:r>
              <a:t>Sommaire</a:t>
            </a:r>
          </a:p>
        </p:txBody>
      </p:sp>
      <p:pic>
        <p:nvPicPr>
          <p:cNvPr id="156" name="Bubble Tea In Three Ways (Boba Tea, 珍珠奶茶).jpg" descr="Bubble Tea In Three Ways (Boba Tea, 珍珠奶茶)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40932" y="639812"/>
            <a:ext cx="6722535" cy="100725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A4E8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Jeune société de creation de bubble tea : BubbleMyTea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Jeune société de creation de bubble tea : BubbleMyTea </a:t>
            </a:r>
          </a:p>
          <a:p>
            <a:pPr/>
          </a:p>
          <a:p>
            <a:pPr/>
          </a:p>
          <a:p>
            <a:pPr/>
          </a:p>
          <a:p>
            <a:pPr/>
            <a:r>
              <a:t>Besoins </a:t>
            </a:r>
          </a:p>
        </p:txBody>
      </p:sp>
      <p:sp>
        <p:nvSpPr>
          <p:cNvPr id="159" name="Contexte et besoi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>
                <a:solidFill>
                  <a:srgbClr val="613A31"/>
                </a:solidFill>
              </a:defRPr>
            </a:lvl1pPr>
          </a:lstStyle>
          <a:p>
            <a:pPr/>
            <a:r>
              <a:t>Contexte et besoins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A4E8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Analyse fonctionnelle"/>
          <p:cNvSpPr txBox="1"/>
          <p:nvPr>
            <p:ph type="title"/>
          </p:nvPr>
        </p:nvSpPr>
        <p:spPr>
          <a:xfrm>
            <a:off x="674173" y="413508"/>
            <a:ext cx="21147646" cy="1463943"/>
          </a:xfrm>
          <a:prstGeom prst="rect">
            <a:avLst/>
          </a:prstGeom>
        </p:spPr>
        <p:txBody>
          <a:bodyPr/>
          <a:lstStyle>
            <a:lvl1pPr defTabSz="561998">
              <a:defRPr spc="-200" sz="7800">
                <a:solidFill>
                  <a:srgbClr val="5F3930"/>
                </a:solidFill>
              </a:defRPr>
            </a:lvl1pPr>
          </a:lstStyle>
          <a:p>
            <a:pPr/>
            <a:r>
              <a:t>Analyse fonctionnelle </a:t>
            </a:r>
          </a:p>
        </p:txBody>
      </p:sp>
      <p:pic>
        <p:nvPicPr>
          <p:cNvPr id="162" name="diapobubblemytea.png" descr="diapobubblemyte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20180" y="11914"/>
            <a:ext cx="7235392" cy="136921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Analyse conceptuelle"/>
          <p:cNvSpPr txBox="1"/>
          <p:nvPr>
            <p:ph type="title"/>
          </p:nvPr>
        </p:nvSpPr>
        <p:spPr>
          <a:xfrm>
            <a:off x="650476" y="353092"/>
            <a:ext cx="8356601" cy="3068295"/>
          </a:xfrm>
          <a:prstGeom prst="rect">
            <a:avLst/>
          </a:prstGeom>
        </p:spPr>
        <p:txBody>
          <a:bodyPr/>
          <a:lstStyle>
            <a:lvl1pPr defTabSz="668655">
              <a:defRPr spc="-200" sz="9300">
                <a:solidFill>
                  <a:srgbClr val="A4E8D9"/>
                </a:solidFill>
              </a:defRPr>
            </a:lvl1pPr>
          </a:lstStyle>
          <a:p>
            <a:pPr/>
            <a:r>
              <a:t>Analyse conceptuelle </a:t>
            </a:r>
          </a:p>
        </p:txBody>
      </p:sp>
      <p:pic>
        <p:nvPicPr>
          <p:cNvPr id="165" name="UML bdd bubblemytea.jpg" descr="UML bdd bubblemytea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60166" y="461903"/>
            <a:ext cx="15467494" cy="121365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A4E8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Methodologie AGILE SCRUM"/>
          <p:cNvSpPr txBox="1"/>
          <p:nvPr>
            <p:ph type="body" sz="quarter" idx="1"/>
          </p:nvPr>
        </p:nvSpPr>
        <p:spPr>
          <a:xfrm>
            <a:off x="1574651" y="3765548"/>
            <a:ext cx="8356601" cy="6184904"/>
          </a:xfrm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  <a:p>
            <a:pPr/>
            <a:r>
              <a:t>Methodologie AGILE SCRUM </a:t>
            </a:r>
          </a:p>
        </p:txBody>
      </p:sp>
      <p:sp>
        <p:nvSpPr>
          <p:cNvPr id="168" name="Methodologie"/>
          <p:cNvSpPr txBox="1"/>
          <p:nvPr>
            <p:ph type="title"/>
          </p:nvPr>
        </p:nvSpPr>
        <p:spPr>
          <a:xfrm>
            <a:off x="674173" y="1561631"/>
            <a:ext cx="8356601" cy="3068293"/>
          </a:xfrm>
          <a:prstGeom prst="rect">
            <a:avLst/>
          </a:prstGeom>
        </p:spPr>
        <p:txBody>
          <a:bodyPr/>
          <a:lstStyle>
            <a:lvl1pPr defTabSz="800734">
              <a:defRPr spc="-200" sz="11200">
                <a:solidFill>
                  <a:srgbClr val="6A4035"/>
                </a:solidFill>
              </a:defRPr>
            </a:lvl1pPr>
          </a:lstStyle>
          <a:p>
            <a:pPr/>
            <a:r>
              <a:t>Methodologie </a:t>
            </a:r>
          </a:p>
        </p:txBody>
      </p:sp>
      <p:pic>
        <p:nvPicPr>
          <p:cNvPr id="169" name="604f7b28c7a7b1208f88c5b1_la-methode-scrum-to-do.png" descr="604f7b28c7a7b1208f88c5b1_la-methode-scrum-to-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423161" y="2538009"/>
            <a:ext cx="10405469" cy="57448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A4E8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eek-ordinateur-clavier.jpg" descr="geek-ordinateur-clavier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996849" y="321258"/>
            <a:ext cx="11258096" cy="8364764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Html…"/>
          <p:cNvSpPr txBox="1"/>
          <p:nvPr>
            <p:ph type="body" sz="quarter" idx="1"/>
          </p:nvPr>
        </p:nvSpPr>
        <p:spPr>
          <a:xfrm>
            <a:off x="1574651" y="3765548"/>
            <a:ext cx="8356601" cy="6184904"/>
          </a:xfrm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Php Laravel MVC </a:t>
            </a:r>
          </a:p>
        </p:txBody>
      </p:sp>
      <p:sp>
        <p:nvSpPr>
          <p:cNvPr id="173" name="Realisation"/>
          <p:cNvSpPr txBox="1"/>
          <p:nvPr>
            <p:ph type="title"/>
          </p:nvPr>
        </p:nvSpPr>
        <p:spPr>
          <a:xfrm>
            <a:off x="1005928" y="1419449"/>
            <a:ext cx="8356601" cy="3068293"/>
          </a:xfrm>
          <a:prstGeom prst="rect">
            <a:avLst/>
          </a:prstGeom>
        </p:spPr>
        <p:txBody>
          <a:bodyPr/>
          <a:lstStyle>
            <a:lvl1pPr>
              <a:defRPr spc="-200">
                <a:solidFill>
                  <a:srgbClr val="633C32"/>
                </a:solidFill>
              </a:defRPr>
            </a:lvl1pPr>
          </a:lstStyle>
          <a:p>
            <a:pPr/>
            <a:r>
              <a:t>Realisation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A4E8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roblème dans le backen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Manque de temps </a:t>
            </a:r>
          </a:p>
          <a:p>
            <a:pPr/>
            <a:r>
              <a:t>Problème avec recuperation et contrôle des données  </a:t>
            </a:r>
          </a:p>
          <a:p>
            <a:pPr/>
            <a:r>
              <a:t>Découverte de l’outil </a:t>
            </a:r>
          </a:p>
        </p:txBody>
      </p:sp>
      <p:sp>
        <p:nvSpPr>
          <p:cNvPr id="176" name="Problèmes rencontré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>
                <a:solidFill>
                  <a:srgbClr val="643C32"/>
                </a:solidFill>
              </a:defRPr>
            </a:lvl1pPr>
          </a:lstStyle>
          <a:p>
            <a:pPr/>
            <a:r>
              <a:t>Problèmes rencontrés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A4E8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our conclure nous allons vous presenter le proje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Pour conclure nous allons vous presenter le projet </a:t>
            </a:r>
          </a:p>
        </p:txBody>
      </p:sp>
      <p:sp>
        <p:nvSpPr>
          <p:cNvPr id="179" name="Conclu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>
                <a:solidFill>
                  <a:srgbClr val="683E34"/>
                </a:solidFill>
              </a:defRPr>
            </a:lvl1pPr>
          </a:lstStyle>
          <a:p>
            <a:pPr/>
            <a:r>
              <a:t>Conclusion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5_BoldColor_ISO">
  <a:themeElements>
    <a:clrScheme name="25_BoldColor_ISO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01BFF4"/>
      </a:accent1>
      <a:accent2>
        <a:srgbClr val="43E9CB"/>
      </a:accent2>
      <a:accent3>
        <a:srgbClr val="BC80FF"/>
      </a:accent3>
      <a:accent4>
        <a:srgbClr val="FFC618"/>
      </a:accent4>
      <a:accent5>
        <a:srgbClr val="FF4000"/>
      </a:accent5>
      <a:accent6>
        <a:srgbClr val="FF87BB"/>
      </a:accent6>
      <a:hlink>
        <a:srgbClr val="0000FF"/>
      </a:hlink>
      <a:folHlink>
        <a:srgbClr val="FF00FF"/>
      </a:folHlink>
    </a:clrScheme>
    <a:fontScheme name="25_BoldColor_ISO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25_BoldColor_IS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5_BoldColor_ISO">
  <a:themeElements>
    <a:clrScheme name="25_BoldColor_ISO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BFF4"/>
      </a:accent1>
      <a:accent2>
        <a:srgbClr val="43E9CB"/>
      </a:accent2>
      <a:accent3>
        <a:srgbClr val="BC80FF"/>
      </a:accent3>
      <a:accent4>
        <a:srgbClr val="FFC618"/>
      </a:accent4>
      <a:accent5>
        <a:srgbClr val="FF4000"/>
      </a:accent5>
      <a:accent6>
        <a:srgbClr val="FF87BB"/>
      </a:accent6>
      <a:hlink>
        <a:srgbClr val="0000FF"/>
      </a:hlink>
      <a:folHlink>
        <a:srgbClr val="FF00FF"/>
      </a:folHlink>
    </a:clrScheme>
    <a:fontScheme name="25_BoldColor_ISO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25_BoldColor_IS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