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69" r:id="rId4"/>
    <p:sldId id="265" r:id="rId5"/>
    <p:sldId id="260" r:id="rId6"/>
    <p:sldId id="259" r:id="rId7"/>
    <p:sldId id="263" r:id="rId8"/>
    <p:sldId id="266" r:id="rId9"/>
    <p:sldId id="267" r:id="rId10"/>
    <p:sldId id="258" r:id="rId11"/>
    <p:sldId id="262" r:id="rId12"/>
    <p:sldId id="268"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134" autoAdjust="0"/>
  </p:normalViewPr>
  <p:slideViewPr>
    <p:cSldViewPr snapToGrid="0">
      <p:cViewPr varScale="1">
        <p:scale>
          <a:sx n="54" d="100"/>
          <a:sy n="54" d="100"/>
        </p:scale>
        <p:origin x="13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28091-D59D-4185-8823-DE3AEE2F9D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362BF42D-E4F7-4725-9313-EE51A4680BDD}">
      <dgm:prSet phldrT="[Texte]"/>
      <dgm:spPr/>
      <dgm:t>
        <a:bodyPr/>
        <a:lstStyle/>
        <a:p>
          <a:r>
            <a:rPr lang="fr-FR" dirty="0" smtClean="0"/>
            <a:t>Généralités sur l’Ingénierie Logicielle</a:t>
          </a:r>
          <a:endParaRPr lang="fr-FR" dirty="0"/>
        </a:p>
      </dgm:t>
    </dgm:pt>
    <dgm:pt modelId="{82B70ABC-7E89-4785-8ABA-295935DC1570}" type="parTrans" cxnId="{BFCF1AF9-E84B-4862-94B7-CFD60CAB7BE6}">
      <dgm:prSet/>
      <dgm:spPr/>
      <dgm:t>
        <a:bodyPr/>
        <a:lstStyle/>
        <a:p>
          <a:endParaRPr lang="fr-FR"/>
        </a:p>
      </dgm:t>
    </dgm:pt>
    <dgm:pt modelId="{9A7A927A-08D4-4305-A1F9-1245B82C3B30}" type="sibTrans" cxnId="{BFCF1AF9-E84B-4862-94B7-CFD60CAB7BE6}">
      <dgm:prSet/>
      <dgm:spPr/>
      <dgm:t>
        <a:bodyPr/>
        <a:lstStyle/>
        <a:p>
          <a:endParaRPr lang="fr-FR"/>
        </a:p>
      </dgm:t>
    </dgm:pt>
    <dgm:pt modelId="{8BA3E623-3956-478D-A0B8-583B381349F5}">
      <dgm:prSet phldrT="[Texte]"/>
      <dgm:spPr/>
      <dgm:t>
        <a:bodyPr/>
        <a:lstStyle/>
        <a:p>
          <a:r>
            <a:rPr lang="fr-FR" dirty="0" smtClean="0"/>
            <a:t>La </a:t>
          </a:r>
          <a:r>
            <a:rPr lang="fr-FR" dirty="0" smtClean="0"/>
            <a:t>méthode Agile</a:t>
          </a:r>
        </a:p>
      </dgm:t>
    </dgm:pt>
    <dgm:pt modelId="{E5D2C482-B623-4405-B0F8-3244751B8273}" type="sibTrans" cxnId="{CFDB17D1-05FA-48D9-919C-1C3F9947208C}">
      <dgm:prSet/>
      <dgm:spPr/>
      <dgm:t>
        <a:bodyPr/>
        <a:lstStyle/>
        <a:p>
          <a:endParaRPr lang="fr-FR"/>
        </a:p>
      </dgm:t>
    </dgm:pt>
    <dgm:pt modelId="{E75C2756-6377-4E59-B595-B2BF0AEB95AD}" type="parTrans" cxnId="{CFDB17D1-05FA-48D9-919C-1C3F9947208C}">
      <dgm:prSet/>
      <dgm:spPr/>
      <dgm:t>
        <a:bodyPr/>
        <a:lstStyle/>
        <a:p>
          <a:endParaRPr lang="fr-FR"/>
        </a:p>
      </dgm:t>
    </dgm:pt>
    <dgm:pt modelId="{67D7151A-25C6-40C8-9185-B7831106B1D8}">
      <dgm:prSet phldrT="[Texte]"/>
      <dgm:spPr/>
      <dgm:t>
        <a:bodyPr/>
        <a:lstStyle/>
        <a:p>
          <a:r>
            <a:rPr lang="fr-FR" dirty="0" smtClean="0"/>
            <a:t>Les modèles classiques de cycle de vie</a:t>
          </a:r>
          <a:endParaRPr lang="fr-FR" dirty="0"/>
        </a:p>
      </dgm:t>
    </dgm:pt>
    <dgm:pt modelId="{E688AB63-DDF8-484D-931B-0086EBF6429C}" type="sibTrans" cxnId="{92CEFFB9-0436-4600-8C98-A35F6C181EEC}">
      <dgm:prSet/>
      <dgm:spPr/>
      <dgm:t>
        <a:bodyPr/>
        <a:lstStyle/>
        <a:p>
          <a:endParaRPr lang="fr-FR"/>
        </a:p>
      </dgm:t>
    </dgm:pt>
    <dgm:pt modelId="{290A8431-02E5-4858-BA81-95881A2700A0}" type="parTrans" cxnId="{92CEFFB9-0436-4600-8C98-A35F6C181EEC}">
      <dgm:prSet/>
      <dgm:spPr/>
      <dgm:t>
        <a:bodyPr/>
        <a:lstStyle/>
        <a:p>
          <a:endParaRPr lang="fr-FR"/>
        </a:p>
      </dgm:t>
    </dgm:pt>
    <dgm:pt modelId="{D2873875-8E5B-4BD5-9705-CCFE0B417B5E}">
      <dgm:prSet phldrT="[Texte]"/>
      <dgm:spPr/>
      <dgm:t>
        <a:bodyPr/>
        <a:lstStyle/>
        <a:p>
          <a:r>
            <a:rPr lang="fr-FR" dirty="0" smtClean="0"/>
            <a:t>Introduction au Processus Unifié</a:t>
          </a:r>
          <a:endParaRPr lang="fr-FR" dirty="0"/>
        </a:p>
      </dgm:t>
    </dgm:pt>
    <dgm:pt modelId="{3AEFFF60-869D-47DD-BCB0-B60689222ECC}" type="parTrans" cxnId="{F83D8643-4736-4BA2-A895-149B8BAFE299}">
      <dgm:prSet/>
      <dgm:spPr/>
      <dgm:t>
        <a:bodyPr/>
        <a:lstStyle/>
        <a:p>
          <a:endParaRPr lang="fr-FR"/>
        </a:p>
      </dgm:t>
    </dgm:pt>
    <dgm:pt modelId="{EA7FFDD4-3B21-40D5-8952-A9CB0DDC2E15}" type="sibTrans" cxnId="{F83D8643-4736-4BA2-A895-149B8BAFE299}">
      <dgm:prSet/>
      <dgm:spPr/>
      <dgm:t>
        <a:bodyPr/>
        <a:lstStyle/>
        <a:p>
          <a:endParaRPr lang="fr-FR"/>
        </a:p>
      </dgm:t>
    </dgm:pt>
    <dgm:pt modelId="{A72268E4-B2D6-45C6-88D1-5319CF7133E4}">
      <dgm:prSet phldrT="[Texte]"/>
      <dgm:spPr/>
      <dgm:t>
        <a:bodyPr/>
        <a:lstStyle/>
        <a:p>
          <a:r>
            <a:rPr lang="fr-FR" dirty="0" smtClean="0"/>
            <a:t>Les principaux enchainements d’activités</a:t>
          </a:r>
          <a:endParaRPr lang="fr-FR" dirty="0"/>
        </a:p>
      </dgm:t>
    </dgm:pt>
    <dgm:pt modelId="{0D014EF4-79CD-4AD1-AA88-1B7498E012C6}" type="parTrans" cxnId="{04D5A82D-5139-47AC-BC4F-C3763ABF95C8}">
      <dgm:prSet/>
      <dgm:spPr/>
      <dgm:t>
        <a:bodyPr/>
        <a:lstStyle/>
        <a:p>
          <a:endParaRPr lang="fr-FR"/>
        </a:p>
      </dgm:t>
    </dgm:pt>
    <dgm:pt modelId="{E37CC3A7-03AC-4478-800F-D7246834734A}" type="sibTrans" cxnId="{04D5A82D-5139-47AC-BC4F-C3763ABF95C8}">
      <dgm:prSet/>
      <dgm:spPr/>
      <dgm:t>
        <a:bodyPr/>
        <a:lstStyle/>
        <a:p>
          <a:endParaRPr lang="fr-FR"/>
        </a:p>
      </dgm:t>
    </dgm:pt>
    <dgm:pt modelId="{E8A78329-8774-4C72-AA4D-8DEB0AC27ADE}" type="pres">
      <dgm:prSet presAssocID="{29E28091-D59D-4185-8823-DE3AEE2F9DD0}" presName="linear" presStyleCnt="0">
        <dgm:presLayoutVars>
          <dgm:dir/>
          <dgm:animLvl val="lvl"/>
          <dgm:resizeHandles val="exact"/>
        </dgm:presLayoutVars>
      </dgm:prSet>
      <dgm:spPr/>
      <dgm:t>
        <a:bodyPr/>
        <a:lstStyle/>
        <a:p>
          <a:endParaRPr lang="fr-FR"/>
        </a:p>
      </dgm:t>
    </dgm:pt>
    <dgm:pt modelId="{2B99E588-6A4C-43F5-9AEC-4EB92C8D2044}" type="pres">
      <dgm:prSet presAssocID="{362BF42D-E4F7-4725-9313-EE51A4680BDD}" presName="parentLin" presStyleCnt="0"/>
      <dgm:spPr/>
    </dgm:pt>
    <dgm:pt modelId="{8FE1D0E5-893E-48FD-9173-01848E823F89}" type="pres">
      <dgm:prSet presAssocID="{362BF42D-E4F7-4725-9313-EE51A4680BDD}" presName="parentLeftMargin" presStyleLbl="node1" presStyleIdx="0" presStyleCnt="5"/>
      <dgm:spPr/>
      <dgm:t>
        <a:bodyPr/>
        <a:lstStyle/>
        <a:p>
          <a:endParaRPr lang="fr-FR"/>
        </a:p>
      </dgm:t>
    </dgm:pt>
    <dgm:pt modelId="{703832ED-4234-44A9-9559-5EA2899E188F}" type="pres">
      <dgm:prSet presAssocID="{362BF42D-E4F7-4725-9313-EE51A4680BDD}" presName="parentText" presStyleLbl="node1" presStyleIdx="0" presStyleCnt="5">
        <dgm:presLayoutVars>
          <dgm:chMax val="0"/>
          <dgm:bulletEnabled val="1"/>
        </dgm:presLayoutVars>
      </dgm:prSet>
      <dgm:spPr/>
      <dgm:t>
        <a:bodyPr/>
        <a:lstStyle/>
        <a:p>
          <a:endParaRPr lang="fr-FR"/>
        </a:p>
      </dgm:t>
    </dgm:pt>
    <dgm:pt modelId="{60DACF4A-5E1B-42A0-9450-A720D5380811}" type="pres">
      <dgm:prSet presAssocID="{362BF42D-E4F7-4725-9313-EE51A4680BDD}" presName="negativeSpace" presStyleCnt="0"/>
      <dgm:spPr/>
    </dgm:pt>
    <dgm:pt modelId="{E611CFA4-798D-49C0-A21D-44A3FA8B5F3B}" type="pres">
      <dgm:prSet presAssocID="{362BF42D-E4F7-4725-9313-EE51A4680BDD}" presName="childText" presStyleLbl="conFgAcc1" presStyleIdx="0" presStyleCnt="5">
        <dgm:presLayoutVars>
          <dgm:bulletEnabled val="1"/>
        </dgm:presLayoutVars>
      </dgm:prSet>
      <dgm:spPr/>
    </dgm:pt>
    <dgm:pt modelId="{208DB8BF-7DB2-4191-B325-5E683A895C1C}" type="pres">
      <dgm:prSet presAssocID="{9A7A927A-08D4-4305-A1F9-1245B82C3B30}" presName="spaceBetweenRectangles" presStyleCnt="0"/>
      <dgm:spPr/>
    </dgm:pt>
    <dgm:pt modelId="{2F22747C-98B1-432E-B74E-1C9AB4776375}" type="pres">
      <dgm:prSet presAssocID="{A72268E4-B2D6-45C6-88D1-5319CF7133E4}" presName="parentLin" presStyleCnt="0"/>
      <dgm:spPr/>
    </dgm:pt>
    <dgm:pt modelId="{8B7E7694-C5D3-4984-AA34-AAC922B52DE2}" type="pres">
      <dgm:prSet presAssocID="{A72268E4-B2D6-45C6-88D1-5319CF7133E4}" presName="parentLeftMargin" presStyleLbl="node1" presStyleIdx="0" presStyleCnt="5"/>
      <dgm:spPr/>
      <dgm:t>
        <a:bodyPr/>
        <a:lstStyle/>
        <a:p>
          <a:endParaRPr lang="fr-FR"/>
        </a:p>
      </dgm:t>
    </dgm:pt>
    <dgm:pt modelId="{2A30C7C4-E506-4DAF-A999-F3C188D4D4B5}" type="pres">
      <dgm:prSet presAssocID="{A72268E4-B2D6-45C6-88D1-5319CF7133E4}" presName="parentText" presStyleLbl="node1" presStyleIdx="1" presStyleCnt="5">
        <dgm:presLayoutVars>
          <dgm:chMax val="0"/>
          <dgm:bulletEnabled val="1"/>
        </dgm:presLayoutVars>
      </dgm:prSet>
      <dgm:spPr/>
      <dgm:t>
        <a:bodyPr/>
        <a:lstStyle/>
        <a:p>
          <a:endParaRPr lang="fr-FR"/>
        </a:p>
      </dgm:t>
    </dgm:pt>
    <dgm:pt modelId="{0C0D18B9-711E-4944-ABE8-0B014FED9914}" type="pres">
      <dgm:prSet presAssocID="{A72268E4-B2D6-45C6-88D1-5319CF7133E4}" presName="negativeSpace" presStyleCnt="0"/>
      <dgm:spPr/>
    </dgm:pt>
    <dgm:pt modelId="{F5CBABFD-F9CF-4C4A-A509-ECD0DC3A9F81}" type="pres">
      <dgm:prSet presAssocID="{A72268E4-B2D6-45C6-88D1-5319CF7133E4}" presName="childText" presStyleLbl="conFgAcc1" presStyleIdx="1" presStyleCnt="5">
        <dgm:presLayoutVars>
          <dgm:bulletEnabled val="1"/>
        </dgm:presLayoutVars>
      </dgm:prSet>
      <dgm:spPr/>
    </dgm:pt>
    <dgm:pt modelId="{F2CF850B-E507-4A63-BDE2-03AEFA7BE034}" type="pres">
      <dgm:prSet presAssocID="{E37CC3A7-03AC-4478-800F-D7246834734A}" presName="spaceBetweenRectangles" presStyleCnt="0"/>
      <dgm:spPr/>
    </dgm:pt>
    <dgm:pt modelId="{7C05B1FB-6FC7-4BF4-ACE7-92BC5533262E}" type="pres">
      <dgm:prSet presAssocID="{67D7151A-25C6-40C8-9185-B7831106B1D8}" presName="parentLin" presStyleCnt="0"/>
      <dgm:spPr/>
    </dgm:pt>
    <dgm:pt modelId="{8F88DACD-8DC9-4264-B60E-7A9F36E35F17}" type="pres">
      <dgm:prSet presAssocID="{67D7151A-25C6-40C8-9185-B7831106B1D8}" presName="parentLeftMargin" presStyleLbl="node1" presStyleIdx="1" presStyleCnt="5"/>
      <dgm:spPr/>
      <dgm:t>
        <a:bodyPr/>
        <a:lstStyle/>
        <a:p>
          <a:endParaRPr lang="fr-FR"/>
        </a:p>
      </dgm:t>
    </dgm:pt>
    <dgm:pt modelId="{D43FC687-AA10-4F71-A98D-4AC2D088DAB0}" type="pres">
      <dgm:prSet presAssocID="{67D7151A-25C6-40C8-9185-B7831106B1D8}" presName="parentText" presStyleLbl="node1" presStyleIdx="2" presStyleCnt="5">
        <dgm:presLayoutVars>
          <dgm:chMax val="0"/>
          <dgm:bulletEnabled val="1"/>
        </dgm:presLayoutVars>
      </dgm:prSet>
      <dgm:spPr/>
      <dgm:t>
        <a:bodyPr/>
        <a:lstStyle/>
        <a:p>
          <a:endParaRPr lang="fr-FR"/>
        </a:p>
      </dgm:t>
    </dgm:pt>
    <dgm:pt modelId="{A5431839-F403-4ED7-A06D-936AE347B2E0}" type="pres">
      <dgm:prSet presAssocID="{67D7151A-25C6-40C8-9185-B7831106B1D8}" presName="negativeSpace" presStyleCnt="0"/>
      <dgm:spPr/>
    </dgm:pt>
    <dgm:pt modelId="{012A289C-B9E0-4C52-ABF0-642C3A914B21}" type="pres">
      <dgm:prSet presAssocID="{67D7151A-25C6-40C8-9185-B7831106B1D8}" presName="childText" presStyleLbl="conFgAcc1" presStyleIdx="2" presStyleCnt="5">
        <dgm:presLayoutVars>
          <dgm:bulletEnabled val="1"/>
        </dgm:presLayoutVars>
      </dgm:prSet>
      <dgm:spPr/>
    </dgm:pt>
    <dgm:pt modelId="{392455A2-384E-4B1A-AA0B-7A65C3DCD48B}" type="pres">
      <dgm:prSet presAssocID="{E688AB63-DDF8-484D-931B-0086EBF6429C}" presName="spaceBetweenRectangles" presStyleCnt="0"/>
      <dgm:spPr/>
    </dgm:pt>
    <dgm:pt modelId="{C174DEF9-4206-4E8C-B632-936C7203575F}" type="pres">
      <dgm:prSet presAssocID="{D2873875-8E5B-4BD5-9705-CCFE0B417B5E}" presName="parentLin" presStyleCnt="0"/>
      <dgm:spPr/>
    </dgm:pt>
    <dgm:pt modelId="{BC60221E-A8D6-44B0-9080-5E9C4E4F8727}" type="pres">
      <dgm:prSet presAssocID="{D2873875-8E5B-4BD5-9705-CCFE0B417B5E}" presName="parentLeftMargin" presStyleLbl="node1" presStyleIdx="2" presStyleCnt="5"/>
      <dgm:spPr/>
      <dgm:t>
        <a:bodyPr/>
        <a:lstStyle/>
        <a:p>
          <a:endParaRPr lang="fr-FR"/>
        </a:p>
      </dgm:t>
    </dgm:pt>
    <dgm:pt modelId="{17D629BE-3373-4139-A602-682B2FB03063}" type="pres">
      <dgm:prSet presAssocID="{D2873875-8E5B-4BD5-9705-CCFE0B417B5E}" presName="parentText" presStyleLbl="node1" presStyleIdx="3" presStyleCnt="5">
        <dgm:presLayoutVars>
          <dgm:chMax val="0"/>
          <dgm:bulletEnabled val="1"/>
        </dgm:presLayoutVars>
      </dgm:prSet>
      <dgm:spPr/>
      <dgm:t>
        <a:bodyPr/>
        <a:lstStyle/>
        <a:p>
          <a:endParaRPr lang="fr-FR"/>
        </a:p>
      </dgm:t>
    </dgm:pt>
    <dgm:pt modelId="{FA112073-6EF3-44D4-A91F-0C91817E05DF}" type="pres">
      <dgm:prSet presAssocID="{D2873875-8E5B-4BD5-9705-CCFE0B417B5E}" presName="negativeSpace" presStyleCnt="0"/>
      <dgm:spPr/>
    </dgm:pt>
    <dgm:pt modelId="{2EF4C976-BD52-4960-AF3D-D8221FE8551A}" type="pres">
      <dgm:prSet presAssocID="{D2873875-8E5B-4BD5-9705-CCFE0B417B5E}" presName="childText" presStyleLbl="conFgAcc1" presStyleIdx="3" presStyleCnt="5">
        <dgm:presLayoutVars>
          <dgm:bulletEnabled val="1"/>
        </dgm:presLayoutVars>
      </dgm:prSet>
      <dgm:spPr/>
    </dgm:pt>
    <dgm:pt modelId="{557AB659-0EB0-4BC8-A5D7-7E5F296972A4}" type="pres">
      <dgm:prSet presAssocID="{EA7FFDD4-3B21-40D5-8952-A9CB0DDC2E15}" presName="spaceBetweenRectangles" presStyleCnt="0"/>
      <dgm:spPr/>
    </dgm:pt>
    <dgm:pt modelId="{4BAC1EE5-B08C-4E32-BC9B-85AD6270E727}" type="pres">
      <dgm:prSet presAssocID="{8BA3E623-3956-478D-A0B8-583B381349F5}" presName="parentLin" presStyleCnt="0"/>
      <dgm:spPr/>
    </dgm:pt>
    <dgm:pt modelId="{A592E641-D015-4662-86CA-0120BEAF3E6E}" type="pres">
      <dgm:prSet presAssocID="{8BA3E623-3956-478D-A0B8-583B381349F5}" presName="parentLeftMargin" presStyleLbl="node1" presStyleIdx="3" presStyleCnt="5"/>
      <dgm:spPr/>
      <dgm:t>
        <a:bodyPr/>
        <a:lstStyle/>
        <a:p>
          <a:endParaRPr lang="fr-FR"/>
        </a:p>
      </dgm:t>
    </dgm:pt>
    <dgm:pt modelId="{89FEAAA0-5219-447A-8BED-6C8DCF7E888D}" type="pres">
      <dgm:prSet presAssocID="{8BA3E623-3956-478D-A0B8-583B381349F5}" presName="parentText" presStyleLbl="node1" presStyleIdx="4" presStyleCnt="5">
        <dgm:presLayoutVars>
          <dgm:chMax val="0"/>
          <dgm:bulletEnabled val="1"/>
        </dgm:presLayoutVars>
      </dgm:prSet>
      <dgm:spPr/>
      <dgm:t>
        <a:bodyPr/>
        <a:lstStyle/>
        <a:p>
          <a:endParaRPr lang="fr-FR"/>
        </a:p>
      </dgm:t>
    </dgm:pt>
    <dgm:pt modelId="{1438EA77-37DE-4A81-BE06-C84C68A093BB}" type="pres">
      <dgm:prSet presAssocID="{8BA3E623-3956-478D-A0B8-583B381349F5}" presName="negativeSpace" presStyleCnt="0"/>
      <dgm:spPr/>
    </dgm:pt>
    <dgm:pt modelId="{CA188940-C432-4DE1-97C8-7FE9F28D548B}" type="pres">
      <dgm:prSet presAssocID="{8BA3E623-3956-478D-A0B8-583B381349F5}" presName="childText" presStyleLbl="conFgAcc1" presStyleIdx="4" presStyleCnt="5">
        <dgm:presLayoutVars>
          <dgm:bulletEnabled val="1"/>
        </dgm:presLayoutVars>
      </dgm:prSet>
      <dgm:spPr/>
    </dgm:pt>
  </dgm:ptLst>
  <dgm:cxnLst>
    <dgm:cxn modelId="{92CEFFB9-0436-4600-8C98-A35F6C181EEC}" srcId="{29E28091-D59D-4185-8823-DE3AEE2F9DD0}" destId="{67D7151A-25C6-40C8-9185-B7831106B1D8}" srcOrd="2" destOrd="0" parTransId="{290A8431-02E5-4858-BA81-95881A2700A0}" sibTransId="{E688AB63-DDF8-484D-931B-0086EBF6429C}"/>
    <dgm:cxn modelId="{BFCF1AF9-E84B-4862-94B7-CFD60CAB7BE6}" srcId="{29E28091-D59D-4185-8823-DE3AEE2F9DD0}" destId="{362BF42D-E4F7-4725-9313-EE51A4680BDD}" srcOrd="0" destOrd="0" parTransId="{82B70ABC-7E89-4785-8ABA-295935DC1570}" sibTransId="{9A7A927A-08D4-4305-A1F9-1245B82C3B30}"/>
    <dgm:cxn modelId="{283F74B2-5B89-434D-9D0F-72E456B5CD0E}" type="presOf" srcId="{67D7151A-25C6-40C8-9185-B7831106B1D8}" destId="{D43FC687-AA10-4F71-A98D-4AC2D088DAB0}" srcOrd="1" destOrd="0" presId="urn:microsoft.com/office/officeart/2005/8/layout/list1"/>
    <dgm:cxn modelId="{3AC58965-5C54-49FC-9024-C8169EC96302}" type="presOf" srcId="{A72268E4-B2D6-45C6-88D1-5319CF7133E4}" destId="{8B7E7694-C5D3-4984-AA34-AAC922B52DE2}" srcOrd="0" destOrd="0" presId="urn:microsoft.com/office/officeart/2005/8/layout/list1"/>
    <dgm:cxn modelId="{FBAF4B5B-59C4-4CDB-ACC2-B6AF970B3957}" type="presOf" srcId="{29E28091-D59D-4185-8823-DE3AEE2F9DD0}" destId="{E8A78329-8774-4C72-AA4D-8DEB0AC27ADE}" srcOrd="0" destOrd="0" presId="urn:microsoft.com/office/officeart/2005/8/layout/list1"/>
    <dgm:cxn modelId="{CFDB17D1-05FA-48D9-919C-1C3F9947208C}" srcId="{29E28091-D59D-4185-8823-DE3AEE2F9DD0}" destId="{8BA3E623-3956-478D-A0B8-583B381349F5}" srcOrd="4" destOrd="0" parTransId="{E75C2756-6377-4E59-B595-B2BF0AEB95AD}" sibTransId="{E5D2C482-B623-4405-B0F8-3244751B8273}"/>
    <dgm:cxn modelId="{89AC0283-2B71-4267-9F7D-435EAE4DF188}" type="presOf" srcId="{D2873875-8E5B-4BD5-9705-CCFE0B417B5E}" destId="{BC60221E-A8D6-44B0-9080-5E9C4E4F8727}" srcOrd="0" destOrd="0" presId="urn:microsoft.com/office/officeart/2005/8/layout/list1"/>
    <dgm:cxn modelId="{F83D8643-4736-4BA2-A895-149B8BAFE299}" srcId="{29E28091-D59D-4185-8823-DE3AEE2F9DD0}" destId="{D2873875-8E5B-4BD5-9705-CCFE0B417B5E}" srcOrd="3" destOrd="0" parTransId="{3AEFFF60-869D-47DD-BCB0-B60689222ECC}" sibTransId="{EA7FFDD4-3B21-40D5-8952-A9CB0DDC2E15}"/>
    <dgm:cxn modelId="{F743BE76-85F2-4620-A886-F8FE3074B591}" type="presOf" srcId="{A72268E4-B2D6-45C6-88D1-5319CF7133E4}" destId="{2A30C7C4-E506-4DAF-A999-F3C188D4D4B5}" srcOrd="1" destOrd="0" presId="urn:microsoft.com/office/officeart/2005/8/layout/list1"/>
    <dgm:cxn modelId="{04D5A82D-5139-47AC-BC4F-C3763ABF95C8}" srcId="{29E28091-D59D-4185-8823-DE3AEE2F9DD0}" destId="{A72268E4-B2D6-45C6-88D1-5319CF7133E4}" srcOrd="1" destOrd="0" parTransId="{0D014EF4-79CD-4AD1-AA88-1B7498E012C6}" sibTransId="{E37CC3A7-03AC-4478-800F-D7246834734A}"/>
    <dgm:cxn modelId="{7F66AD3C-434F-4CD6-8C42-45C99CD47C1A}" type="presOf" srcId="{8BA3E623-3956-478D-A0B8-583B381349F5}" destId="{89FEAAA0-5219-447A-8BED-6C8DCF7E888D}" srcOrd="1" destOrd="0" presId="urn:microsoft.com/office/officeart/2005/8/layout/list1"/>
    <dgm:cxn modelId="{467425E3-CEBE-4FB5-B6EB-B991F3E4F5AC}" type="presOf" srcId="{D2873875-8E5B-4BD5-9705-CCFE0B417B5E}" destId="{17D629BE-3373-4139-A602-682B2FB03063}" srcOrd="1" destOrd="0" presId="urn:microsoft.com/office/officeart/2005/8/layout/list1"/>
    <dgm:cxn modelId="{7DDED6BB-2232-400C-B7CE-1B1B2F1605A9}" type="presOf" srcId="{67D7151A-25C6-40C8-9185-B7831106B1D8}" destId="{8F88DACD-8DC9-4264-B60E-7A9F36E35F17}" srcOrd="0" destOrd="0" presId="urn:microsoft.com/office/officeart/2005/8/layout/list1"/>
    <dgm:cxn modelId="{F4A5BBA7-E4A2-4A3F-A5A9-8C48E558D2CE}" type="presOf" srcId="{362BF42D-E4F7-4725-9313-EE51A4680BDD}" destId="{703832ED-4234-44A9-9559-5EA2899E188F}" srcOrd="1" destOrd="0" presId="urn:microsoft.com/office/officeart/2005/8/layout/list1"/>
    <dgm:cxn modelId="{6CF019AB-FC77-4495-B656-2423376CFAEE}" type="presOf" srcId="{362BF42D-E4F7-4725-9313-EE51A4680BDD}" destId="{8FE1D0E5-893E-48FD-9173-01848E823F89}" srcOrd="0" destOrd="0" presId="urn:microsoft.com/office/officeart/2005/8/layout/list1"/>
    <dgm:cxn modelId="{F9384A5F-966E-406F-B60D-10FDDB3AFCAB}" type="presOf" srcId="{8BA3E623-3956-478D-A0B8-583B381349F5}" destId="{A592E641-D015-4662-86CA-0120BEAF3E6E}" srcOrd="0" destOrd="0" presId="urn:microsoft.com/office/officeart/2005/8/layout/list1"/>
    <dgm:cxn modelId="{0633EF30-8F1D-43FD-BD46-30CF7646AF35}" type="presParOf" srcId="{E8A78329-8774-4C72-AA4D-8DEB0AC27ADE}" destId="{2B99E588-6A4C-43F5-9AEC-4EB92C8D2044}" srcOrd="0" destOrd="0" presId="urn:microsoft.com/office/officeart/2005/8/layout/list1"/>
    <dgm:cxn modelId="{B1F903BE-8233-453B-B05C-17F38364CC66}" type="presParOf" srcId="{2B99E588-6A4C-43F5-9AEC-4EB92C8D2044}" destId="{8FE1D0E5-893E-48FD-9173-01848E823F89}" srcOrd="0" destOrd="0" presId="urn:microsoft.com/office/officeart/2005/8/layout/list1"/>
    <dgm:cxn modelId="{46171F19-D7D2-4C06-8F9B-E01B03A1E3EF}" type="presParOf" srcId="{2B99E588-6A4C-43F5-9AEC-4EB92C8D2044}" destId="{703832ED-4234-44A9-9559-5EA2899E188F}" srcOrd="1" destOrd="0" presId="urn:microsoft.com/office/officeart/2005/8/layout/list1"/>
    <dgm:cxn modelId="{A511CA90-0E80-4873-99F2-29AD94367CF0}" type="presParOf" srcId="{E8A78329-8774-4C72-AA4D-8DEB0AC27ADE}" destId="{60DACF4A-5E1B-42A0-9450-A720D5380811}" srcOrd="1" destOrd="0" presId="urn:microsoft.com/office/officeart/2005/8/layout/list1"/>
    <dgm:cxn modelId="{AD0F9DD4-3C64-44BE-B736-97631F904748}" type="presParOf" srcId="{E8A78329-8774-4C72-AA4D-8DEB0AC27ADE}" destId="{E611CFA4-798D-49C0-A21D-44A3FA8B5F3B}" srcOrd="2" destOrd="0" presId="urn:microsoft.com/office/officeart/2005/8/layout/list1"/>
    <dgm:cxn modelId="{7B05F157-0C34-4B75-881C-D5254C834DEA}" type="presParOf" srcId="{E8A78329-8774-4C72-AA4D-8DEB0AC27ADE}" destId="{208DB8BF-7DB2-4191-B325-5E683A895C1C}" srcOrd="3" destOrd="0" presId="urn:microsoft.com/office/officeart/2005/8/layout/list1"/>
    <dgm:cxn modelId="{39ECFC3D-E500-4AA7-BDCB-03A462748B41}" type="presParOf" srcId="{E8A78329-8774-4C72-AA4D-8DEB0AC27ADE}" destId="{2F22747C-98B1-432E-B74E-1C9AB4776375}" srcOrd="4" destOrd="0" presId="urn:microsoft.com/office/officeart/2005/8/layout/list1"/>
    <dgm:cxn modelId="{21F3BC7B-9A81-482C-99E5-B3B474637ABF}" type="presParOf" srcId="{2F22747C-98B1-432E-B74E-1C9AB4776375}" destId="{8B7E7694-C5D3-4984-AA34-AAC922B52DE2}" srcOrd="0" destOrd="0" presId="urn:microsoft.com/office/officeart/2005/8/layout/list1"/>
    <dgm:cxn modelId="{EBBD637B-3121-4D80-A7AF-F561813F3727}" type="presParOf" srcId="{2F22747C-98B1-432E-B74E-1C9AB4776375}" destId="{2A30C7C4-E506-4DAF-A999-F3C188D4D4B5}" srcOrd="1" destOrd="0" presId="urn:microsoft.com/office/officeart/2005/8/layout/list1"/>
    <dgm:cxn modelId="{1ED3BC7C-6B88-4E32-ACCC-4F752AE5D842}" type="presParOf" srcId="{E8A78329-8774-4C72-AA4D-8DEB0AC27ADE}" destId="{0C0D18B9-711E-4944-ABE8-0B014FED9914}" srcOrd="5" destOrd="0" presId="urn:microsoft.com/office/officeart/2005/8/layout/list1"/>
    <dgm:cxn modelId="{044CD37E-DBD0-4BD6-803C-FE0D7DFE2C0E}" type="presParOf" srcId="{E8A78329-8774-4C72-AA4D-8DEB0AC27ADE}" destId="{F5CBABFD-F9CF-4C4A-A509-ECD0DC3A9F81}" srcOrd="6" destOrd="0" presId="urn:microsoft.com/office/officeart/2005/8/layout/list1"/>
    <dgm:cxn modelId="{342AD512-9005-40B3-B607-138A16CDA7B1}" type="presParOf" srcId="{E8A78329-8774-4C72-AA4D-8DEB0AC27ADE}" destId="{F2CF850B-E507-4A63-BDE2-03AEFA7BE034}" srcOrd="7" destOrd="0" presId="urn:microsoft.com/office/officeart/2005/8/layout/list1"/>
    <dgm:cxn modelId="{1091EEB1-8CB3-4A13-B277-448417FCEE8D}" type="presParOf" srcId="{E8A78329-8774-4C72-AA4D-8DEB0AC27ADE}" destId="{7C05B1FB-6FC7-4BF4-ACE7-92BC5533262E}" srcOrd="8" destOrd="0" presId="urn:microsoft.com/office/officeart/2005/8/layout/list1"/>
    <dgm:cxn modelId="{37D3FE7F-14A1-4FF3-8103-2ABBB380BAE3}" type="presParOf" srcId="{7C05B1FB-6FC7-4BF4-ACE7-92BC5533262E}" destId="{8F88DACD-8DC9-4264-B60E-7A9F36E35F17}" srcOrd="0" destOrd="0" presId="urn:microsoft.com/office/officeart/2005/8/layout/list1"/>
    <dgm:cxn modelId="{910104FB-7023-4B74-B145-03FB84091143}" type="presParOf" srcId="{7C05B1FB-6FC7-4BF4-ACE7-92BC5533262E}" destId="{D43FC687-AA10-4F71-A98D-4AC2D088DAB0}" srcOrd="1" destOrd="0" presId="urn:microsoft.com/office/officeart/2005/8/layout/list1"/>
    <dgm:cxn modelId="{202C99DD-9606-49AA-9F0D-9CCC8F94FCF2}" type="presParOf" srcId="{E8A78329-8774-4C72-AA4D-8DEB0AC27ADE}" destId="{A5431839-F403-4ED7-A06D-936AE347B2E0}" srcOrd="9" destOrd="0" presId="urn:microsoft.com/office/officeart/2005/8/layout/list1"/>
    <dgm:cxn modelId="{F4EAE158-622D-4273-A5AC-5E02DF2771A7}" type="presParOf" srcId="{E8A78329-8774-4C72-AA4D-8DEB0AC27ADE}" destId="{012A289C-B9E0-4C52-ABF0-642C3A914B21}" srcOrd="10" destOrd="0" presId="urn:microsoft.com/office/officeart/2005/8/layout/list1"/>
    <dgm:cxn modelId="{4C0ABE8D-53DB-4786-9726-A4B33E74E7C5}" type="presParOf" srcId="{E8A78329-8774-4C72-AA4D-8DEB0AC27ADE}" destId="{392455A2-384E-4B1A-AA0B-7A65C3DCD48B}" srcOrd="11" destOrd="0" presId="urn:microsoft.com/office/officeart/2005/8/layout/list1"/>
    <dgm:cxn modelId="{86D0704B-6C7B-4B14-94CE-5B0DBD9762A2}" type="presParOf" srcId="{E8A78329-8774-4C72-AA4D-8DEB0AC27ADE}" destId="{C174DEF9-4206-4E8C-B632-936C7203575F}" srcOrd="12" destOrd="0" presId="urn:microsoft.com/office/officeart/2005/8/layout/list1"/>
    <dgm:cxn modelId="{1F8C6C88-64E6-4894-8C16-93E13BAAA7FE}" type="presParOf" srcId="{C174DEF9-4206-4E8C-B632-936C7203575F}" destId="{BC60221E-A8D6-44B0-9080-5E9C4E4F8727}" srcOrd="0" destOrd="0" presId="urn:microsoft.com/office/officeart/2005/8/layout/list1"/>
    <dgm:cxn modelId="{8D82DCE9-7E64-4ABC-99C2-5C31AF34A1B8}" type="presParOf" srcId="{C174DEF9-4206-4E8C-B632-936C7203575F}" destId="{17D629BE-3373-4139-A602-682B2FB03063}" srcOrd="1" destOrd="0" presId="urn:microsoft.com/office/officeart/2005/8/layout/list1"/>
    <dgm:cxn modelId="{A2A0EB56-3E6A-4169-91E4-6EF6A747A712}" type="presParOf" srcId="{E8A78329-8774-4C72-AA4D-8DEB0AC27ADE}" destId="{FA112073-6EF3-44D4-A91F-0C91817E05DF}" srcOrd="13" destOrd="0" presId="urn:microsoft.com/office/officeart/2005/8/layout/list1"/>
    <dgm:cxn modelId="{A7F5B538-787A-4F61-87B6-DDEFE6B3737A}" type="presParOf" srcId="{E8A78329-8774-4C72-AA4D-8DEB0AC27ADE}" destId="{2EF4C976-BD52-4960-AF3D-D8221FE8551A}" srcOrd="14" destOrd="0" presId="urn:microsoft.com/office/officeart/2005/8/layout/list1"/>
    <dgm:cxn modelId="{4CC16304-467D-4E93-B84E-9CFD2AAA3F1D}" type="presParOf" srcId="{E8A78329-8774-4C72-AA4D-8DEB0AC27ADE}" destId="{557AB659-0EB0-4BC8-A5D7-7E5F296972A4}" srcOrd="15" destOrd="0" presId="urn:microsoft.com/office/officeart/2005/8/layout/list1"/>
    <dgm:cxn modelId="{57B9AD99-CA5A-4D4B-A9CD-4E43B1E0F082}" type="presParOf" srcId="{E8A78329-8774-4C72-AA4D-8DEB0AC27ADE}" destId="{4BAC1EE5-B08C-4E32-BC9B-85AD6270E727}" srcOrd="16" destOrd="0" presId="urn:microsoft.com/office/officeart/2005/8/layout/list1"/>
    <dgm:cxn modelId="{2C9FEBCE-6D85-47AA-83BF-E89637D190CD}" type="presParOf" srcId="{4BAC1EE5-B08C-4E32-BC9B-85AD6270E727}" destId="{A592E641-D015-4662-86CA-0120BEAF3E6E}" srcOrd="0" destOrd="0" presId="urn:microsoft.com/office/officeart/2005/8/layout/list1"/>
    <dgm:cxn modelId="{2A3A666E-F371-4DA6-84B6-B98C3FA2CC9D}" type="presParOf" srcId="{4BAC1EE5-B08C-4E32-BC9B-85AD6270E727}" destId="{89FEAAA0-5219-447A-8BED-6C8DCF7E888D}" srcOrd="1" destOrd="0" presId="urn:microsoft.com/office/officeart/2005/8/layout/list1"/>
    <dgm:cxn modelId="{180EB220-541F-4379-B80F-C675FF54A1C9}" type="presParOf" srcId="{E8A78329-8774-4C72-AA4D-8DEB0AC27ADE}" destId="{1438EA77-37DE-4A81-BE06-C84C68A093BB}" srcOrd="17" destOrd="0" presId="urn:microsoft.com/office/officeart/2005/8/layout/list1"/>
    <dgm:cxn modelId="{E4AA25B3-F61A-455B-82F9-1C2B5D527E68}" type="presParOf" srcId="{E8A78329-8774-4C72-AA4D-8DEB0AC27ADE}" destId="{CA188940-C432-4DE1-97C8-7FE9F28D548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54103E-334A-4FC7-B5FB-D2447E30DB93}"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fr-FR"/>
        </a:p>
      </dgm:t>
    </dgm:pt>
    <dgm:pt modelId="{9330BCFD-D924-4E08-BFB1-0C67868FD56D}">
      <dgm:prSet phldrT="[Texte]"/>
      <dgm:spPr/>
      <dgm:t>
        <a:bodyPr/>
        <a:lstStyle/>
        <a:p>
          <a:r>
            <a:rPr lang="fr-FR" dirty="0" smtClean="0"/>
            <a:t>GL</a:t>
          </a:r>
          <a:endParaRPr lang="fr-FR" dirty="0"/>
        </a:p>
      </dgm:t>
    </dgm:pt>
    <dgm:pt modelId="{9262B4D0-9EED-4A58-8AD0-90699AE9067F}" type="parTrans" cxnId="{4BF8D027-3FA9-47F1-B5BD-E5452508826F}">
      <dgm:prSet/>
      <dgm:spPr/>
      <dgm:t>
        <a:bodyPr/>
        <a:lstStyle/>
        <a:p>
          <a:endParaRPr lang="fr-FR"/>
        </a:p>
      </dgm:t>
    </dgm:pt>
    <dgm:pt modelId="{6CD012B5-541E-4E0D-87BF-D1D1867DF5EA}" type="sibTrans" cxnId="{4BF8D027-3FA9-47F1-B5BD-E5452508826F}">
      <dgm:prSet/>
      <dgm:spPr/>
      <dgm:t>
        <a:bodyPr/>
        <a:lstStyle/>
        <a:p>
          <a:endParaRPr lang="fr-FR"/>
        </a:p>
      </dgm:t>
    </dgm:pt>
    <dgm:pt modelId="{1C0D7067-0E7F-480D-8A8C-99DE78DB08BD}">
      <dgm:prSet phldrT="[Texte]"/>
      <dgm:spPr/>
      <dgm:t>
        <a:bodyPr/>
        <a:lstStyle/>
        <a:p>
          <a:r>
            <a:rPr lang="fr-FR" dirty="0" smtClean="0"/>
            <a:t>Spécification</a:t>
          </a:r>
          <a:endParaRPr lang="fr-FR" dirty="0"/>
        </a:p>
      </dgm:t>
    </dgm:pt>
    <dgm:pt modelId="{3D570390-2984-449A-83D9-9341C74517A0}" type="parTrans" cxnId="{C4AC4D94-BB39-4A91-8F5D-A5758182F60E}">
      <dgm:prSet/>
      <dgm:spPr/>
      <dgm:t>
        <a:bodyPr/>
        <a:lstStyle/>
        <a:p>
          <a:endParaRPr lang="fr-FR"/>
        </a:p>
      </dgm:t>
    </dgm:pt>
    <dgm:pt modelId="{99E523C2-683A-4684-9812-D220804BCA09}" type="sibTrans" cxnId="{C4AC4D94-BB39-4A91-8F5D-A5758182F60E}">
      <dgm:prSet/>
      <dgm:spPr/>
      <dgm:t>
        <a:bodyPr/>
        <a:lstStyle/>
        <a:p>
          <a:endParaRPr lang="fr-FR"/>
        </a:p>
      </dgm:t>
    </dgm:pt>
    <dgm:pt modelId="{CE3F4215-5400-4570-A96D-B0B4D34B6F99}">
      <dgm:prSet phldrT="[Texte]"/>
      <dgm:spPr/>
      <dgm:t>
        <a:bodyPr/>
        <a:lstStyle/>
        <a:p>
          <a:r>
            <a:rPr lang="fr-FR" dirty="0" smtClean="0"/>
            <a:t>Conception</a:t>
          </a:r>
          <a:endParaRPr lang="fr-FR" dirty="0"/>
        </a:p>
      </dgm:t>
    </dgm:pt>
    <dgm:pt modelId="{1C324019-513D-4716-9669-18F2E8A8D23B}" type="parTrans" cxnId="{6FAE600A-06E7-467E-9458-EAE656B17242}">
      <dgm:prSet/>
      <dgm:spPr/>
      <dgm:t>
        <a:bodyPr/>
        <a:lstStyle/>
        <a:p>
          <a:endParaRPr lang="fr-FR"/>
        </a:p>
      </dgm:t>
    </dgm:pt>
    <dgm:pt modelId="{ECE5095F-4DC1-4CEE-8FED-CC2CA3B1B818}" type="sibTrans" cxnId="{6FAE600A-06E7-467E-9458-EAE656B17242}">
      <dgm:prSet/>
      <dgm:spPr/>
      <dgm:t>
        <a:bodyPr/>
        <a:lstStyle/>
        <a:p>
          <a:endParaRPr lang="fr-FR"/>
        </a:p>
      </dgm:t>
    </dgm:pt>
    <dgm:pt modelId="{7D0A552B-656F-4A3B-B987-3B959052D037}">
      <dgm:prSet phldrT="[Texte]"/>
      <dgm:spPr/>
      <dgm:t>
        <a:bodyPr/>
        <a:lstStyle/>
        <a:p>
          <a:r>
            <a:rPr lang="fr-FR" dirty="0" smtClean="0"/>
            <a:t>Implémentation</a:t>
          </a:r>
          <a:endParaRPr lang="fr-FR" dirty="0"/>
        </a:p>
      </dgm:t>
    </dgm:pt>
    <dgm:pt modelId="{B2448342-4CD8-4B21-84D2-E05BE8E558F3}" type="parTrans" cxnId="{CABFE2F6-E7EF-4773-9C58-996EA1FD1A93}">
      <dgm:prSet/>
      <dgm:spPr/>
      <dgm:t>
        <a:bodyPr/>
        <a:lstStyle/>
        <a:p>
          <a:endParaRPr lang="fr-FR"/>
        </a:p>
      </dgm:t>
    </dgm:pt>
    <dgm:pt modelId="{6CB8B2AC-7F1E-4773-A048-E2B52341F00A}" type="sibTrans" cxnId="{CABFE2F6-E7EF-4773-9C58-996EA1FD1A93}">
      <dgm:prSet/>
      <dgm:spPr/>
      <dgm:t>
        <a:bodyPr/>
        <a:lstStyle/>
        <a:p>
          <a:endParaRPr lang="fr-FR"/>
        </a:p>
      </dgm:t>
    </dgm:pt>
    <dgm:pt modelId="{8505FD45-8BEE-472D-96B7-6C0166430FEA}">
      <dgm:prSet phldrT="[Texte]"/>
      <dgm:spPr/>
      <dgm:t>
        <a:bodyPr/>
        <a:lstStyle/>
        <a:p>
          <a:r>
            <a:rPr lang="fr-FR" dirty="0" smtClean="0"/>
            <a:t>Intégration</a:t>
          </a:r>
          <a:endParaRPr lang="fr-FR" dirty="0"/>
        </a:p>
      </dgm:t>
    </dgm:pt>
    <dgm:pt modelId="{FAAEA35C-6189-4EEE-9621-BB9E361B84F7}" type="parTrans" cxnId="{EC14F0CC-07B0-4167-AD16-4B044ECB2C17}">
      <dgm:prSet/>
      <dgm:spPr/>
      <dgm:t>
        <a:bodyPr/>
        <a:lstStyle/>
        <a:p>
          <a:endParaRPr lang="fr-FR"/>
        </a:p>
      </dgm:t>
    </dgm:pt>
    <dgm:pt modelId="{F0943FE4-50EA-4232-B06E-21EE1CAF69EE}" type="sibTrans" cxnId="{EC14F0CC-07B0-4167-AD16-4B044ECB2C17}">
      <dgm:prSet/>
      <dgm:spPr/>
      <dgm:t>
        <a:bodyPr/>
        <a:lstStyle/>
        <a:p>
          <a:endParaRPr lang="fr-FR"/>
        </a:p>
      </dgm:t>
    </dgm:pt>
    <dgm:pt modelId="{EE54453C-0A26-4D76-BAD9-6C9E16620845}">
      <dgm:prSet phldrT="[Texte]"/>
      <dgm:spPr/>
      <dgm:t>
        <a:bodyPr/>
        <a:lstStyle/>
        <a:p>
          <a:r>
            <a:rPr lang="fr-FR" dirty="0" smtClean="0"/>
            <a:t>Documentation</a:t>
          </a:r>
          <a:endParaRPr lang="fr-FR" dirty="0"/>
        </a:p>
      </dgm:t>
    </dgm:pt>
    <dgm:pt modelId="{3F965EBB-F2C4-4383-A1CD-238CFEBB6A96}" type="parTrans" cxnId="{90B0FF8C-8F15-4B1E-8697-A254F45D857F}">
      <dgm:prSet/>
      <dgm:spPr/>
      <dgm:t>
        <a:bodyPr/>
        <a:lstStyle/>
        <a:p>
          <a:endParaRPr lang="fr-FR"/>
        </a:p>
      </dgm:t>
    </dgm:pt>
    <dgm:pt modelId="{99233C03-9979-4728-ADD3-61CB9FCF1C1E}" type="sibTrans" cxnId="{90B0FF8C-8F15-4B1E-8697-A254F45D857F}">
      <dgm:prSet/>
      <dgm:spPr/>
      <dgm:t>
        <a:bodyPr/>
        <a:lstStyle/>
        <a:p>
          <a:endParaRPr lang="fr-FR"/>
        </a:p>
      </dgm:t>
    </dgm:pt>
    <dgm:pt modelId="{7AEA5A80-D5DC-4E33-94F5-2488E4030A6B}">
      <dgm:prSet phldrT="[Texte]"/>
      <dgm:spPr/>
      <dgm:t>
        <a:bodyPr/>
        <a:lstStyle/>
        <a:p>
          <a:r>
            <a:rPr lang="fr-FR" dirty="0" smtClean="0"/>
            <a:t>Tests</a:t>
          </a:r>
          <a:endParaRPr lang="fr-FR" dirty="0"/>
        </a:p>
      </dgm:t>
    </dgm:pt>
    <dgm:pt modelId="{5493BD20-0CAE-4DDF-8B00-0C7522B61DDC}" type="parTrans" cxnId="{BB1BF218-3A9C-498E-B2C1-11CB80483F5F}">
      <dgm:prSet/>
      <dgm:spPr/>
      <dgm:t>
        <a:bodyPr/>
        <a:lstStyle/>
        <a:p>
          <a:endParaRPr lang="fr-FR"/>
        </a:p>
      </dgm:t>
    </dgm:pt>
    <dgm:pt modelId="{E43AEF70-83CB-4BDA-B3D9-C9EE108DD275}" type="sibTrans" cxnId="{BB1BF218-3A9C-498E-B2C1-11CB80483F5F}">
      <dgm:prSet/>
      <dgm:spPr/>
      <dgm:t>
        <a:bodyPr/>
        <a:lstStyle/>
        <a:p>
          <a:endParaRPr lang="fr-FR"/>
        </a:p>
      </dgm:t>
    </dgm:pt>
    <dgm:pt modelId="{4FFEF1DC-A66E-4BE6-8CAF-7CA04FB2474B}">
      <dgm:prSet phldrT="[Texte]"/>
      <dgm:spPr/>
      <dgm:t>
        <a:bodyPr/>
        <a:lstStyle/>
        <a:p>
          <a:r>
            <a:rPr lang="fr-FR" dirty="0" smtClean="0"/>
            <a:t>Validation</a:t>
          </a:r>
          <a:endParaRPr lang="fr-FR" dirty="0"/>
        </a:p>
      </dgm:t>
    </dgm:pt>
    <dgm:pt modelId="{98749C3C-E029-42CC-9E31-6E4A2A885C2C}" type="parTrans" cxnId="{B8AACD37-C8C8-4EAC-B84B-7E88942A49D0}">
      <dgm:prSet/>
      <dgm:spPr/>
      <dgm:t>
        <a:bodyPr/>
        <a:lstStyle/>
        <a:p>
          <a:endParaRPr lang="fr-FR"/>
        </a:p>
      </dgm:t>
    </dgm:pt>
    <dgm:pt modelId="{2FE742F4-81DB-48F2-AF52-CAADD648A95C}" type="sibTrans" cxnId="{B8AACD37-C8C8-4EAC-B84B-7E88942A49D0}">
      <dgm:prSet/>
      <dgm:spPr/>
      <dgm:t>
        <a:bodyPr/>
        <a:lstStyle/>
        <a:p>
          <a:endParaRPr lang="fr-FR"/>
        </a:p>
      </dgm:t>
    </dgm:pt>
    <dgm:pt modelId="{430DF2C2-ACF2-4D7C-8A3A-ADF21CD0C872}">
      <dgm:prSet phldrT="[Texte]"/>
      <dgm:spPr/>
      <dgm:t>
        <a:bodyPr/>
        <a:lstStyle/>
        <a:p>
          <a:r>
            <a:rPr lang="fr-FR" dirty="0" smtClean="0"/>
            <a:t>Déploiement</a:t>
          </a:r>
          <a:endParaRPr lang="fr-FR" dirty="0"/>
        </a:p>
      </dgm:t>
    </dgm:pt>
    <dgm:pt modelId="{267658F3-36CA-4E71-AE21-3D64160ED1D4}" type="parTrans" cxnId="{E200E6FF-BAC0-4328-B72B-813BD4FA32C3}">
      <dgm:prSet/>
      <dgm:spPr/>
      <dgm:t>
        <a:bodyPr/>
        <a:lstStyle/>
        <a:p>
          <a:endParaRPr lang="fr-FR"/>
        </a:p>
      </dgm:t>
    </dgm:pt>
    <dgm:pt modelId="{CF70652D-F42D-4C3B-874E-8BF222FCBA92}" type="sibTrans" cxnId="{E200E6FF-BAC0-4328-B72B-813BD4FA32C3}">
      <dgm:prSet/>
      <dgm:spPr/>
      <dgm:t>
        <a:bodyPr/>
        <a:lstStyle/>
        <a:p>
          <a:endParaRPr lang="fr-FR"/>
        </a:p>
      </dgm:t>
    </dgm:pt>
    <dgm:pt modelId="{65F850D9-1DD4-4036-AFF9-D7ADD0397F41}">
      <dgm:prSet phldrT="[Texte]"/>
      <dgm:spPr/>
      <dgm:t>
        <a:bodyPr/>
        <a:lstStyle/>
        <a:p>
          <a:r>
            <a:rPr lang="fr-FR" dirty="0" smtClean="0"/>
            <a:t>Maintenance</a:t>
          </a:r>
          <a:endParaRPr lang="fr-FR" dirty="0"/>
        </a:p>
      </dgm:t>
    </dgm:pt>
    <dgm:pt modelId="{35218354-75DF-4540-881B-14AB27620BD2}" type="parTrans" cxnId="{F4825660-4CCE-4E66-A51D-F5C75C84E9FF}">
      <dgm:prSet/>
      <dgm:spPr/>
      <dgm:t>
        <a:bodyPr/>
        <a:lstStyle/>
        <a:p>
          <a:endParaRPr lang="fr-FR"/>
        </a:p>
      </dgm:t>
    </dgm:pt>
    <dgm:pt modelId="{54866F4E-98DE-41FC-8434-808DAF2B9DE7}" type="sibTrans" cxnId="{F4825660-4CCE-4E66-A51D-F5C75C84E9FF}">
      <dgm:prSet/>
      <dgm:spPr/>
      <dgm:t>
        <a:bodyPr/>
        <a:lstStyle/>
        <a:p>
          <a:endParaRPr lang="fr-FR"/>
        </a:p>
      </dgm:t>
    </dgm:pt>
    <dgm:pt modelId="{98963340-10E4-4287-BFB9-30D52D9C2E8F}" type="pres">
      <dgm:prSet presAssocID="{3B54103E-334A-4FC7-B5FB-D2447E30DB93}" presName="composite" presStyleCnt="0">
        <dgm:presLayoutVars>
          <dgm:chMax val="1"/>
          <dgm:dir/>
          <dgm:resizeHandles val="exact"/>
        </dgm:presLayoutVars>
      </dgm:prSet>
      <dgm:spPr/>
      <dgm:t>
        <a:bodyPr/>
        <a:lstStyle/>
        <a:p>
          <a:endParaRPr lang="fr-FR"/>
        </a:p>
      </dgm:t>
    </dgm:pt>
    <dgm:pt modelId="{9F28EEA4-6677-4D8B-833C-A4D2FCD73BDB}" type="pres">
      <dgm:prSet presAssocID="{3B54103E-334A-4FC7-B5FB-D2447E30DB93}" presName="radial" presStyleCnt="0">
        <dgm:presLayoutVars>
          <dgm:animLvl val="ctr"/>
        </dgm:presLayoutVars>
      </dgm:prSet>
      <dgm:spPr/>
    </dgm:pt>
    <dgm:pt modelId="{0D8E5CB3-15EA-4255-9460-9BAE9A40FDDE}" type="pres">
      <dgm:prSet presAssocID="{9330BCFD-D924-4E08-BFB1-0C67868FD56D}" presName="centerShape" presStyleLbl="vennNode1" presStyleIdx="0" presStyleCnt="10"/>
      <dgm:spPr/>
      <dgm:t>
        <a:bodyPr/>
        <a:lstStyle/>
        <a:p>
          <a:endParaRPr lang="fr-FR"/>
        </a:p>
      </dgm:t>
    </dgm:pt>
    <dgm:pt modelId="{07800A64-E4AD-4AF8-BA20-8E07BF16F6FD}" type="pres">
      <dgm:prSet presAssocID="{1C0D7067-0E7F-480D-8A8C-99DE78DB08BD}" presName="node" presStyleLbl="vennNode1" presStyleIdx="1" presStyleCnt="10">
        <dgm:presLayoutVars>
          <dgm:bulletEnabled val="1"/>
        </dgm:presLayoutVars>
      </dgm:prSet>
      <dgm:spPr/>
      <dgm:t>
        <a:bodyPr/>
        <a:lstStyle/>
        <a:p>
          <a:endParaRPr lang="fr-FR"/>
        </a:p>
      </dgm:t>
    </dgm:pt>
    <dgm:pt modelId="{731C5B2B-E792-48E4-A3F1-F3AF80AD8E9D}" type="pres">
      <dgm:prSet presAssocID="{CE3F4215-5400-4570-A96D-B0B4D34B6F99}" presName="node" presStyleLbl="vennNode1" presStyleIdx="2" presStyleCnt="10">
        <dgm:presLayoutVars>
          <dgm:bulletEnabled val="1"/>
        </dgm:presLayoutVars>
      </dgm:prSet>
      <dgm:spPr/>
      <dgm:t>
        <a:bodyPr/>
        <a:lstStyle/>
        <a:p>
          <a:endParaRPr lang="fr-FR"/>
        </a:p>
      </dgm:t>
    </dgm:pt>
    <dgm:pt modelId="{0B22CA53-CC90-4AFE-8790-A08AA2AF1B73}" type="pres">
      <dgm:prSet presAssocID="{7D0A552B-656F-4A3B-B987-3B959052D037}" presName="node" presStyleLbl="vennNode1" presStyleIdx="3" presStyleCnt="10">
        <dgm:presLayoutVars>
          <dgm:bulletEnabled val="1"/>
        </dgm:presLayoutVars>
      </dgm:prSet>
      <dgm:spPr/>
      <dgm:t>
        <a:bodyPr/>
        <a:lstStyle/>
        <a:p>
          <a:endParaRPr lang="fr-FR"/>
        </a:p>
      </dgm:t>
    </dgm:pt>
    <dgm:pt modelId="{49D99CCB-37A7-4ECF-BEA7-3B7C87B58BC6}" type="pres">
      <dgm:prSet presAssocID="{8505FD45-8BEE-472D-96B7-6C0166430FEA}" presName="node" presStyleLbl="vennNode1" presStyleIdx="4" presStyleCnt="10">
        <dgm:presLayoutVars>
          <dgm:bulletEnabled val="1"/>
        </dgm:presLayoutVars>
      </dgm:prSet>
      <dgm:spPr/>
      <dgm:t>
        <a:bodyPr/>
        <a:lstStyle/>
        <a:p>
          <a:endParaRPr lang="fr-FR"/>
        </a:p>
      </dgm:t>
    </dgm:pt>
    <dgm:pt modelId="{8BF7D95D-F944-4DBB-A100-6D4014325ED0}" type="pres">
      <dgm:prSet presAssocID="{EE54453C-0A26-4D76-BAD9-6C9E16620845}" presName="node" presStyleLbl="vennNode1" presStyleIdx="5" presStyleCnt="10">
        <dgm:presLayoutVars>
          <dgm:bulletEnabled val="1"/>
        </dgm:presLayoutVars>
      </dgm:prSet>
      <dgm:spPr/>
      <dgm:t>
        <a:bodyPr/>
        <a:lstStyle/>
        <a:p>
          <a:endParaRPr lang="fr-FR"/>
        </a:p>
      </dgm:t>
    </dgm:pt>
    <dgm:pt modelId="{403040C7-28BF-4B8D-84FA-F402E84660FD}" type="pres">
      <dgm:prSet presAssocID="{7AEA5A80-D5DC-4E33-94F5-2488E4030A6B}" presName="node" presStyleLbl="vennNode1" presStyleIdx="6" presStyleCnt="10">
        <dgm:presLayoutVars>
          <dgm:bulletEnabled val="1"/>
        </dgm:presLayoutVars>
      </dgm:prSet>
      <dgm:spPr/>
      <dgm:t>
        <a:bodyPr/>
        <a:lstStyle/>
        <a:p>
          <a:endParaRPr lang="fr-FR"/>
        </a:p>
      </dgm:t>
    </dgm:pt>
    <dgm:pt modelId="{682B4E0A-8729-4629-AFE9-618132571247}" type="pres">
      <dgm:prSet presAssocID="{4FFEF1DC-A66E-4BE6-8CAF-7CA04FB2474B}" presName="node" presStyleLbl="vennNode1" presStyleIdx="7" presStyleCnt="10">
        <dgm:presLayoutVars>
          <dgm:bulletEnabled val="1"/>
        </dgm:presLayoutVars>
      </dgm:prSet>
      <dgm:spPr/>
      <dgm:t>
        <a:bodyPr/>
        <a:lstStyle/>
        <a:p>
          <a:endParaRPr lang="fr-FR"/>
        </a:p>
      </dgm:t>
    </dgm:pt>
    <dgm:pt modelId="{D877B576-2975-4768-8AE5-604AF93A475B}" type="pres">
      <dgm:prSet presAssocID="{430DF2C2-ACF2-4D7C-8A3A-ADF21CD0C872}" presName="node" presStyleLbl="vennNode1" presStyleIdx="8" presStyleCnt="10">
        <dgm:presLayoutVars>
          <dgm:bulletEnabled val="1"/>
        </dgm:presLayoutVars>
      </dgm:prSet>
      <dgm:spPr/>
      <dgm:t>
        <a:bodyPr/>
        <a:lstStyle/>
        <a:p>
          <a:endParaRPr lang="fr-FR"/>
        </a:p>
      </dgm:t>
    </dgm:pt>
    <dgm:pt modelId="{8324E548-5EB2-4125-93EF-D1C61A55493D}" type="pres">
      <dgm:prSet presAssocID="{65F850D9-1DD4-4036-AFF9-D7ADD0397F41}" presName="node" presStyleLbl="vennNode1" presStyleIdx="9" presStyleCnt="10">
        <dgm:presLayoutVars>
          <dgm:bulletEnabled val="1"/>
        </dgm:presLayoutVars>
      </dgm:prSet>
      <dgm:spPr/>
      <dgm:t>
        <a:bodyPr/>
        <a:lstStyle/>
        <a:p>
          <a:endParaRPr lang="fr-FR"/>
        </a:p>
      </dgm:t>
    </dgm:pt>
  </dgm:ptLst>
  <dgm:cxnLst>
    <dgm:cxn modelId="{90C5CF04-E13B-486F-A431-451B8859203E}" type="presOf" srcId="{CE3F4215-5400-4570-A96D-B0B4D34B6F99}" destId="{731C5B2B-E792-48E4-A3F1-F3AF80AD8E9D}" srcOrd="0" destOrd="0" presId="urn:microsoft.com/office/officeart/2005/8/layout/radial3"/>
    <dgm:cxn modelId="{BB1BF218-3A9C-498E-B2C1-11CB80483F5F}" srcId="{9330BCFD-D924-4E08-BFB1-0C67868FD56D}" destId="{7AEA5A80-D5DC-4E33-94F5-2488E4030A6B}" srcOrd="5" destOrd="0" parTransId="{5493BD20-0CAE-4DDF-8B00-0C7522B61DDC}" sibTransId="{E43AEF70-83CB-4BDA-B3D9-C9EE108DD275}"/>
    <dgm:cxn modelId="{9BD764F0-DC36-48F3-B992-56D29B6498EA}" type="presOf" srcId="{3B54103E-334A-4FC7-B5FB-D2447E30DB93}" destId="{98963340-10E4-4287-BFB9-30D52D9C2E8F}" srcOrd="0" destOrd="0" presId="urn:microsoft.com/office/officeart/2005/8/layout/radial3"/>
    <dgm:cxn modelId="{E200E6FF-BAC0-4328-B72B-813BD4FA32C3}" srcId="{9330BCFD-D924-4E08-BFB1-0C67868FD56D}" destId="{430DF2C2-ACF2-4D7C-8A3A-ADF21CD0C872}" srcOrd="7" destOrd="0" parTransId="{267658F3-36CA-4E71-AE21-3D64160ED1D4}" sibTransId="{CF70652D-F42D-4C3B-874E-8BF222FCBA92}"/>
    <dgm:cxn modelId="{62FDE13A-D693-4002-AF58-F5ED32D7280C}" type="presOf" srcId="{7D0A552B-656F-4A3B-B987-3B959052D037}" destId="{0B22CA53-CC90-4AFE-8790-A08AA2AF1B73}" srcOrd="0" destOrd="0" presId="urn:microsoft.com/office/officeart/2005/8/layout/radial3"/>
    <dgm:cxn modelId="{6882E200-B3C6-4D5C-A596-F2B0EACA5D74}" type="presOf" srcId="{7AEA5A80-D5DC-4E33-94F5-2488E4030A6B}" destId="{403040C7-28BF-4B8D-84FA-F402E84660FD}" srcOrd="0" destOrd="0" presId="urn:microsoft.com/office/officeart/2005/8/layout/radial3"/>
    <dgm:cxn modelId="{102E10F5-292D-4901-8DFD-4170C5B1F3E7}" type="presOf" srcId="{1C0D7067-0E7F-480D-8A8C-99DE78DB08BD}" destId="{07800A64-E4AD-4AF8-BA20-8E07BF16F6FD}" srcOrd="0" destOrd="0" presId="urn:microsoft.com/office/officeart/2005/8/layout/radial3"/>
    <dgm:cxn modelId="{6FAE600A-06E7-467E-9458-EAE656B17242}" srcId="{9330BCFD-D924-4E08-BFB1-0C67868FD56D}" destId="{CE3F4215-5400-4570-A96D-B0B4D34B6F99}" srcOrd="1" destOrd="0" parTransId="{1C324019-513D-4716-9669-18F2E8A8D23B}" sibTransId="{ECE5095F-4DC1-4CEE-8FED-CC2CA3B1B818}"/>
    <dgm:cxn modelId="{B8AACD37-C8C8-4EAC-B84B-7E88942A49D0}" srcId="{9330BCFD-D924-4E08-BFB1-0C67868FD56D}" destId="{4FFEF1DC-A66E-4BE6-8CAF-7CA04FB2474B}" srcOrd="6" destOrd="0" parTransId="{98749C3C-E029-42CC-9E31-6E4A2A885C2C}" sibTransId="{2FE742F4-81DB-48F2-AF52-CAADD648A95C}"/>
    <dgm:cxn modelId="{4BF8D027-3FA9-47F1-B5BD-E5452508826F}" srcId="{3B54103E-334A-4FC7-B5FB-D2447E30DB93}" destId="{9330BCFD-D924-4E08-BFB1-0C67868FD56D}" srcOrd="0" destOrd="0" parTransId="{9262B4D0-9EED-4A58-8AD0-90699AE9067F}" sibTransId="{6CD012B5-541E-4E0D-87BF-D1D1867DF5EA}"/>
    <dgm:cxn modelId="{01E6F36A-B4A7-4EC1-87E8-8C90F13F09CA}" type="presOf" srcId="{9330BCFD-D924-4E08-BFB1-0C67868FD56D}" destId="{0D8E5CB3-15EA-4255-9460-9BAE9A40FDDE}" srcOrd="0" destOrd="0" presId="urn:microsoft.com/office/officeart/2005/8/layout/radial3"/>
    <dgm:cxn modelId="{C4AC4D94-BB39-4A91-8F5D-A5758182F60E}" srcId="{9330BCFD-D924-4E08-BFB1-0C67868FD56D}" destId="{1C0D7067-0E7F-480D-8A8C-99DE78DB08BD}" srcOrd="0" destOrd="0" parTransId="{3D570390-2984-449A-83D9-9341C74517A0}" sibTransId="{99E523C2-683A-4684-9812-D220804BCA09}"/>
    <dgm:cxn modelId="{CABFE2F6-E7EF-4773-9C58-996EA1FD1A93}" srcId="{9330BCFD-D924-4E08-BFB1-0C67868FD56D}" destId="{7D0A552B-656F-4A3B-B987-3B959052D037}" srcOrd="2" destOrd="0" parTransId="{B2448342-4CD8-4B21-84D2-E05BE8E558F3}" sibTransId="{6CB8B2AC-7F1E-4773-A048-E2B52341F00A}"/>
    <dgm:cxn modelId="{EC14F0CC-07B0-4167-AD16-4B044ECB2C17}" srcId="{9330BCFD-D924-4E08-BFB1-0C67868FD56D}" destId="{8505FD45-8BEE-472D-96B7-6C0166430FEA}" srcOrd="3" destOrd="0" parTransId="{FAAEA35C-6189-4EEE-9621-BB9E361B84F7}" sibTransId="{F0943FE4-50EA-4232-B06E-21EE1CAF69EE}"/>
    <dgm:cxn modelId="{57B5850C-6A7E-411A-82DE-130DF3193050}" type="presOf" srcId="{8505FD45-8BEE-472D-96B7-6C0166430FEA}" destId="{49D99CCB-37A7-4ECF-BEA7-3B7C87B58BC6}" srcOrd="0" destOrd="0" presId="urn:microsoft.com/office/officeart/2005/8/layout/radial3"/>
    <dgm:cxn modelId="{83FFB3CF-0CBA-4430-89D7-BEE757A1890D}" type="presOf" srcId="{4FFEF1DC-A66E-4BE6-8CAF-7CA04FB2474B}" destId="{682B4E0A-8729-4629-AFE9-618132571247}" srcOrd="0" destOrd="0" presId="urn:microsoft.com/office/officeart/2005/8/layout/radial3"/>
    <dgm:cxn modelId="{2360CA4F-534A-4128-A89D-92DB6E404F55}" type="presOf" srcId="{EE54453C-0A26-4D76-BAD9-6C9E16620845}" destId="{8BF7D95D-F944-4DBB-A100-6D4014325ED0}" srcOrd="0" destOrd="0" presId="urn:microsoft.com/office/officeart/2005/8/layout/radial3"/>
    <dgm:cxn modelId="{5319B3E5-D519-4AD2-8D84-C3F5D1CA1D27}" type="presOf" srcId="{430DF2C2-ACF2-4D7C-8A3A-ADF21CD0C872}" destId="{D877B576-2975-4768-8AE5-604AF93A475B}" srcOrd="0" destOrd="0" presId="urn:microsoft.com/office/officeart/2005/8/layout/radial3"/>
    <dgm:cxn modelId="{F4825660-4CCE-4E66-A51D-F5C75C84E9FF}" srcId="{9330BCFD-D924-4E08-BFB1-0C67868FD56D}" destId="{65F850D9-1DD4-4036-AFF9-D7ADD0397F41}" srcOrd="8" destOrd="0" parTransId="{35218354-75DF-4540-881B-14AB27620BD2}" sibTransId="{54866F4E-98DE-41FC-8434-808DAF2B9DE7}"/>
    <dgm:cxn modelId="{22B3C5A2-832A-4F69-92F1-C3C7E3A48161}" type="presOf" srcId="{65F850D9-1DD4-4036-AFF9-D7ADD0397F41}" destId="{8324E548-5EB2-4125-93EF-D1C61A55493D}" srcOrd="0" destOrd="0" presId="urn:microsoft.com/office/officeart/2005/8/layout/radial3"/>
    <dgm:cxn modelId="{90B0FF8C-8F15-4B1E-8697-A254F45D857F}" srcId="{9330BCFD-D924-4E08-BFB1-0C67868FD56D}" destId="{EE54453C-0A26-4D76-BAD9-6C9E16620845}" srcOrd="4" destOrd="0" parTransId="{3F965EBB-F2C4-4383-A1CD-238CFEBB6A96}" sibTransId="{99233C03-9979-4728-ADD3-61CB9FCF1C1E}"/>
    <dgm:cxn modelId="{5DDEEF23-B8E8-448B-B986-A14F0CD2D024}" type="presParOf" srcId="{98963340-10E4-4287-BFB9-30D52D9C2E8F}" destId="{9F28EEA4-6677-4D8B-833C-A4D2FCD73BDB}" srcOrd="0" destOrd="0" presId="urn:microsoft.com/office/officeart/2005/8/layout/radial3"/>
    <dgm:cxn modelId="{DD72D5C5-9E4C-4222-A908-E10B8D4419E6}" type="presParOf" srcId="{9F28EEA4-6677-4D8B-833C-A4D2FCD73BDB}" destId="{0D8E5CB3-15EA-4255-9460-9BAE9A40FDDE}" srcOrd="0" destOrd="0" presId="urn:microsoft.com/office/officeart/2005/8/layout/radial3"/>
    <dgm:cxn modelId="{BB38FE4E-C7C9-487B-9B3B-FA21902FD5D2}" type="presParOf" srcId="{9F28EEA4-6677-4D8B-833C-A4D2FCD73BDB}" destId="{07800A64-E4AD-4AF8-BA20-8E07BF16F6FD}" srcOrd="1" destOrd="0" presId="urn:microsoft.com/office/officeart/2005/8/layout/radial3"/>
    <dgm:cxn modelId="{025FCF1D-920F-49D6-8157-201EA1311728}" type="presParOf" srcId="{9F28EEA4-6677-4D8B-833C-A4D2FCD73BDB}" destId="{731C5B2B-E792-48E4-A3F1-F3AF80AD8E9D}" srcOrd="2" destOrd="0" presId="urn:microsoft.com/office/officeart/2005/8/layout/radial3"/>
    <dgm:cxn modelId="{2293465C-E866-4CFF-847B-C37FE0E0CFF9}" type="presParOf" srcId="{9F28EEA4-6677-4D8B-833C-A4D2FCD73BDB}" destId="{0B22CA53-CC90-4AFE-8790-A08AA2AF1B73}" srcOrd="3" destOrd="0" presId="urn:microsoft.com/office/officeart/2005/8/layout/radial3"/>
    <dgm:cxn modelId="{713FF0F5-EFCF-40BA-A525-199D85E2D1DD}" type="presParOf" srcId="{9F28EEA4-6677-4D8B-833C-A4D2FCD73BDB}" destId="{49D99CCB-37A7-4ECF-BEA7-3B7C87B58BC6}" srcOrd="4" destOrd="0" presId="urn:microsoft.com/office/officeart/2005/8/layout/radial3"/>
    <dgm:cxn modelId="{DD848D39-025A-4E3E-B3C8-055B6E6F4587}" type="presParOf" srcId="{9F28EEA4-6677-4D8B-833C-A4D2FCD73BDB}" destId="{8BF7D95D-F944-4DBB-A100-6D4014325ED0}" srcOrd="5" destOrd="0" presId="urn:microsoft.com/office/officeart/2005/8/layout/radial3"/>
    <dgm:cxn modelId="{9346A639-1BBD-4FB6-8380-D45753E23C8E}" type="presParOf" srcId="{9F28EEA4-6677-4D8B-833C-A4D2FCD73BDB}" destId="{403040C7-28BF-4B8D-84FA-F402E84660FD}" srcOrd="6" destOrd="0" presId="urn:microsoft.com/office/officeart/2005/8/layout/radial3"/>
    <dgm:cxn modelId="{026377F6-CEAB-4FB7-9295-DCE9D3457AF7}" type="presParOf" srcId="{9F28EEA4-6677-4D8B-833C-A4D2FCD73BDB}" destId="{682B4E0A-8729-4629-AFE9-618132571247}" srcOrd="7" destOrd="0" presId="urn:microsoft.com/office/officeart/2005/8/layout/radial3"/>
    <dgm:cxn modelId="{643DF188-B097-4C3D-B5DA-92769EC54C12}" type="presParOf" srcId="{9F28EEA4-6677-4D8B-833C-A4D2FCD73BDB}" destId="{D877B576-2975-4768-8AE5-604AF93A475B}" srcOrd="8" destOrd="0" presId="urn:microsoft.com/office/officeart/2005/8/layout/radial3"/>
    <dgm:cxn modelId="{6E6984F8-D482-4109-B34C-8D67E2E70882}" type="presParOf" srcId="{9F28EEA4-6677-4D8B-833C-A4D2FCD73BDB}" destId="{8324E548-5EB2-4125-93EF-D1C61A55493D}" srcOrd="9"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1CFA4-798D-49C0-A21D-44A3FA8B5F3B}">
      <dsp:nvSpPr>
        <dsp:cNvPr id="0" name=""/>
        <dsp:cNvSpPr/>
      </dsp:nvSpPr>
      <dsp:spPr>
        <a:xfrm>
          <a:off x="0" y="284442"/>
          <a:ext cx="9720262"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832ED-4234-44A9-9559-5EA2899E188F}">
      <dsp:nvSpPr>
        <dsp:cNvPr id="0" name=""/>
        <dsp:cNvSpPr/>
      </dsp:nvSpPr>
      <dsp:spPr>
        <a:xfrm>
          <a:off x="486013" y="18762"/>
          <a:ext cx="6804183"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lvl="0" algn="l" defTabSz="800100">
            <a:lnSpc>
              <a:spcPct val="90000"/>
            </a:lnSpc>
            <a:spcBef>
              <a:spcPct val="0"/>
            </a:spcBef>
            <a:spcAft>
              <a:spcPct val="35000"/>
            </a:spcAft>
          </a:pPr>
          <a:r>
            <a:rPr lang="fr-FR" sz="1800" kern="1200" dirty="0" smtClean="0"/>
            <a:t>Généralités sur l’Ingénierie Logicielle</a:t>
          </a:r>
          <a:endParaRPr lang="fr-FR" sz="1800" kern="1200" dirty="0"/>
        </a:p>
      </dsp:txBody>
      <dsp:txXfrm>
        <a:off x="511952" y="44701"/>
        <a:ext cx="6752305" cy="479482"/>
      </dsp:txXfrm>
    </dsp:sp>
    <dsp:sp modelId="{F5CBABFD-F9CF-4C4A-A509-ECD0DC3A9F81}">
      <dsp:nvSpPr>
        <dsp:cNvPr id="0" name=""/>
        <dsp:cNvSpPr/>
      </dsp:nvSpPr>
      <dsp:spPr>
        <a:xfrm>
          <a:off x="0" y="1100922"/>
          <a:ext cx="9720262"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30C7C4-E506-4DAF-A999-F3C188D4D4B5}">
      <dsp:nvSpPr>
        <dsp:cNvPr id="0" name=""/>
        <dsp:cNvSpPr/>
      </dsp:nvSpPr>
      <dsp:spPr>
        <a:xfrm>
          <a:off x="486013" y="835242"/>
          <a:ext cx="6804183"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lvl="0" algn="l" defTabSz="800100">
            <a:lnSpc>
              <a:spcPct val="90000"/>
            </a:lnSpc>
            <a:spcBef>
              <a:spcPct val="0"/>
            </a:spcBef>
            <a:spcAft>
              <a:spcPct val="35000"/>
            </a:spcAft>
          </a:pPr>
          <a:r>
            <a:rPr lang="fr-FR" sz="1800" kern="1200" dirty="0" smtClean="0"/>
            <a:t>Les principaux enchainements d’activités</a:t>
          </a:r>
          <a:endParaRPr lang="fr-FR" sz="1800" kern="1200" dirty="0"/>
        </a:p>
      </dsp:txBody>
      <dsp:txXfrm>
        <a:off x="511952" y="861181"/>
        <a:ext cx="6752305" cy="479482"/>
      </dsp:txXfrm>
    </dsp:sp>
    <dsp:sp modelId="{012A289C-B9E0-4C52-ABF0-642C3A914B21}">
      <dsp:nvSpPr>
        <dsp:cNvPr id="0" name=""/>
        <dsp:cNvSpPr/>
      </dsp:nvSpPr>
      <dsp:spPr>
        <a:xfrm>
          <a:off x="0" y="1917402"/>
          <a:ext cx="9720262"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3FC687-AA10-4F71-A98D-4AC2D088DAB0}">
      <dsp:nvSpPr>
        <dsp:cNvPr id="0" name=""/>
        <dsp:cNvSpPr/>
      </dsp:nvSpPr>
      <dsp:spPr>
        <a:xfrm>
          <a:off x="486013" y="1651722"/>
          <a:ext cx="6804183"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lvl="0" algn="l" defTabSz="800100">
            <a:lnSpc>
              <a:spcPct val="90000"/>
            </a:lnSpc>
            <a:spcBef>
              <a:spcPct val="0"/>
            </a:spcBef>
            <a:spcAft>
              <a:spcPct val="35000"/>
            </a:spcAft>
          </a:pPr>
          <a:r>
            <a:rPr lang="fr-FR" sz="1800" kern="1200" dirty="0" smtClean="0"/>
            <a:t>Les modèles classiques de cycle de vie</a:t>
          </a:r>
          <a:endParaRPr lang="fr-FR" sz="1800" kern="1200" dirty="0"/>
        </a:p>
      </dsp:txBody>
      <dsp:txXfrm>
        <a:off x="511952" y="1677661"/>
        <a:ext cx="6752305" cy="479482"/>
      </dsp:txXfrm>
    </dsp:sp>
    <dsp:sp modelId="{2EF4C976-BD52-4960-AF3D-D8221FE8551A}">
      <dsp:nvSpPr>
        <dsp:cNvPr id="0" name=""/>
        <dsp:cNvSpPr/>
      </dsp:nvSpPr>
      <dsp:spPr>
        <a:xfrm>
          <a:off x="0" y="2733882"/>
          <a:ext cx="9720262"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D629BE-3373-4139-A602-682B2FB03063}">
      <dsp:nvSpPr>
        <dsp:cNvPr id="0" name=""/>
        <dsp:cNvSpPr/>
      </dsp:nvSpPr>
      <dsp:spPr>
        <a:xfrm>
          <a:off x="486013" y="2468202"/>
          <a:ext cx="6804183"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lvl="0" algn="l" defTabSz="800100">
            <a:lnSpc>
              <a:spcPct val="90000"/>
            </a:lnSpc>
            <a:spcBef>
              <a:spcPct val="0"/>
            </a:spcBef>
            <a:spcAft>
              <a:spcPct val="35000"/>
            </a:spcAft>
          </a:pPr>
          <a:r>
            <a:rPr lang="fr-FR" sz="1800" kern="1200" dirty="0" smtClean="0"/>
            <a:t>Introduction au Processus Unifié</a:t>
          </a:r>
          <a:endParaRPr lang="fr-FR" sz="1800" kern="1200" dirty="0"/>
        </a:p>
      </dsp:txBody>
      <dsp:txXfrm>
        <a:off x="511952" y="2494141"/>
        <a:ext cx="6752305" cy="479482"/>
      </dsp:txXfrm>
    </dsp:sp>
    <dsp:sp modelId="{CA188940-C432-4DE1-97C8-7FE9F28D548B}">
      <dsp:nvSpPr>
        <dsp:cNvPr id="0" name=""/>
        <dsp:cNvSpPr/>
      </dsp:nvSpPr>
      <dsp:spPr>
        <a:xfrm>
          <a:off x="0" y="3550362"/>
          <a:ext cx="9720262"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FEAAA0-5219-447A-8BED-6C8DCF7E888D}">
      <dsp:nvSpPr>
        <dsp:cNvPr id="0" name=""/>
        <dsp:cNvSpPr/>
      </dsp:nvSpPr>
      <dsp:spPr>
        <a:xfrm>
          <a:off x="486013" y="3284682"/>
          <a:ext cx="6804183"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lvl="0" algn="l" defTabSz="800100">
            <a:lnSpc>
              <a:spcPct val="90000"/>
            </a:lnSpc>
            <a:spcBef>
              <a:spcPct val="0"/>
            </a:spcBef>
            <a:spcAft>
              <a:spcPct val="35000"/>
            </a:spcAft>
          </a:pPr>
          <a:r>
            <a:rPr lang="fr-FR" sz="1800" kern="1200" dirty="0" smtClean="0"/>
            <a:t>La </a:t>
          </a:r>
          <a:r>
            <a:rPr lang="fr-FR" sz="1800" kern="1200" dirty="0" smtClean="0"/>
            <a:t>méthode Agile</a:t>
          </a:r>
        </a:p>
      </dsp:txBody>
      <dsp:txXfrm>
        <a:off x="511952" y="3310621"/>
        <a:ext cx="675230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E5CB3-15EA-4255-9460-9BAE9A40FDDE}">
      <dsp:nvSpPr>
        <dsp:cNvPr id="0" name=""/>
        <dsp:cNvSpPr/>
      </dsp:nvSpPr>
      <dsp:spPr>
        <a:xfrm>
          <a:off x="2545291" y="1250318"/>
          <a:ext cx="3037416" cy="303741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fr-FR" sz="6500" kern="1200" dirty="0" smtClean="0"/>
            <a:t>GL</a:t>
          </a:r>
          <a:endParaRPr lang="fr-FR" sz="6500" kern="1200" dirty="0"/>
        </a:p>
      </dsp:txBody>
      <dsp:txXfrm>
        <a:off x="2990110" y="1695137"/>
        <a:ext cx="2147778" cy="2147778"/>
      </dsp:txXfrm>
    </dsp:sp>
    <dsp:sp modelId="{07800A64-E4AD-4AF8-BA20-8E07BF16F6FD}">
      <dsp:nvSpPr>
        <dsp:cNvPr id="0" name=""/>
        <dsp:cNvSpPr/>
      </dsp:nvSpPr>
      <dsp:spPr>
        <a:xfrm>
          <a:off x="3304645" y="30033"/>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Spécification</a:t>
          </a:r>
          <a:endParaRPr lang="fr-FR" sz="1300" kern="1200" dirty="0"/>
        </a:p>
      </dsp:txBody>
      <dsp:txXfrm>
        <a:off x="3527055" y="252443"/>
        <a:ext cx="1073888" cy="1073888"/>
      </dsp:txXfrm>
    </dsp:sp>
    <dsp:sp modelId="{731C5B2B-E792-48E4-A3F1-F3AF80AD8E9D}">
      <dsp:nvSpPr>
        <dsp:cNvPr id="0" name=""/>
        <dsp:cNvSpPr/>
      </dsp:nvSpPr>
      <dsp:spPr>
        <a:xfrm>
          <a:off x="4577133" y="493180"/>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Conception</a:t>
          </a:r>
          <a:endParaRPr lang="fr-FR" sz="1300" kern="1200" dirty="0"/>
        </a:p>
      </dsp:txBody>
      <dsp:txXfrm>
        <a:off x="4799543" y="715590"/>
        <a:ext cx="1073888" cy="1073888"/>
      </dsp:txXfrm>
    </dsp:sp>
    <dsp:sp modelId="{0B22CA53-CC90-4AFE-8790-A08AA2AF1B73}">
      <dsp:nvSpPr>
        <dsp:cNvPr id="0" name=""/>
        <dsp:cNvSpPr/>
      </dsp:nvSpPr>
      <dsp:spPr>
        <a:xfrm>
          <a:off x="5254210" y="1665911"/>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Implémentation</a:t>
          </a:r>
          <a:endParaRPr lang="fr-FR" sz="1300" kern="1200" dirty="0"/>
        </a:p>
      </dsp:txBody>
      <dsp:txXfrm>
        <a:off x="5476620" y="1888321"/>
        <a:ext cx="1073888" cy="1073888"/>
      </dsp:txXfrm>
    </dsp:sp>
    <dsp:sp modelId="{49D99CCB-37A7-4ECF-BEA7-3B7C87B58BC6}">
      <dsp:nvSpPr>
        <dsp:cNvPr id="0" name=""/>
        <dsp:cNvSpPr/>
      </dsp:nvSpPr>
      <dsp:spPr>
        <a:xfrm>
          <a:off x="5019063" y="2999492"/>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Intégration</a:t>
          </a:r>
          <a:endParaRPr lang="fr-FR" sz="1300" kern="1200" dirty="0"/>
        </a:p>
      </dsp:txBody>
      <dsp:txXfrm>
        <a:off x="5241473" y="3221902"/>
        <a:ext cx="1073888" cy="1073888"/>
      </dsp:txXfrm>
    </dsp:sp>
    <dsp:sp modelId="{8BF7D95D-F944-4DBB-A100-6D4014325ED0}">
      <dsp:nvSpPr>
        <dsp:cNvPr id="0" name=""/>
        <dsp:cNvSpPr/>
      </dsp:nvSpPr>
      <dsp:spPr>
        <a:xfrm>
          <a:off x="3981722" y="3869925"/>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Documentation</a:t>
          </a:r>
          <a:endParaRPr lang="fr-FR" sz="1300" kern="1200" dirty="0"/>
        </a:p>
      </dsp:txBody>
      <dsp:txXfrm>
        <a:off x="4204132" y="4092335"/>
        <a:ext cx="1073888" cy="1073888"/>
      </dsp:txXfrm>
    </dsp:sp>
    <dsp:sp modelId="{403040C7-28BF-4B8D-84FA-F402E84660FD}">
      <dsp:nvSpPr>
        <dsp:cNvPr id="0" name=""/>
        <dsp:cNvSpPr/>
      </dsp:nvSpPr>
      <dsp:spPr>
        <a:xfrm>
          <a:off x="2627569" y="3869925"/>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Tests</a:t>
          </a:r>
          <a:endParaRPr lang="fr-FR" sz="1300" kern="1200" dirty="0"/>
        </a:p>
      </dsp:txBody>
      <dsp:txXfrm>
        <a:off x="2849979" y="4092335"/>
        <a:ext cx="1073888" cy="1073888"/>
      </dsp:txXfrm>
    </dsp:sp>
    <dsp:sp modelId="{682B4E0A-8729-4629-AFE9-618132571247}">
      <dsp:nvSpPr>
        <dsp:cNvPr id="0" name=""/>
        <dsp:cNvSpPr/>
      </dsp:nvSpPr>
      <dsp:spPr>
        <a:xfrm>
          <a:off x="1590227" y="2999492"/>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Validation</a:t>
          </a:r>
          <a:endParaRPr lang="fr-FR" sz="1300" kern="1200" dirty="0"/>
        </a:p>
      </dsp:txBody>
      <dsp:txXfrm>
        <a:off x="1812637" y="3221902"/>
        <a:ext cx="1073888" cy="1073888"/>
      </dsp:txXfrm>
    </dsp:sp>
    <dsp:sp modelId="{D877B576-2975-4768-8AE5-604AF93A475B}">
      <dsp:nvSpPr>
        <dsp:cNvPr id="0" name=""/>
        <dsp:cNvSpPr/>
      </dsp:nvSpPr>
      <dsp:spPr>
        <a:xfrm>
          <a:off x="1355081" y="1665911"/>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Déploiement</a:t>
          </a:r>
          <a:endParaRPr lang="fr-FR" sz="1300" kern="1200" dirty="0"/>
        </a:p>
      </dsp:txBody>
      <dsp:txXfrm>
        <a:off x="1577491" y="1888321"/>
        <a:ext cx="1073888" cy="1073888"/>
      </dsp:txXfrm>
    </dsp:sp>
    <dsp:sp modelId="{8324E548-5EB2-4125-93EF-D1C61A55493D}">
      <dsp:nvSpPr>
        <dsp:cNvPr id="0" name=""/>
        <dsp:cNvSpPr/>
      </dsp:nvSpPr>
      <dsp:spPr>
        <a:xfrm>
          <a:off x="2032158" y="493180"/>
          <a:ext cx="1518708" cy="15187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kern="1200" dirty="0" smtClean="0"/>
            <a:t>Maintenance</a:t>
          </a:r>
          <a:endParaRPr lang="fr-FR" sz="1300" kern="1200" dirty="0"/>
        </a:p>
      </dsp:txBody>
      <dsp:txXfrm>
        <a:off x="2254568" y="715590"/>
        <a:ext cx="1073888" cy="10738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699F0-3C24-4234-BBD1-751F9F13572D}" type="datetimeFigureOut">
              <a:rPr lang="fr-FR" smtClean="0"/>
              <a:t>19/05/2021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C44E8-F1B0-42DC-91F6-0E5CBEE44853}" type="slidenum">
              <a:rPr lang="fr-FR" smtClean="0"/>
              <a:t>‹N°›</a:t>
            </a:fld>
            <a:endParaRPr lang="fr-FR" dirty="0"/>
          </a:p>
        </p:txBody>
      </p:sp>
    </p:spTree>
    <p:extLst>
      <p:ext uri="{BB962C8B-B14F-4D97-AF65-F5344CB8AC3E}">
        <p14:creationId xmlns:p14="http://schemas.microsoft.com/office/powerpoint/2010/main" val="346127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a:t>
            </a:fld>
            <a:endParaRPr lang="fr-FR" dirty="0"/>
          </a:p>
        </p:txBody>
      </p:sp>
    </p:spTree>
    <p:extLst>
      <p:ext uri="{BB962C8B-B14F-4D97-AF65-F5344CB8AC3E}">
        <p14:creationId xmlns:p14="http://schemas.microsoft.com/office/powerpoint/2010/main" val="167601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logiciel est aujourd'hui présent partout, sa taille et sa complexité augmentent de façon exponentielle, les exigences en besoins et en qualité sont de plus en plus sévères.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6</a:t>
            </a:fld>
            <a:endParaRPr lang="fr-FR" dirty="0"/>
          </a:p>
        </p:txBody>
      </p:sp>
    </p:spTree>
    <p:extLst>
      <p:ext uri="{BB962C8B-B14F-4D97-AF65-F5344CB8AC3E}">
        <p14:creationId xmlns:p14="http://schemas.microsoft.com/office/powerpoint/2010/main" val="159725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smtClean="0"/>
              <a:t>La qualité du logiciel livré était souvent déficiente </a:t>
            </a:r>
          </a:p>
          <a:p>
            <a:pPr marL="171450" indent="-171450">
              <a:buFont typeface="Arial" panose="020B0604020202020204" pitchFamily="34" charset="0"/>
              <a:buChar char="•"/>
            </a:pPr>
            <a:r>
              <a:rPr lang="fr-FR" dirty="0" smtClean="0"/>
              <a:t>Les performances étaient très souvent médiocres (temps de réponse trop lents)</a:t>
            </a:r>
          </a:p>
          <a:p>
            <a:pPr marL="171450" indent="-171450">
              <a:buFont typeface="Arial" panose="020B0604020202020204" pitchFamily="34" charset="0"/>
              <a:buChar char="•"/>
            </a:pPr>
            <a:r>
              <a:rPr lang="fr-FR" dirty="0" smtClean="0"/>
              <a:t>Le non-respect des délais prévus pour le développement de logiciels</a:t>
            </a:r>
          </a:p>
          <a:p>
            <a:pPr marL="171450" indent="-171450">
              <a:buFont typeface="Arial" panose="020B0604020202020204" pitchFamily="34" charset="0"/>
              <a:buChar char="•"/>
            </a:pPr>
            <a:r>
              <a:rPr lang="fr-FR" dirty="0" smtClean="0"/>
              <a:t>Les coûts de développement d’un logiciel étaient presque impossible à prévoir et étaient généralement prohibitifs (excessifs)</a:t>
            </a:r>
          </a:p>
          <a:p>
            <a:pPr marL="171450" indent="-171450">
              <a:buFont typeface="Arial" panose="020B0604020202020204" pitchFamily="34" charset="0"/>
              <a:buChar char="•"/>
            </a:pPr>
            <a:endParaRPr lang="fr-FR" dirty="0" smtClean="0"/>
          </a:p>
          <a:p>
            <a:pPr marL="171450" indent="-171450">
              <a:buFont typeface="Arial" panose="020B0604020202020204" pitchFamily="34" charset="0"/>
              <a:buChar char="•"/>
            </a:pPr>
            <a:r>
              <a:rPr lang="fr-FR" dirty="0" smtClean="0"/>
              <a:t>OTAN:</a:t>
            </a:r>
            <a:r>
              <a:rPr lang="fr-FR" baseline="0" dirty="0" smtClean="0"/>
              <a:t> Organisation du Traité de l’Atlantique du nord (guerre froide)</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7</a:t>
            </a:fld>
            <a:endParaRPr lang="fr-FR" dirty="0"/>
          </a:p>
        </p:txBody>
      </p:sp>
    </p:spTree>
    <p:extLst>
      <p:ext uri="{BB962C8B-B14F-4D97-AF65-F5344CB8AC3E}">
        <p14:creationId xmlns:p14="http://schemas.microsoft.com/office/powerpoint/2010/main" val="216275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disponibilité Aptitude du logiciel à assurer sa fonction pendant une période de temps donnée. </a:t>
            </a:r>
          </a:p>
          <a:p>
            <a:r>
              <a:rPr lang="fr-FR" dirty="0" smtClean="0"/>
              <a:t>ergonomie Etude scientifique de l'homme au travail sous les aspects physiologiques, anatomiques, psychologiques et sociaux. D'une manière générale, l'ergonomie vise l'adaptation des machines et du travail à l'homme en permettant la conception d'outils qui puissent être utilisés avec le maximum de confort, </a:t>
            </a:r>
            <a:r>
              <a:rPr lang="fr-FR" dirty="0" smtClean="0"/>
              <a:t>d'efficacité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8</a:t>
            </a:fld>
            <a:endParaRPr lang="fr-FR" dirty="0"/>
          </a:p>
        </p:txBody>
      </p:sp>
    </p:spTree>
    <p:extLst>
      <p:ext uri="{BB962C8B-B14F-4D97-AF65-F5344CB8AC3E}">
        <p14:creationId xmlns:p14="http://schemas.microsoft.com/office/powerpoint/2010/main" val="320772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disponibilité Aptitude du logiciel à assurer sa fonction pendant une période de temps donnée. </a:t>
            </a:r>
          </a:p>
          <a:p>
            <a:r>
              <a:rPr lang="fr-FR" dirty="0" smtClean="0"/>
              <a:t>ergonomie Etude scientifique de l'homme au travail sous les aspects physiologiques, anatomiques, psychologiques et sociaux. D'une manière générale, l'ergonomie vise l'adaptation des machines et du travail à l'homme en permettant la conception d'outils qui puissent être utilisés avec le maximum de confort, d'effica</a:t>
            </a:r>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9</a:t>
            </a:fld>
            <a:endParaRPr lang="fr-FR" dirty="0"/>
          </a:p>
        </p:txBody>
      </p:sp>
    </p:spTree>
    <p:extLst>
      <p:ext uri="{BB962C8B-B14F-4D97-AF65-F5344CB8AC3E}">
        <p14:creationId xmlns:p14="http://schemas.microsoft.com/office/powerpoint/2010/main" val="105951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smtClean="0"/>
              <a:t>La qualité du logiciel livré était souvent déficiente </a:t>
            </a:r>
          </a:p>
          <a:p>
            <a:pPr marL="171450" indent="-171450">
              <a:buFont typeface="Arial" panose="020B0604020202020204" pitchFamily="34" charset="0"/>
              <a:buChar char="•"/>
            </a:pPr>
            <a:r>
              <a:rPr lang="fr-FR" dirty="0" smtClean="0"/>
              <a:t>Les performances étaient très souvent médiocres (temps de réponse trop lents)</a:t>
            </a:r>
          </a:p>
          <a:p>
            <a:pPr marL="171450" indent="-171450">
              <a:buFont typeface="Arial" panose="020B0604020202020204" pitchFamily="34" charset="0"/>
              <a:buChar char="•"/>
            </a:pPr>
            <a:r>
              <a:rPr lang="fr-FR" dirty="0" smtClean="0"/>
              <a:t>Le non-respect des délais prévus pour le développement de logiciels</a:t>
            </a:r>
          </a:p>
          <a:p>
            <a:pPr marL="171450" indent="-171450">
              <a:buFont typeface="Arial" panose="020B0604020202020204" pitchFamily="34" charset="0"/>
              <a:buChar char="•"/>
            </a:pPr>
            <a:r>
              <a:rPr lang="fr-FR" dirty="0" smtClean="0"/>
              <a:t>Les coûts de développement d’un logiciel étaient presque impossible à prévoir et étaient généralement prohibitifs (excessifs)</a:t>
            </a:r>
          </a:p>
          <a:p>
            <a:pPr marL="171450" indent="-171450">
              <a:buFont typeface="Arial" panose="020B0604020202020204" pitchFamily="34" charset="0"/>
              <a:buChar char="•"/>
            </a:pPr>
            <a:endParaRPr lang="fr-FR" dirty="0" smtClean="0"/>
          </a:p>
          <a:p>
            <a:pPr marL="171450" indent="-171450">
              <a:buFont typeface="Arial" panose="020B0604020202020204" pitchFamily="34" charset="0"/>
              <a:buChar char="•"/>
            </a:pPr>
            <a:r>
              <a:rPr lang="fr-FR" dirty="0" smtClean="0"/>
              <a:t>Ariane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10</a:t>
            </a:fld>
            <a:endParaRPr lang="fr-FR" dirty="0"/>
          </a:p>
        </p:txBody>
      </p:sp>
    </p:spTree>
    <p:extLst>
      <p:ext uri="{BB962C8B-B14F-4D97-AF65-F5344CB8AC3E}">
        <p14:creationId xmlns:p14="http://schemas.microsoft.com/office/powerpoint/2010/main" val="3584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smtClean="0"/>
              <a:t>La qualité du logiciel livré était souvent déficiente </a:t>
            </a:r>
          </a:p>
          <a:p>
            <a:pPr marL="171450" indent="-171450">
              <a:buFont typeface="Arial" panose="020B0604020202020204" pitchFamily="34" charset="0"/>
              <a:buChar char="•"/>
            </a:pPr>
            <a:r>
              <a:rPr lang="fr-FR" dirty="0" smtClean="0"/>
              <a:t>Les performances étaient très souvent médiocres (temps de réponse trop lents)</a:t>
            </a:r>
          </a:p>
          <a:p>
            <a:pPr marL="171450" indent="-171450">
              <a:buFont typeface="Arial" panose="020B0604020202020204" pitchFamily="34" charset="0"/>
              <a:buChar char="•"/>
            </a:pPr>
            <a:r>
              <a:rPr lang="fr-FR" dirty="0" smtClean="0"/>
              <a:t>Le non-respect des délais prévus pour le développement de logiciels</a:t>
            </a:r>
          </a:p>
          <a:p>
            <a:pPr marL="171450" indent="-171450">
              <a:buFont typeface="Arial" panose="020B0604020202020204" pitchFamily="34" charset="0"/>
              <a:buChar char="•"/>
            </a:pPr>
            <a:r>
              <a:rPr lang="fr-FR" dirty="0" smtClean="0"/>
              <a:t>Les coûts de développement d’un logiciel étaient presque impossible à prévoir et étaient généralement prohibitifs (excessifs)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11</a:t>
            </a:fld>
            <a:endParaRPr lang="fr-FR" dirty="0"/>
          </a:p>
        </p:txBody>
      </p:sp>
    </p:spTree>
    <p:extLst>
      <p:ext uri="{BB962C8B-B14F-4D97-AF65-F5344CB8AC3E}">
        <p14:creationId xmlns:p14="http://schemas.microsoft.com/office/powerpoint/2010/main" val="269183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sz="1200" b="0" i="0" kern="1200" dirty="0" smtClean="0">
                <a:solidFill>
                  <a:schemeClr val="tx1"/>
                </a:solidFill>
                <a:effectLst/>
                <a:latin typeface="+mn-lt"/>
                <a:ea typeface="+mn-ea"/>
                <a:cs typeface="+mn-cs"/>
              </a:rPr>
              <a:t>Cette question vous permettra d’identifier les priorités du projet: est-il possible de dépasser les délais pour garantir le niveau de performance (cas de l’industrie aéronautique par exemple) ? Ou bien est-il possible de réduite la performance pour garantir les délais (cas des expositions et salons) ? Ou encore, peut-on réduire la qualité/périmètre pour maintenir les coûts (cas des projets de recherche)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12</a:t>
            </a:fld>
            <a:endParaRPr lang="fr-FR" dirty="0"/>
          </a:p>
        </p:txBody>
      </p:sp>
    </p:spTree>
    <p:extLst>
      <p:ext uri="{BB962C8B-B14F-4D97-AF65-F5344CB8AC3E}">
        <p14:creationId xmlns:p14="http://schemas.microsoft.com/office/powerpoint/2010/main" val="95757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smtClean="0"/>
              <a:t>La qualité du logiciel livré était souvent déficiente </a:t>
            </a:r>
          </a:p>
          <a:p>
            <a:pPr marL="171450" indent="-171450">
              <a:buFont typeface="Arial" panose="020B0604020202020204" pitchFamily="34" charset="0"/>
              <a:buChar char="•"/>
            </a:pPr>
            <a:r>
              <a:rPr lang="fr-FR" dirty="0" smtClean="0"/>
              <a:t>Les performances étaient très souvent médiocres (temps de réponse trop lents)</a:t>
            </a:r>
          </a:p>
          <a:p>
            <a:pPr marL="171450" indent="-171450">
              <a:buFont typeface="Arial" panose="020B0604020202020204" pitchFamily="34" charset="0"/>
              <a:buChar char="•"/>
            </a:pPr>
            <a:r>
              <a:rPr lang="fr-FR" dirty="0" smtClean="0"/>
              <a:t>Le non-respect des délais prévus pour le développement de logiciels</a:t>
            </a:r>
          </a:p>
          <a:p>
            <a:pPr marL="171450" indent="-171450">
              <a:buFont typeface="Arial" panose="020B0604020202020204" pitchFamily="34" charset="0"/>
              <a:buChar char="•"/>
            </a:pPr>
            <a:r>
              <a:rPr lang="fr-FR" dirty="0" smtClean="0"/>
              <a:t>Les coûts de développement d’un logiciel étaient presque impossible à prévoir et étaient généralement prohibitifs (excessifs)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13</a:t>
            </a:fld>
            <a:endParaRPr lang="fr-FR" dirty="0"/>
          </a:p>
        </p:txBody>
      </p:sp>
    </p:spTree>
    <p:extLst>
      <p:ext uri="{BB962C8B-B14F-4D97-AF65-F5344CB8AC3E}">
        <p14:creationId xmlns:p14="http://schemas.microsoft.com/office/powerpoint/2010/main" val="335186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BB93658-7364-4897-BBD2-B848AEA938FF}" type="datetimeFigureOut">
              <a:rPr lang="fr-FR" smtClean="0"/>
              <a:t>19/05/2021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3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66137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27098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1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89613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89320"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8476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33602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5382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4475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19/05/2021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B93658-7364-4897-BBD2-B848AEA938FF}" type="datetimeFigureOut">
              <a:rPr lang="fr-FR" smtClean="0"/>
              <a:t>19/05/2021</a:t>
            </a:fld>
            <a:endParaRPr lang="fr-FR"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0DFB91-C0F5-44F3-B58D-641DCE9F81C7}"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79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Ingénierie des processus logiciels</a:t>
            </a:r>
            <a:endParaRPr lang="fr-FR" dirty="0"/>
          </a:p>
        </p:txBody>
      </p:sp>
      <p:sp>
        <p:nvSpPr>
          <p:cNvPr id="3" name="Sous-titre 2"/>
          <p:cNvSpPr>
            <a:spLocks noGrp="1"/>
          </p:cNvSpPr>
          <p:nvPr>
            <p:ph type="subTitle" idx="1"/>
          </p:nvPr>
        </p:nvSpPr>
        <p:spPr/>
        <p:txBody>
          <a:bodyPr/>
          <a:lstStyle/>
          <a:p>
            <a:r>
              <a:rPr lang="fr-FR" dirty="0" smtClean="0"/>
              <a:t>Auteur: I. MBENGUE</a:t>
            </a:r>
            <a:endParaRPr lang="fr-FR" dirty="0"/>
          </a:p>
        </p:txBody>
      </p:sp>
    </p:spTree>
    <p:extLst>
      <p:ext uri="{BB962C8B-B14F-4D97-AF65-F5344CB8AC3E}">
        <p14:creationId xmlns:p14="http://schemas.microsoft.com/office/powerpoint/2010/main" val="35910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Conséquences d’un mauvais logiciel</a:t>
            </a:r>
            <a:endParaRPr lang="fr-FR" dirty="0"/>
          </a:p>
        </p:txBody>
      </p:sp>
      <p:sp>
        <p:nvSpPr>
          <p:cNvPr id="3" name="Espace réservé du contenu 2"/>
          <p:cNvSpPr>
            <a:spLocks noGrp="1"/>
          </p:cNvSpPr>
          <p:nvPr>
            <p:ph idx="1"/>
          </p:nvPr>
        </p:nvSpPr>
        <p:spPr/>
        <p:txBody>
          <a:bodyPr/>
          <a:lstStyle/>
          <a:p>
            <a:pPr algn="just">
              <a:buFont typeface="Courier New" panose="02070309020205020404" pitchFamily="49" charset="0"/>
              <a:buChar char="o"/>
            </a:pPr>
            <a:r>
              <a:rPr lang="fr-FR" dirty="0"/>
              <a:t>Au Cameroun, les employés de l’état ont eu un retard sur le </a:t>
            </a:r>
            <a:r>
              <a:rPr lang="fr-FR" dirty="0" smtClean="0"/>
              <a:t>paiement </a:t>
            </a:r>
            <a:r>
              <a:rPr lang="fr-FR" dirty="0"/>
              <a:t>de leur salaire à cause d’une panne du logiciel traitant les salaires au CENADI. </a:t>
            </a:r>
            <a:endParaRPr lang="fr-FR" dirty="0" smtClean="0"/>
          </a:p>
          <a:p>
            <a:pPr algn="just">
              <a:buFont typeface="Courier New" panose="02070309020205020404" pitchFamily="49" charset="0"/>
              <a:buChar char="o"/>
            </a:pPr>
            <a:r>
              <a:rPr lang="fr-FR" dirty="0" smtClean="0"/>
              <a:t>En </a:t>
            </a:r>
            <a:r>
              <a:rPr lang="fr-FR" dirty="0"/>
              <a:t>1999, les étudiants de la faculté des arts, lettres en sciences humaines de l’université de Yaoundé I entrent en grève à cause d’une erreur de calcul des moyennes sur les modules. </a:t>
            </a:r>
          </a:p>
          <a:p>
            <a:pPr algn="just">
              <a:buFont typeface="Courier New" panose="02070309020205020404" pitchFamily="49" charset="0"/>
              <a:buChar char="o"/>
            </a:pPr>
            <a:r>
              <a:rPr lang="fr-FR" dirty="0" smtClean="0"/>
              <a:t>Les </a:t>
            </a:r>
            <a:r>
              <a:rPr lang="fr-FR" dirty="0"/>
              <a:t>origines de l’échec d’Ariane 5 (1996) sont liées à une exception logicielle qui a provoquée l’autodestruction d’un autre module empêchant ainsi la transmission des données d’attitude correctes (=&gt; trajectoire erratique). </a:t>
            </a:r>
          </a:p>
        </p:txBody>
      </p:sp>
    </p:spTree>
    <p:extLst>
      <p:ext uri="{BB962C8B-B14F-4D97-AF65-F5344CB8AC3E}">
        <p14:creationId xmlns:p14="http://schemas.microsoft.com/office/powerpoint/2010/main" val="535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DE l’ingénierie logicielle</a:t>
            </a:r>
            <a:endParaRPr lang="fr-FR" dirty="0"/>
          </a:p>
        </p:txBody>
      </p:sp>
      <p:sp>
        <p:nvSpPr>
          <p:cNvPr id="3" name="Espace réservé du contenu 2"/>
          <p:cNvSpPr>
            <a:spLocks noGrp="1"/>
          </p:cNvSpPr>
          <p:nvPr>
            <p:ph idx="1"/>
          </p:nvPr>
        </p:nvSpPr>
        <p:spPr/>
        <p:txBody>
          <a:bodyPr/>
          <a:lstStyle/>
          <a:p>
            <a:pPr marL="0" indent="0" algn="just">
              <a:buNone/>
            </a:pPr>
            <a:r>
              <a:rPr lang="fr-FR" dirty="0"/>
              <a:t>Le Génie Logiciel se préoccupe des procédés de fabrication de logiciels de façon à s’assurer que le produit qui est fabriqué : </a:t>
            </a:r>
            <a:endParaRPr lang="fr-FR" dirty="0" smtClean="0"/>
          </a:p>
          <a:p>
            <a:pPr algn="just">
              <a:buFont typeface="Wingdings" panose="05000000000000000000" pitchFamily="2" charset="2"/>
              <a:buChar char="ü"/>
            </a:pPr>
            <a:r>
              <a:rPr lang="fr-FR" b="1" dirty="0" smtClean="0"/>
              <a:t>réponde </a:t>
            </a:r>
            <a:r>
              <a:rPr lang="fr-FR" b="1" dirty="0"/>
              <a:t>aux besoins des utilisateurs </a:t>
            </a:r>
            <a:r>
              <a:rPr lang="fr-FR" dirty="0"/>
              <a:t>: Fonctionnalités </a:t>
            </a:r>
            <a:endParaRPr lang="fr-FR" dirty="0" smtClean="0"/>
          </a:p>
          <a:p>
            <a:pPr algn="just">
              <a:buFont typeface="Wingdings" panose="05000000000000000000" pitchFamily="2" charset="2"/>
              <a:buChar char="ü"/>
            </a:pPr>
            <a:r>
              <a:rPr lang="fr-FR" b="1" dirty="0" smtClean="0"/>
              <a:t>reste </a:t>
            </a:r>
            <a:r>
              <a:rPr lang="fr-FR" b="1" dirty="0"/>
              <a:t>dans les limites financières prévues au départ </a:t>
            </a:r>
            <a:r>
              <a:rPr lang="fr-FR" dirty="0"/>
              <a:t>: Coût </a:t>
            </a:r>
            <a:endParaRPr lang="fr-FR" dirty="0" smtClean="0"/>
          </a:p>
          <a:p>
            <a:pPr algn="just">
              <a:buFont typeface="Wingdings" panose="05000000000000000000" pitchFamily="2" charset="2"/>
              <a:buChar char="ü"/>
            </a:pPr>
            <a:r>
              <a:rPr lang="fr-FR" b="1" dirty="0" smtClean="0"/>
              <a:t>corresponde </a:t>
            </a:r>
            <a:r>
              <a:rPr lang="fr-FR" b="1" dirty="0"/>
              <a:t>au contrat de service initial </a:t>
            </a:r>
            <a:r>
              <a:rPr lang="fr-FR" dirty="0"/>
              <a:t>: Qualité (la notion de qualité de logiciel est </a:t>
            </a:r>
            <a:r>
              <a:rPr lang="fr-FR" dirty="0" smtClean="0"/>
              <a:t>multiforme) </a:t>
            </a:r>
          </a:p>
          <a:p>
            <a:pPr algn="just">
              <a:buFont typeface="Wingdings" panose="05000000000000000000" pitchFamily="2" charset="2"/>
              <a:buChar char="ü"/>
            </a:pPr>
            <a:r>
              <a:rPr lang="fr-FR" b="1" dirty="0" smtClean="0"/>
              <a:t>reste </a:t>
            </a:r>
            <a:r>
              <a:rPr lang="fr-FR" b="1" dirty="0"/>
              <a:t>dans les limites de temps prévues au dépar</a:t>
            </a:r>
            <a:r>
              <a:rPr lang="fr-FR" dirty="0"/>
              <a:t>t : Délai </a:t>
            </a:r>
            <a:endParaRPr lang="fr-FR" dirty="0" smtClean="0"/>
          </a:p>
          <a:p>
            <a:pPr marL="0" indent="0" algn="just">
              <a:buNone/>
            </a:pPr>
            <a:r>
              <a:rPr lang="fr-FR" dirty="0" smtClean="0"/>
              <a:t> </a:t>
            </a:r>
            <a:r>
              <a:rPr lang="fr-FR" dirty="0"/>
              <a:t>Règle du </a:t>
            </a:r>
            <a:r>
              <a:rPr lang="fr-FR" dirty="0" smtClean="0"/>
              <a:t>CQFD </a:t>
            </a:r>
            <a:r>
              <a:rPr lang="fr-FR" dirty="0"/>
              <a:t>: Coût Qualité Fonctionnalités Délai.</a:t>
            </a:r>
          </a:p>
        </p:txBody>
      </p:sp>
    </p:spTree>
    <p:extLst>
      <p:ext uri="{BB962C8B-B14F-4D97-AF65-F5344CB8AC3E}">
        <p14:creationId xmlns:p14="http://schemas.microsoft.com/office/powerpoint/2010/main" val="2320497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DE l’ingénierie logicielle</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smtClean="0"/>
              <a:t>Triangle coût-délai-qualité</a:t>
            </a:r>
          </a:p>
          <a:p>
            <a:pPr marL="0" indent="0" algn="just">
              <a:buNone/>
            </a:pPr>
            <a:endParaRPr lang="fr-FR" dirty="0"/>
          </a:p>
          <a:p>
            <a:pPr marL="0" indent="0" algn="just">
              <a:buNone/>
            </a:pPr>
            <a:endParaRPr lang="fr-FR" dirty="0" smtClean="0"/>
          </a:p>
          <a:p>
            <a:pPr marL="0" indent="0" algn="just">
              <a:buNone/>
            </a:pPr>
            <a:endParaRPr lang="fr-FR" dirty="0"/>
          </a:p>
          <a:p>
            <a:pPr marL="0" indent="0" algn="just">
              <a:buNone/>
            </a:pPr>
            <a:endParaRPr lang="fr-FR" dirty="0" smtClean="0"/>
          </a:p>
          <a:p>
            <a:pPr marL="0" indent="0" algn="just">
              <a:buNone/>
            </a:pPr>
            <a:endParaRPr lang="fr-FR" dirty="0"/>
          </a:p>
          <a:p>
            <a:pPr marL="0" indent="0" algn="just">
              <a:buNone/>
            </a:pPr>
            <a:endParaRPr lang="fr-FR" dirty="0" smtClean="0"/>
          </a:p>
          <a:p>
            <a:pPr marL="0" indent="0" algn="just">
              <a:buNone/>
            </a:pPr>
            <a:endParaRPr lang="fr-FR" dirty="0" smtClean="0"/>
          </a:p>
          <a:p>
            <a:pPr marL="0" indent="0" algn="just">
              <a:buNone/>
            </a:pPr>
            <a:r>
              <a:rPr lang="fr-FR" dirty="0"/>
              <a:t>Sans être une solution miracle, le génie logiciel a pour objectif de maximiser la surface du triangle en tenant compte des priorités du client.</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2306" y="2719075"/>
            <a:ext cx="5033620" cy="2831411"/>
          </a:xfrm>
          <a:prstGeom prst="rect">
            <a:avLst/>
          </a:prstGeom>
        </p:spPr>
      </p:pic>
    </p:spTree>
    <p:extLst>
      <p:ext uri="{BB962C8B-B14F-4D97-AF65-F5344CB8AC3E}">
        <p14:creationId xmlns:p14="http://schemas.microsoft.com/office/powerpoint/2010/main" val="2002534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 sur l’ingénierie logicielle</a:t>
            </a:r>
            <a:endParaRPr lang="fr-FR" dirty="0"/>
          </a:p>
        </p:txBody>
      </p:sp>
      <p:sp>
        <p:nvSpPr>
          <p:cNvPr id="3" name="Espace réservé du contenu 2"/>
          <p:cNvSpPr>
            <a:spLocks noGrp="1"/>
          </p:cNvSpPr>
          <p:nvPr>
            <p:ph idx="1"/>
          </p:nvPr>
        </p:nvSpPr>
        <p:spPr/>
        <p:txBody>
          <a:bodyPr/>
          <a:lstStyle/>
          <a:p>
            <a:pPr marL="0" indent="0" algn="just">
              <a:buNone/>
            </a:pPr>
            <a:r>
              <a:rPr lang="fr-FR" dirty="0"/>
              <a:t>Le Génie Logiciel </a:t>
            </a:r>
            <a:r>
              <a:rPr lang="fr-FR" dirty="0" smtClean="0"/>
              <a:t>englobe les tâches suivantes : </a:t>
            </a:r>
          </a:p>
          <a:p>
            <a:pPr marL="0" indent="0" algn="just">
              <a:buNone/>
            </a:pPr>
            <a:endParaRPr lang="fr-FR" dirty="0"/>
          </a:p>
        </p:txBody>
      </p:sp>
      <p:graphicFrame>
        <p:nvGraphicFramePr>
          <p:cNvPr id="4" name="Diagramme 3"/>
          <p:cNvGraphicFramePr/>
          <p:nvPr>
            <p:extLst>
              <p:ext uri="{D42A27DB-BD31-4B8C-83A1-F6EECF244321}">
                <p14:modId xmlns:p14="http://schemas.microsoft.com/office/powerpoint/2010/main" val="481324772"/>
              </p:ext>
            </p:extLst>
          </p:nvPr>
        </p:nvGraphicFramePr>
        <p:xfrm>
          <a:off x="2269744"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431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4929723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00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COURS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smtClean="0"/>
              <a:t>13h de cours</a:t>
            </a:r>
          </a:p>
          <a:p>
            <a:pPr>
              <a:buFont typeface="Wingdings" panose="05000000000000000000" pitchFamily="2" charset="2"/>
              <a:buChar char="v"/>
            </a:pPr>
            <a:r>
              <a:rPr lang="fr-FR" dirty="0" smtClean="0"/>
              <a:t>13h de TD</a:t>
            </a:r>
          </a:p>
          <a:p>
            <a:pPr>
              <a:buFont typeface="Wingdings" panose="05000000000000000000" pitchFamily="2" charset="2"/>
              <a:buChar char="v"/>
            </a:pPr>
            <a:r>
              <a:rPr lang="fr-FR" dirty="0" smtClean="0"/>
              <a:t>Evaluation : </a:t>
            </a:r>
            <a:r>
              <a:rPr lang="fr-FR" dirty="0" smtClean="0"/>
              <a:t>Un projet de travaux pratique à </a:t>
            </a:r>
            <a:r>
              <a:rPr lang="fr-FR" dirty="0" smtClean="0"/>
              <a:t>présenter</a:t>
            </a:r>
            <a:endParaRPr lang="fr-FR" dirty="0"/>
          </a:p>
        </p:txBody>
      </p:sp>
    </p:spTree>
    <p:extLst>
      <p:ext uri="{BB962C8B-B14F-4D97-AF65-F5344CB8AC3E}">
        <p14:creationId xmlns:p14="http://schemas.microsoft.com/office/powerpoint/2010/main" val="3322704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4956048"/>
          </a:xfrm>
        </p:spPr>
        <p:txBody>
          <a:bodyPr/>
          <a:lstStyle/>
          <a:p>
            <a:pPr algn="ctr"/>
            <a:r>
              <a:rPr lang="fr-FR" dirty="0" smtClean="0"/>
              <a:t>Généralités sur l’ingénierie logicielle</a:t>
            </a:r>
            <a:endParaRPr lang="fr-FR" dirty="0"/>
          </a:p>
        </p:txBody>
      </p:sp>
    </p:spTree>
    <p:extLst>
      <p:ext uri="{BB962C8B-B14F-4D97-AF65-F5344CB8AC3E}">
        <p14:creationId xmlns:p14="http://schemas.microsoft.com/office/powerpoint/2010/main" val="131359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besoin client et la </a:t>
            </a:r>
            <a:r>
              <a:rPr lang="fr-FR" dirty="0" smtClean="0"/>
              <a:t>balançoire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056" y="84672"/>
            <a:ext cx="9473184" cy="6773328"/>
          </a:xfrm>
          <a:prstGeom prst="rect">
            <a:avLst/>
          </a:prstGeom>
        </p:spPr>
      </p:pic>
    </p:spTree>
    <p:extLst>
      <p:ext uri="{BB962C8B-B14F-4D97-AF65-F5344CB8AC3E}">
        <p14:creationId xmlns:p14="http://schemas.microsoft.com/office/powerpoint/2010/main" val="2247014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a:t>
            </a:r>
            <a:endParaRPr lang="fr-FR" dirty="0"/>
          </a:p>
        </p:txBody>
      </p:sp>
      <p:sp>
        <p:nvSpPr>
          <p:cNvPr id="3" name="Espace réservé du contenu 2"/>
          <p:cNvSpPr>
            <a:spLocks noGrp="1"/>
          </p:cNvSpPr>
          <p:nvPr>
            <p:ph idx="1"/>
          </p:nvPr>
        </p:nvSpPr>
        <p:spPr/>
        <p:txBody>
          <a:bodyPr>
            <a:normAutofit/>
          </a:bodyPr>
          <a:lstStyle/>
          <a:p>
            <a:pPr marL="0" indent="0">
              <a:buNone/>
            </a:pPr>
            <a:endParaRPr lang="fr-FR" sz="4000" b="1" dirty="0" smtClean="0">
              <a:effectLst>
                <a:outerShdw blurRad="38100" dist="38100" dir="2700000" algn="tl">
                  <a:srgbClr val="000000">
                    <a:alpha val="43137"/>
                  </a:srgbClr>
                </a:outerShdw>
              </a:effectLst>
            </a:endParaRPr>
          </a:p>
          <a:p>
            <a:r>
              <a:rPr lang="fr-FR" sz="4000" b="1" dirty="0" smtClean="0">
                <a:effectLst>
                  <a:outerShdw blurRad="38100" dist="38100" dir="2700000" algn="tl">
                    <a:srgbClr val="000000">
                      <a:alpha val="43137"/>
                    </a:srgbClr>
                  </a:outerShdw>
                </a:effectLst>
              </a:rPr>
              <a:t>« le </a:t>
            </a:r>
            <a:r>
              <a:rPr lang="fr-FR" sz="4000" b="1" dirty="0">
                <a:effectLst>
                  <a:outerShdw blurRad="38100" dist="38100" dir="2700000" algn="tl">
                    <a:srgbClr val="000000">
                      <a:alpha val="43137"/>
                    </a:srgbClr>
                  </a:outerShdw>
                </a:effectLst>
              </a:rPr>
              <a:t>logiciel n’est pas fiable et il est difficile de réaliser dans des délais prévus des logiciels satisfaisant leurs besoins initiaux</a:t>
            </a:r>
            <a:r>
              <a:rPr lang="fr-FR" sz="4000" b="1" dirty="0" smtClean="0">
                <a:effectLst>
                  <a:outerShdw blurRad="38100" dist="38100" dir="2700000" algn="tl">
                    <a:srgbClr val="000000">
                      <a:alpha val="43137"/>
                    </a:srgbClr>
                  </a:outerShdw>
                </a:effectLst>
              </a:rPr>
              <a:t>. »</a:t>
            </a:r>
            <a:endParaRPr lang="fr-FR"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1878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 du GL</a:t>
            </a:r>
            <a:endParaRPr lang="fr-FR" dirty="0"/>
          </a:p>
        </p:txBody>
      </p:sp>
      <p:sp>
        <p:nvSpPr>
          <p:cNvPr id="3" name="Espace réservé du contenu 2"/>
          <p:cNvSpPr>
            <a:spLocks noGrp="1"/>
          </p:cNvSpPr>
          <p:nvPr>
            <p:ph idx="1"/>
          </p:nvPr>
        </p:nvSpPr>
        <p:spPr>
          <a:xfrm>
            <a:off x="1024128" y="1828800"/>
            <a:ext cx="9720071" cy="4480560"/>
          </a:xfrm>
        </p:spPr>
        <p:txBody>
          <a:bodyPr>
            <a:normAutofit fontScale="92500"/>
          </a:bodyPr>
          <a:lstStyle/>
          <a:p>
            <a:pPr algn="just">
              <a:buFont typeface="Wingdings" panose="05000000000000000000" pitchFamily="2" charset="2"/>
              <a:buChar char="v"/>
            </a:pPr>
            <a:r>
              <a:rPr lang="fr-FR" b="1" dirty="0" smtClean="0"/>
              <a:t>Terme introduit à la fin des </a:t>
            </a:r>
            <a:r>
              <a:rPr lang="fr-FR" b="1" dirty="0"/>
              <a:t>années soixante (</a:t>
            </a:r>
            <a:r>
              <a:rPr lang="fr-FR" b="1" dirty="0" smtClean="0"/>
              <a:t>1968) lors d’une conférence sur la </a:t>
            </a:r>
            <a:r>
              <a:rPr lang="fr-FR" b="1" dirty="0"/>
              <a:t>crise logicielle de l'OTAN à Garmisch-Partenkirchen (Allemagne) </a:t>
            </a:r>
            <a:r>
              <a:rPr lang="fr-FR" dirty="0"/>
              <a:t>;</a:t>
            </a:r>
            <a:endParaRPr lang="fr-FR" dirty="0" smtClean="0"/>
          </a:p>
          <a:p>
            <a:pPr algn="just">
              <a:buFont typeface="Wingdings" panose="05000000000000000000" pitchFamily="2" charset="2"/>
              <a:buChar char="v"/>
            </a:pPr>
            <a:r>
              <a:rPr lang="fr-FR" dirty="0"/>
              <a:t>Le Génie Logiciel est à rapprocher du Génie civil, Génie mécanique ou Génie chimique. La réalisation d'un pont ne peut être menée sans méthodologie, de même la réalisation d'un logiciel nécessite un minimum de précautions qui garantissent un certains nombre de propriétés</a:t>
            </a:r>
          </a:p>
          <a:p>
            <a:pPr algn="just">
              <a:buFont typeface="Wingdings" panose="05000000000000000000" pitchFamily="2" charset="2"/>
              <a:buChar char="v"/>
            </a:pPr>
            <a:r>
              <a:rPr lang="fr-FR" b="1" dirty="0"/>
              <a:t>IEEE définit le génie logiciel comme l'application d'une </a:t>
            </a:r>
            <a:r>
              <a:rPr lang="fr-FR" b="1" dirty="0" smtClean="0"/>
              <a:t>approche systématique</a:t>
            </a:r>
            <a:r>
              <a:rPr lang="fr-FR" b="1" dirty="0"/>
              <a:t>, disciplinée et quantifiable au développement, à l'exploitation et à </a:t>
            </a:r>
            <a:r>
              <a:rPr lang="fr-FR" b="1" dirty="0" smtClean="0"/>
              <a:t>la maintenance </a:t>
            </a:r>
            <a:r>
              <a:rPr lang="fr-FR" b="1" dirty="0"/>
              <a:t>des logiciels</a:t>
            </a:r>
            <a:r>
              <a:rPr lang="fr-FR" b="1" dirty="0" smtClean="0"/>
              <a:t>;</a:t>
            </a:r>
          </a:p>
          <a:p>
            <a:pPr algn="just">
              <a:buFont typeface="Wingdings" panose="05000000000000000000" pitchFamily="2" charset="2"/>
              <a:buChar char="v"/>
            </a:pPr>
            <a:r>
              <a:rPr lang="fr-FR" dirty="0"/>
              <a:t>Friedrich L. Bauer, un informaticien allemand, définit le génie logiciel comme l’établissement et l’utilisation de </a:t>
            </a:r>
            <a:r>
              <a:rPr lang="fr-FR" b="1" dirty="0"/>
              <a:t>principes d’ingénierie afin d’obtenir des logiciels économiques, fiables et efficaces sur des machines réelles</a:t>
            </a:r>
            <a:r>
              <a:rPr lang="fr-FR" dirty="0"/>
              <a:t>.</a:t>
            </a:r>
            <a:endParaRPr lang="fr-FR" b="1" dirty="0" smtClean="0"/>
          </a:p>
          <a:p>
            <a:pPr algn="just">
              <a:buFont typeface="Wingdings" panose="05000000000000000000" pitchFamily="2" charset="2"/>
              <a:buChar char="v"/>
            </a:pPr>
            <a:r>
              <a:rPr lang="fr-FR" b="1" dirty="0" smtClean="0"/>
              <a:t>Il </a:t>
            </a:r>
            <a:r>
              <a:rPr lang="fr-FR" b="1" dirty="0"/>
              <a:t>consiste à identifier et à utiliser des méthodes, des pratiques et des outils permettant de maximiser les chances de réussite d'un projet logiciel</a:t>
            </a:r>
            <a:r>
              <a:rPr lang="fr-FR" dirty="0"/>
              <a:t>.</a:t>
            </a:r>
          </a:p>
        </p:txBody>
      </p:sp>
    </p:spTree>
    <p:extLst>
      <p:ext uri="{BB962C8B-B14F-4D97-AF65-F5344CB8AC3E}">
        <p14:creationId xmlns:p14="http://schemas.microsoft.com/office/powerpoint/2010/main" val="2476330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d’un bon logiciel</a:t>
            </a:r>
            <a:endParaRPr lang="fr-FR" dirty="0"/>
          </a:p>
        </p:txBody>
      </p:sp>
      <p:sp>
        <p:nvSpPr>
          <p:cNvPr id="3" name="Espace réservé du contenu 2"/>
          <p:cNvSpPr>
            <a:spLocks noGrp="1"/>
          </p:cNvSpPr>
          <p:nvPr>
            <p:ph idx="1"/>
          </p:nvPr>
        </p:nvSpPr>
        <p:spPr/>
        <p:txBody>
          <a:bodyPr>
            <a:normAutofit/>
          </a:bodyPr>
          <a:lstStyle/>
          <a:p>
            <a:r>
              <a:rPr lang="fr-FR" dirty="0" smtClean="0"/>
              <a:t>Un bon logiciel est un logiciel de qualité</a:t>
            </a:r>
          </a:p>
          <a:p>
            <a:r>
              <a:rPr lang="fr-FR" dirty="0" smtClean="0"/>
              <a:t>Les principaux </a:t>
            </a:r>
            <a:r>
              <a:rPr lang="fr-FR" dirty="0"/>
              <a:t>facteurs de qualité d'un logiciel </a:t>
            </a:r>
            <a:r>
              <a:rPr lang="fr-FR" dirty="0" smtClean="0"/>
              <a:t>sont proposée </a:t>
            </a:r>
            <a:r>
              <a:rPr lang="fr-FR" dirty="0"/>
              <a:t>ci-dessous </a:t>
            </a:r>
            <a:r>
              <a:rPr lang="fr-FR" dirty="0" smtClean="0"/>
              <a:t>:</a:t>
            </a:r>
          </a:p>
          <a:p>
            <a:pPr>
              <a:buFont typeface="Wingdings" panose="05000000000000000000" pitchFamily="2" charset="2"/>
              <a:buChar char="Ø"/>
            </a:pPr>
            <a:r>
              <a:rPr lang="fr-FR" dirty="0" smtClean="0"/>
              <a:t>Disponibilité</a:t>
            </a:r>
          </a:p>
          <a:p>
            <a:pPr marL="0" indent="0">
              <a:buNone/>
            </a:pPr>
            <a:r>
              <a:rPr lang="fr-FR" dirty="0" smtClean="0"/>
              <a:t>Aptitude </a:t>
            </a:r>
            <a:r>
              <a:rPr lang="fr-FR" dirty="0"/>
              <a:t>du logiciel à assurer sa fonction pendant une période de temps donnée</a:t>
            </a:r>
            <a:r>
              <a:rPr lang="fr-FR" dirty="0" smtClean="0"/>
              <a:t>.</a:t>
            </a:r>
          </a:p>
          <a:p>
            <a:pPr>
              <a:buFont typeface="Wingdings" panose="05000000000000000000" pitchFamily="2" charset="2"/>
              <a:buChar char="Ø"/>
            </a:pPr>
            <a:r>
              <a:rPr lang="fr-FR" dirty="0" smtClean="0"/>
              <a:t>Ergonomie</a:t>
            </a:r>
          </a:p>
          <a:p>
            <a:pPr>
              <a:buFont typeface="Wingdings" panose="05000000000000000000" pitchFamily="2" charset="2"/>
              <a:buChar char="Ø"/>
            </a:pPr>
            <a:r>
              <a:rPr lang="fr-FR" dirty="0" smtClean="0"/>
              <a:t>Fiabilité </a:t>
            </a:r>
          </a:p>
          <a:p>
            <a:pPr marL="0" indent="0">
              <a:buNone/>
            </a:pPr>
            <a:r>
              <a:rPr lang="fr-FR" dirty="0"/>
              <a:t>Aptitude du logiciel à accomplir sans défaillance l'ensemble des fonctions spécifiées, à fonctionner dans des conditions anormales sans mettre en cause ni les informations du système, ni leur cohérence</a:t>
            </a:r>
            <a:r>
              <a:rPr lang="fr-FR" dirty="0" smtClean="0"/>
              <a:t>.</a:t>
            </a:r>
          </a:p>
          <a:p>
            <a:pPr>
              <a:buFont typeface="Wingdings" panose="05000000000000000000" pitchFamily="2" charset="2"/>
              <a:buChar char="Ø"/>
            </a:pPr>
            <a:endParaRPr lang="fr-FR" dirty="0" smtClean="0"/>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4508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de bon logiciel</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Ø"/>
            </a:pPr>
            <a:r>
              <a:rPr lang="fr-FR" b="1" dirty="0" smtClean="0"/>
              <a:t>Flexibilité</a:t>
            </a:r>
          </a:p>
          <a:p>
            <a:pPr marL="0" indent="0">
              <a:buNone/>
            </a:pPr>
            <a:r>
              <a:rPr lang="fr-FR" dirty="0"/>
              <a:t>Caractère d'un logiciel qui définit la facilité avec laquelle des fonctions peuvent être ajoutées, supprimées ou modifiées dans un programme opérationnel</a:t>
            </a:r>
            <a:r>
              <a:rPr lang="fr-FR" dirty="0" smtClean="0"/>
              <a:t>.</a:t>
            </a:r>
          </a:p>
          <a:p>
            <a:pPr>
              <a:buFont typeface="Wingdings" panose="05000000000000000000" pitchFamily="2" charset="2"/>
              <a:buChar char="Ø"/>
            </a:pPr>
            <a:r>
              <a:rPr lang="fr-FR" b="1" dirty="0" smtClean="0"/>
              <a:t>Intégrité</a:t>
            </a:r>
          </a:p>
          <a:p>
            <a:pPr marL="0" indent="0">
              <a:buNone/>
            </a:pPr>
            <a:r>
              <a:rPr lang="fr-FR" dirty="0"/>
              <a:t>Faculté d'un logiciel à être protégé contre des altérations ou contre l'accès par des utilisateurs non autorisés</a:t>
            </a:r>
            <a:r>
              <a:rPr lang="fr-FR" dirty="0" smtClean="0"/>
              <a:t>.</a:t>
            </a:r>
          </a:p>
          <a:p>
            <a:pPr>
              <a:buFont typeface="Wingdings" panose="05000000000000000000" pitchFamily="2" charset="2"/>
              <a:buChar char="Ø"/>
            </a:pPr>
            <a:r>
              <a:rPr lang="fr-FR" b="1" dirty="0" smtClean="0"/>
              <a:t>Maintenabilité</a:t>
            </a:r>
          </a:p>
          <a:p>
            <a:pPr marL="0" indent="0">
              <a:buNone/>
            </a:pPr>
            <a:r>
              <a:rPr lang="fr-FR" dirty="0"/>
              <a:t>Caractère d'un logiciel qui définit la facilité avec laquelle un défaut peut être localisé, identifié et </a:t>
            </a:r>
            <a:r>
              <a:rPr lang="fr-FR" dirty="0" smtClean="0"/>
              <a:t>corrigé</a:t>
            </a:r>
          </a:p>
          <a:p>
            <a:pPr>
              <a:buFont typeface="Wingdings" panose="05000000000000000000" pitchFamily="2" charset="2"/>
              <a:buChar char="Ø"/>
            </a:pPr>
            <a:r>
              <a:rPr lang="fr-FR" b="1" dirty="0" smtClean="0"/>
              <a:t>Réutilisabilité</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7861983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1765</TotalTime>
  <Words>1046</Words>
  <Application>Microsoft Office PowerPoint</Application>
  <PresentationFormat>Grand écran</PresentationFormat>
  <Paragraphs>107</Paragraphs>
  <Slides>13</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Calibri</vt:lpstr>
      <vt:lpstr>Courier New</vt:lpstr>
      <vt:lpstr>Tw Cen MT</vt:lpstr>
      <vt:lpstr>Tw Cen MT Condensed</vt:lpstr>
      <vt:lpstr>Wingdings</vt:lpstr>
      <vt:lpstr>Wingdings 3</vt:lpstr>
      <vt:lpstr>Intégral</vt:lpstr>
      <vt:lpstr>Ingénierie des processus logiciels</vt:lpstr>
      <vt:lpstr>Plan du cours</vt:lpstr>
      <vt:lpstr>LE COURS</vt:lpstr>
      <vt:lpstr>Généralités sur l’ingénierie logicielle</vt:lpstr>
      <vt:lpstr>Le besoin client et la balançoire</vt:lpstr>
      <vt:lpstr>contexte</vt:lpstr>
      <vt:lpstr>Historique du GL</vt:lpstr>
      <vt:lpstr>Caractéristiques d’un bon logiciel</vt:lpstr>
      <vt:lpstr>Caractéristiques de bon logiciel</vt:lpstr>
      <vt:lpstr>Conséquences d’un mauvais logiciel</vt:lpstr>
      <vt:lpstr>OBJECTIFS DE l’ingénierie logicielle</vt:lpstr>
      <vt:lpstr>OBJECTIFS DE l’ingénierie logicielle</vt:lpstr>
      <vt:lpstr>Généralités sur l’ingénierie logicielle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Ingénierie des processus logiciels</dc:title>
  <dc:creator>Compte Microsoft</dc:creator>
  <cp:lastModifiedBy>Compte Microsoft</cp:lastModifiedBy>
  <cp:revision>32</cp:revision>
  <dcterms:created xsi:type="dcterms:W3CDTF">2021-05-06T11:31:59Z</dcterms:created>
  <dcterms:modified xsi:type="dcterms:W3CDTF">2021-05-19T09:30:22Z</dcterms:modified>
</cp:coreProperties>
</file>