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2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874E6-956E-4EBC-B8D5-7FB54D08EB9E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FF4F3-5B97-4954-983B-F7000548D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5649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080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5043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5508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4872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1245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32098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330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AA98D-53A0-44E0-801B-64FB2EF92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3BA27-E4C8-4FD9-B982-DC3F31618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82047-EE1E-4B53-91CB-1697F16A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905BD-11AC-46E5-9934-E3D32BE9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F06BE-A342-4A56-A987-3CAD069B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1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FFABA-5BDC-4957-AB63-2FC08EEC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9EAC02-0524-4B23-9EA5-B910C3D4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75198-9891-465D-9C63-E4297BC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A8C32-50B9-4F44-93D3-51F125E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EDE7C-E4E1-4866-BD96-19A8373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903AE-1B59-48E8-A85B-C276BB9E7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42274-2C43-423F-9262-33499DD39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F2868-A2A3-4437-9046-7AC821A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2DC7C-509E-4F68-B3DC-1650C79A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15C5E-9DAE-4A58-B93C-B8AC2CF1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94EEE-28A4-4412-9F45-B125CEF5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D93C5-19F0-49DF-AFD6-0539A711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8B6017-B41E-4010-B275-6CF705D8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9C8DA-EB62-4D4C-A065-A48427C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6A9A1-6D96-4BF7-9009-43D6727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1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35EA8-0FC1-47A4-A7D4-7B3C4C94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3BCEE9-394E-4F70-8BD2-8351AC45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0C926-090F-4E5D-B2F6-C40A5F29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C6D63-9D02-4404-A068-8F9BDE5A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B60D6-1D4D-4DEA-B541-7C835FA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6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3BDA6-CA76-4436-B510-3C6074EB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A646B-0B64-417E-BFCB-9230DF099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8D114F-2BCB-4FE2-A593-251D3D7FF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25A24-2463-4E71-BE27-5FAB55B7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D3F06-0528-490B-9C84-F8378B7F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FD201-00BF-4EF0-925F-D858558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3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02AC9-2926-4E49-8D21-0586A845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E0959-62DE-4680-B9C2-BD701B31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639CE-0DA7-4919-9675-2D5E55140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A7322-E5E5-49D2-B290-8F4638CCF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E2637F-DC85-4CA3-B928-C3019D65D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DE616C-DA3C-4B13-9868-092DB03A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78950A-969B-439B-8DB3-18CB4FEB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9871D2-03A6-46A0-9F41-B7ADFCB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9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8F852-A3C5-46FA-9B4B-3093B7E9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490EA-25B1-433C-8F50-5634C570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6DD536-954B-48ED-9B2F-C15A369C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C6293-973E-49DE-8E59-C6D148A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CE0741-10E9-42B6-97DB-0D10BD1D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06D4FC-1964-4A65-B4CF-C9DED80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C36D64-47B7-4918-A93E-6A5C3C18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1D4FA-03B8-46AC-A1BC-FEAA85A5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ED2A5-BDFE-4085-91CA-66110BE8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040C06-1D6C-42FA-A8F2-A8129F60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00EB6-619D-459B-B337-F46B6A0D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32126-236A-4290-9790-7300AFF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038BF-F380-42C2-86B2-3777F2DF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43018-E2AF-4FEF-BCCA-9A4D0A48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40CDF2-ADE0-47DA-9233-A411F7975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288236-745F-4F57-95C4-330EA4A2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FCE6A-5287-45D3-9CAB-F1F35EA0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76443-5C51-4820-B07E-F9FE8798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E4E8BB-DC46-4E83-8FC7-D54E3220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7F1859-3C9F-4EFA-84F4-F7BC51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99299-F5E4-4841-9D35-08BEC147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D31C9-2D7A-4A0C-97D7-0EA042B57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C7F2-91F9-421A-9299-53FE16FCF114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17C0F-7323-458E-B17C-EB3DB1E4D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51205-46D2-478E-8054-E3F513D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7DC3-9B28-4292-B317-A6F97D110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985108" y="3055051"/>
            <a:ext cx="10221783" cy="747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cours</a:t>
            </a:r>
            <a:r>
              <a:rPr lang="en-GB" b="1" dirty="0">
                <a:solidFill>
                  <a:srgbClr val="002060"/>
                </a:solidFill>
                <a:latin typeface="Corbel Light" panose="020B0303020204020204" pitchFamily="34" charset="0"/>
              </a:rPr>
              <a:t> à </a:t>
            </a:r>
            <a:r>
              <a:rPr lang="en-GB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présenter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691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Consignes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27252"/>
            <a:ext cx="11368670" cy="42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Chaque étudiant, un thème.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notes dépendront de la qualité de la présentation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 de la réponse aux questions.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présentation durera au maximum 10 mn (les questions incluses).</a:t>
            </a:r>
            <a:endParaRPr lang="en-US" sz="40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004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1 : Ingénierie des exigences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27252"/>
            <a:ext cx="11368670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 d’ingénierie des exigences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Exigences fonctionnelles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Exigences non-fonctionnelles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4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4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367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2 : Modélisation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1" y="752635"/>
            <a:ext cx="11368670" cy="56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 de contexte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 d’interaction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 structurels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 comportementaux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Ingénierie Dirigée par les Modèles (IDM)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Architecture Dirigée par les Modèles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8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3 : Architecture Logicielle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1" y="752635"/>
            <a:ext cx="11368670" cy="489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Patterns d’architecture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Architecture en couches (et Architecture n-tier)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Architecture Orientée Service (SOA)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Microservices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MVC (MVP, MVVM, etc.)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208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4 : Architecture Logicielle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1" y="752635"/>
            <a:ext cx="11368670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Orientée Objet avec UML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Design patterns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 open-source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5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5 : Tests logiciels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1" y="752635"/>
            <a:ext cx="11368670" cy="418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Types de test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Nature du test (statique vs dynamique)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Phases d’un processus de test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Principes des tests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36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Cours 5 : Evolution Logicielle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1" y="752635"/>
            <a:ext cx="11368670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Points importants à aborder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Types/raisons d’évolution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 ancien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Différents types de maintenance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fr-FR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fr-FR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(tout ce qui est connexe au thème).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34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314</Words>
  <Application>Microsoft Office PowerPoint</Application>
  <PresentationFormat>Grand écran</PresentationFormat>
  <Paragraphs>55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bassirou TOURE</dc:creator>
  <cp:lastModifiedBy>bassirou TOURE</cp:lastModifiedBy>
  <cp:revision>2</cp:revision>
  <dcterms:created xsi:type="dcterms:W3CDTF">2021-01-22T08:59:11Z</dcterms:created>
  <dcterms:modified xsi:type="dcterms:W3CDTF">2021-01-22T09:35:56Z</dcterms:modified>
</cp:coreProperties>
</file>