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9"/>
  </p:notesMasterIdLst>
  <p:sldIdLst>
    <p:sldId id="256" r:id="rId2"/>
    <p:sldId id="257" r:id="rId3"/>
    <p:sldId id="258" r:id="rId4"/>
    <p:sldId id="281" r:id="rId5"/>
    <p:sldId id="282" r:id="rId6"/>
    <p:sldId id="283" r:id="rId7"/>
    <p:sldId id="284" r:id="rId8"/>
  </p:sldIdLst>
  <p:sldSz cx="7559675" cy="10691813"/>
  <p:notesSz cx="6858000" cy="9144000"/>
  <p:embeddedFontLst>
    <p:embeddedFont>
      <p:font typeface="Bebas Neue" panose="020B0604020202020204" charset="0"/>
      <p:regular r:id="rId10"/>
    </p:embeddedFont>
    <p:embeddedFont>
      <p:font typeface="Syne" panose="020B0604020202020204" charset="0"/>
      <p:regular r:id="rId11"/>
      <p:bold r:id="rId12"/>
    </p:embeddedFont>
    <p:embeddedFont>
      <p:font typeface="Trochut" panose="020B0604020202020204"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CC320-6CD1-4C03-98E5-EAD2E00FF32E}">
  <a:tblStyle styleId="{612CC320-6CD1-4C03-98E5-EAD2E00FF3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25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bcc4fe0e4a_0_0: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bcc4fe0e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91bc2d2b2e_0_0: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91bc2d2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02267dafb_0_2: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02267daf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02267dafb_0_2: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02267daf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4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02267dafb_0_2: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02267daf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61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02267dafb_0_2: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02267daf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50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02267dafb_0_2: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02267daf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919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0100" y="5858576"/>
            <a:ext cx="5959800" cy="2604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354050" y="8495274"/>
            <a:ext cx="4851900" cy="476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a:spLocks noGrp="1"/>
          </p:cNvSpPr>
          <p:nvPr>
            <p:ph type="pic" idx="2"/>
          </p:nvPr>
        </p:nvSpPr>
        <p:spPr>
          <a:xfrm>
            <a:off x="1451550" y="685800"/>
            <a:ext cx="4656900" cy="4656900"/>
          </a:xfrm>
          <a:prstGeom prst="diamond">
            <a:avLst/>
          </a:prstGeom>
          <a:noFill/>
          <a:ln>
            <a:noFill/>
          </a:ln>
        </p:spPr>
      </p:sp>
      <p:grpSp>
        <p:nvGrpSpPr>
          <p:cNvPr id="12" name="Google Shape;12;p2"/>
          <p:cNvGrpSpPr/>
          <p:nvPr/>
        </p:nvGrpSpPr>
        <p:grpSpPr>
          <a:xfrm>
            <a:off x="-14650" y="0"/>
            <a:ext cx="7589300" cy="10692050"/>
            <a:chOff x="-14650" y="0"/>
            <a:chExt cx="7589300" cy="10692050"/>
          </a:xfrm>
        </p:grpSpPr>
        <p:sp>
          <p:nvSpPr>
            <p:cNvPr id="13" name="Google Shape;13;p2"/>
            <p:cNvSpPr/>
            <p:nvPr/>
          </p:nvSpPr>
          <p:spPr>
            <a:xfrm>
              <a:off x="-14650" y="0"/>
              <a:ext cx="526800" cy="106920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0"/>
              <a:ext cx="21933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311300" y="0"/>
              <a:ext cx="22488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47850" y="0"/>
              <a:ext cx="526800" cy="106920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0161650"/>
              <a:ext cx="21933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311300" y="10161650"/>
              <a:ext cx="22488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2779950" y="95400"/>
            <a:ext cx="2000100" cy="323700"/>
            <a:chOff x="2779950" y="95400"/>
            <a:chExt cx="2000100" cy="323700"/>
          </a:xfrm>
        </p:grpSpPr>
        <p:sp>
          <p:nvSpPr>
            <p:cNvPr id="20" name="Google Shape;20;p2"/>
            <p:cNvSpPr/>
            <p:nvPr/>
          </p:nvSpPr>
          <p:spPr>
            <a:xfrm>
              <a:off x="27799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181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563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_2">
    <p:bg>
      <p:bgPr>
        <a:noFill/>
        <a:effectLst/>
      </p:bgPr>
    </p:bg>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481650" y="1039325"/>
            <a:ext cx="65664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grpSp>
        <p:nvGrpSpPr>
          <p:cNvPr id="155" name="Google Shape;155;p13"/>
          <p:cNvGrpSpPr/>
          <p:nvPr/>
        </p:nvGrpSpPr>
        <p:grpSpPr>
          <a:xfrm>
            <a:off x="-7325" y="0"/>
            <a:ext cx="7574475" cy="10692050"/>
            <a:chOff x="0" y="0"/>
            <a:chExt cx="7574475" cy="10692050"/>
          </a:xfrm>
        </p:grpSpPr>
        <p:sp>
          <p:nvSpPr>
            <p:cNvPr id="156" name="Google Shape;156;p13"/>
            <p:cNvSpPr/>
            <p:nvPr/>
          </p:nvSpPr>
          <p:spPr>
            <a:xfrm>
              <a:off x="7325" y="25"/>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7305675" y="0"/>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5319989" y="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0" y="0"/>
              <a:ext cx="21933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0"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5319989"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13"/>
          <p:cNvGrpSpPr/>
          <p:nvPr/>
        </p:nvGrpSpPr>
        <p:grpSpPr>
          <a:xfrm>
            <a:off x="2868450" y="62425"/>
            <a:ext cx="1823100" cy="151800"/>
            <a:chOff x="2868450" y="181350"/>
            <a:chExt cx="1823100" cy="151800"/>
          </a:xfrm>
        </p:grpSpPr>
        <p:sp>
          <p:nvSpPr>
            <p:cNvPr id="163" name="Google Shape;163;p13"/>
            <p:cNvSpPr/>
            <p:nvPr/>
          </p:nvSpPr>
          <p:spPr>
            <a:xfrm>
              <a:off x="28684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3706650" y="181350"/>
              <a:ext cx="146700" cy="1518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45448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205"/>
        <p:cNvGrpSpPr/>
        <p:nvPr/>
      </p:nvGrpSpPr>
      <p:grpSpPr>
        <a:xfrm>
          <a:off x="0" y="0"/>
          <a:ext cx="0" cy="0"/>
          <a:chOff x="0" y="0"/>
          <a:chExt cx="0" cy="0"/>
        </a:xfrm>
      </p:grpSpPr>
      <p:grpSp>
        <p:nvGrpSpPr>
          <p:cNvPr id="206" name="Google Shape;206;p17"/>
          <p:cNvGrpSpPr/>
          <p:nvPr/>
        </p:nvGrpSpPr>
        <p:grpSpPr>
          <a:xfrm>
            <a:off x="2868450" y="62425"/>
            <a:ext cx="1823100" cy="151800"/>
            <a:chOff x="2868450" y="181350"/>
            <a:chExt cx="1823100" cy="151800"/>
          </a:xfrm>
        </p:grpSpPr>
        <p:sp>
          <p:nvSpPr>
            <p:cNvPr id="207" name="Google Shape;207;p17"/>
            <p:cNvSpPr/>
            <p:nvPr/>
          </p:nvSpPr>
          <p:spPr>
            <a:xfrm>
              <a:off x="28684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3706650" y="181350"/>
              <a:ext cx="146700" cy="1518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45448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7"/>
          <p:cNvGrpSpPr/>
          <p:nvPr/>
        </p:nvGrpSpPr>
        <p:grpSpPr>
          <a:xfrm>
            <a:off x="-7325" y="0"/>
            <a:ext cx="7574475" cy="10692050"/>
            <a:chOff x="0" y="0"/>
            <a:chExt cx="7574475" cy="10692050"/>
          </a:xfrm>
        </p:grpSpPr>
        <p:sp>
          <p:nvSpPr>
            <p:cNvPr id="211" name="Google Shape;211;p17"/>
            <p:cNvSpPr/>
            <p:nvPr/>
          </p:nvSpPr>
          <p:spPr>
            <a:xfrm>
              <a:off x="7325" y="25"/>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7305675" y="0"/>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5319989" y="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0" y="0"/>
              <a:ext cx="21933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0"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5319989"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
    <p:bg>
      <p:bgPr>
        <a:noFill/>
        <a:effectLst/>
      </p:bgPr>
    </p:bg>
    <p:spTree>
      <p:nvGrpSpPr>
        <p:cNvPr id="1" name="Shape 217"/>
        <p:cNvGrpSpPr/>
        <p:nvPr/>
      </p:nvGrpSpPr>
      <p:grpSpPr>
        <a:xfrm>
          <a:off x="0" y="0"/>
          <a:ext cx="0" cy="0"/>
          <a:chOff x="0" y="0"/>
          <a:chExt cx="0" cy="0"/>
        </a:xfrm>
      </p:grpSpPr>
      <p:grpSp>
        <p:nvGrpSpPr>
          <p:cNvPr id="218" name="Google Shape;218;p18"/>
          <p:cNvGrpSpPr/>
          <p:nvPr/>
        </p:nvGrpSpPr>
        <p:grpSpPr>
          <a:xfrm>
            <a:off x="-14650" y="0"/>
            <a:ext cx="7589300" cy="10692050"/>
            <a:chOff x="-14650" y="0"/>
            <a:chExt cx="7589300" cy="10692050"/>
          </a:xfrm>
        </p:grpSpPr>
        <p:sp>
          <p:nvSpPr>
            <p:cNvPr id="219" name="Google Shape;219;p18"/>
            <p:cNvSpPr/>
            <p:nvPr/>
          </p:nvSpPr>
          <p:spPr>
            <a:xfrm>
              <a:off x="-14650" y="0"/>
              <a:ext cx="526800" cy="106920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0" y="0"/>
              <a:ext cx="21933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5311300" y="0"/>
              <a:ext cx="22488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7047850" y="0"/>
              <a:ext cx="526800" cy="106920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0" y="10161650"/>
              <a:ext cx="21933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5311300" y="10161650"/>
              <a:ext cx="22488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8"/>
          <p:cNvGrpSpPr/>
          <p:nvPr/>
        </p:nvGrpSpPr>
        <p:grpSpPr>
          <a:xfrm>
            <a:off x="2779950" y="95400"/>
            <a:ext cx="2000100" cy="323700"/>
            <a:chOff x="2779950" y="95400"/>
            <a:chExt cx="2000100" cy="323700"/>
          </a:xfrm>
        </p:grpSpPr>
        <p:sp>
          <p:nvSpPr>
            <p:cNvPr id="226" name="Google Shape;226;p18"/>
            <p:cNvSpPr/>
            <p:nvPr/>
          </p:nvSpPr>
          <p:spPr>
            <a:xfrm>
              <a:off x="27799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36181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4563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8"/>
          <p:cNvGrpSpPr/>
          <p:nvPr/>
        </p:nvGrpSpPr>
        <p:grpSpPr>
          <a:xfrm>
            <a:off x="2779950" y="10272900"/>
            <a:ext cx="2000100" cy="323700"/>
            <a:chOff x="2779950" y="95400"/>
            <a:chExt cx="2000100" cy="323700"/>
          </a:xfrm>
        </p:grpSpPr>
        <p:sp>
          <p:nvSpPr>
            <p:cNvPr id="230" name="Google Shape;230;p18"/>
            <p:cNvSpPr/>
            <p:nvPr/>
          </p:nvSpPr>
          <p:spPr>
            <a:xfrm>
              <a:off x="27799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36181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44563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flipH="1">
            <a:off x="2141400" y="5538075"/>
            <a:ext cx="3277200" cy="108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subTitle" idx="1"/>
          </p:nvPr>
        </p:nvSpPr>
        <p:spPr>
          <a:xfrm flipH="1">
            <a:off x="2317200" y="6618374"/>
            <a:ext cx="2925600" cy="89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26" name="Google Shape;26;p3"/>
          <p:cNvGrpSpPr/>
          <p:nvPr/>
        </p:nvGrpSpPr>
        <p:grpSpPr>
          <a:xfrm>
            <a:off x="-7325" y="0"/>
            <a:ext cx="7574475" cy="10692050"/>
            <a:chOff x="0" y="0"/>
            <a:chExt cx="7574475" cy="10692050"/>
          </a:xfrm>
        </p:grpSpPr>
        <p:sp>
          <p:nvSpPr>
            <p:cNvPr id="27" name="Google Shape;27;p3"/>
            <p:cNvSpPr/>
            <p:nvPr/>
          </p:nvSpPr>
          <p:spPr>
            <a:xfrm>
              <a:off x="7325" y="25"/>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7305675" y="0"/>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319989" y="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21933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0"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319989"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3"/>
          <p:cNvGrpSpPr/>
          <p:nvPr/>
        </p:nvGrpSpPr>
        <p:grpSpPr>
          <a:xfrm>
            <a:off x="2868450" y="62425"/>
            <a:ext cx="1823100" cy="151800"/>
            <a:chOff x="2868450" y="181350"/>
            <a:chExt cx="1823100" cy="151800"/>
          </a:xfrm>
        </p:grpSpPr>
        <p:sp>
          <p:nvSpPr>
            <p:cNvPr id="34" name="Google Shape;34;p3"/>
            <p:cNvSpPr/>
            <p:nvPr/>
          </p:nvSpPr>
          <p:spPr>
            <a:xfrm>
              <a:off x="28684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706650" y="181350"/>
              <a:ext cx="146700" cy="1518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5448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txBox="1">
            <a:spLocks noGrp="1"/>
          </p:cNvSpPr>
          <p:nvPr>
            <p:ph type="title" idx="2" hasCustomPrompt="1"/>
          </p:nvPr>
        </p:nvSpPr>
        <p:spPr>
          <a:xfrm>
            <a:off x="3042150" y="3180575"/>
            <a:ext cx="1475700" cy="108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1526550" y="925100"/>
            <a:ext cx="4506900" cy="12915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30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0" name="Google Shape;40;p4"/>
          <p:cNvSpPr txBox="1">
            <a:spLocks noGrp="1"/>
          </p:cNvSpPr>
          <p:nvPr>
            <p:ph type="body" idx="1"/>
          </p:nvPr>
        </p:nvSpPr>
        <p:spPr>
          <a:xfrm>
            <a:off x="1526575" y="2395700"/>
            <a:ext cx="4506900" cy="4817400"/>
          </a:xfrm>
          <a:prstGeom prst="rect">
            <a:avLst/>
          </a:prstGeom>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Raleway SemiBold"/>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Font typeface="Anaheim"/>
              <a:buChar char="■"/>
              <a:defRPr sz="1400"/>
            </a:lvl3pPr>
            <a:lvl4pPr marL="1828800" lvl="3" indent="-317500">
              <a:spcBef>
                <a:spcPts val="0"/>
              </a:spcBef>
              <a:spcAft>
                <a:spcPts val="0"/>
              </a:spcAft>
              <a:buSzPts val="1400"/>
              <a:buFont typeface="Anaheim"/>
              <a:buChar char="●"/>
              <a:defRPr sz="1400"/>
            </a:lvl4pPr>
            <a:lvl5pPr marL="2286000" lvl="4" indent="-317500">
              <a:spcBef>
                <a:spcPts val="0"/>
              </a:spcBef>
              <a:spcAft>
                <a:spcPts val="0"/>
              </a:spcAft>
              <a:buSzPts val="1400"/>
              <a:buFont typeface="Anaheim"/>
              <a:buChar char="○"/>
              <a:defRPr sz="1400"/>
            </a:lvl5pPr>
            <a:lvl6pPr marL="2743200" lvl="5" indent="-317500">
              <a:spcBef>
                <a:spcPts val="0"/>
              </a:spcBef>
              <a:spcAft>
                <a:spcPts val="0"/>
              </a:spcAft>
              <a:buSzPts val="1400"/>
              <a:buFont typeface="Anaheim"/>
              <a:buChar char="■"/>
              <a:defRPr sz="1400"/>
            </a:lvl6pPr>
            <a:lvl7pPr marL="3200400" lvl="6" indent="-317500">
              <a:spcBef>
                <a:spcPts val="0"/>
              </a:spcBef>
              <a:spcAft>
                <a:spcPts val="0"/>
              </a:spcAft>
              <a:buSzPts val="1400"/>
              <a:buFont typeface="Anaheim"/>
              <a:buChar char="●"/>
              <a:defRPr sz="1400"/>
            </a:lvl7pPr>
            <a:lvl8pPr marL="3657600" lvl="7" indent="-317500">
              <a:spcBef>
                <a:spcPts val="0"/>
              </a:spcBef>
              <a:spcAft>
                <a:spcPts val="0"/>
              </a:spcAft>
              <a:buSzPts val="1400"/>
              <a:buFont typeface="Anaheim"/>
              <a:buChar char="○"/>
              <a:defRPr sz="1400"/>
            </a:lvl8pPr>
            <a:lvl9pPr marL="4114800" lvl="8" indent="-317500">
              <a:spcBef>
                <a:spcPts val="0"/>
              </a:spcBef>
              <a:spcAft>
                <a:spcPts val="0"/>
              </a:spcAft>
              <a:buSzPts val="1400"/>
              <a:buFont typeface="Anaheim"/>
              <a:buChar char="■"/>
              <a:defRPr sz="1400"/>
            </a:lvl9pPr>
          </a:lstStyle>
          <a:p>
            <a:endParaRPr/>
          </a:p>
        </p:txBody>
      </p:sp>
      <p:grpSp>
        <p:nvGrpSpPr>
          <p:cNvPr id="41" name="Google Shape;41;p4"/>
          <p:cNvGrpSpPr/>
          <p:nvPr/>
        </p:nvGrpSpPr>
        <p:grpSpPr>
          <a:xfrm>
            <a:off x="-7325" y="0"/>
            <a:ext cx="7574475" cy="10692050"/>
            <a:chOff x="0" y="0"/>
            <a:chExt cx="7574475" cy="10692050"/>
          </a:xfrm>
        </p:grpSpPr>
        <p:sp>
          <p:nvSpPr>
            <p:cNvPr id="42" name="Google Shape;42;p4"/>
            <p:cNvSpPr/>
            <p:nvPr/>
          </p:nvSpPr>
          <p:spPr>
            <a:xfrm>
              <a:off x="7325" y="25"/>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305675" y="0"/>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19989" y="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0" y="0"/>
              <a:ext cx="21933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0"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5319989"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a:off x="2868450" y="62425"/>
            <a:ext cx="1823100" cy="151800"/>
            <a:chOff x="2868450" y="181350"/>
            <a:chExt cx="1823100" cy="151800"/>
          </a:xfrm>
        </p:grpSpPr>
        <p:sp>
          <p:nvSpPr>
            <p:cNvPr id="49" name="Google Shape;49;p4"/>
            <p:cNvSpPr/>
            <p:nvPr/>
          </p:nvSpPr>
          <p:spPr>
            <a:xfrm>
              <a:off x="28684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3706650" y="181350"/>
              <a:ext cx="146700" cy="1518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5448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7325" y="0"/>
            <a:ext cx="7574475" cy="10692050"/>
            <a:chOff x="0" y="0"/>
            <a:chExt cx="7574475" cy="10692050"/>
          </a:xfrm>
        </p:grpSpPr>
        <p:sp>
          <p:nvSpPr>
            <p:cNvPr id="54" name="Google Shape;54;p5"/>
            <p:cNvSpPr/>
            <p:nvPr/>
          </p:nvSpPr>
          <p:spPr>
            <a:xfrm>
              <a:off x="7325" y="25"/>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305675" y="0"/>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319989" y="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0" y="0"/>
              <a:ext cx="21933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0"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5319989"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5"/>
          <p:cNvGrpSpPr/>
          <p:nvPr/>
        </p:nvGrpSpPr>
        <p:grpSpPr>
          <a:xfrm>
            <a:off x="2868450" y="62425"/>
            <a:ext cx="1823100" cy="151800"/>
            <a:chOff x="2868450" y="181350"/>
            <a:chExt cx="1823100" cy="151800"/>
          </a:xfrm>
        </p:grpSpPr>
        <p:sp>
          <p:nvSpPr>
            <p:cNvPr id="61" name="Google Shape;61;p5"/>
            <p:cNvSpPr/>
            <p:nvPr/>
          </p:nvSpPr>
          <p:spPr>
            <a:xfrm>
              <a:off x="28684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3706650" y="181350"/>
              <a:ext cx="146700" cy="1518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5448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5"/>
          <p:cNvSpPr txBox="1">
            <a:spLocks noGrp="1"/>
          </p:cNvSpPr>
          <p:nvPr>
            <p:ph type="body" idx="1"/>
          </p:nvPr>
        </p:nvSpPr>
        <p:spPr>
          <a:xfrm>
            <a:off x="685700" y="2395700"/>
            <a:ext cx="2905200" cy="7101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65" name="Google Shape;65;p5"/>
          <p:cNvSpPr txBox="1">
            <a:spLocks noGrp="1"/>
          </p:cNvSpPr>
          <p:nvPr>
            <p:ph type="body" idx="2"/>
          </p:nvPr>
        </p:nvSpPr>
        <p:spPr>
          <a:xfrm>
            <a:off x="3969126" y="2395700"/>
            <a:ext cx="2905200" cy="7101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66" name="Google Shape;66;p5"/>
          <p:cNvSpPr txBox="1">
            <a:spLocks noGrp="1"/>
          </p:cNvSpPr>
          <p:nvPr>
            <p:ph type="title"/>
          </p:nvPr>
        </p:nvSpPr>
        <p:spPr>
          <a:xfrm>
            <a:off x="459600" y="925100"/>
            <a:ext cx="6640800" cy="80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grpSp>
        <p:nvGrpSpPr>
          <p:cNvPr id="68" name="Google Shape;68;p6"/>
          <p:cNvGrpSpPr/>
          <p:nvPr/>
        </p:nvGrpSpPr>
        <p:grpSpPr>
          <a:xfrm>
            <a:off x="2868450" y="62425"/>
            <a:ext cx="1823100" cy="151800"/>
            <a:chOff x="2868450" y="181350"/>
            <a:chExt cx="1823100" cy="151800"/>
          </a:xfrm>
        </p:grpSpPr>
        <p:sp>
          <p:nvSpPr>
            <p:cNvPr id="69" name="Google Shape;69;p6"/>
            <p:cNvSpPr/>
            <p:nvPr/>
          </p:nvSpPr>
          <p:spPr>
            <a:xfrm>
              <a:off x="28684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3706650" y="181350"/>
              <a:ext cx="146700" cy="1518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5448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6"/>
          <p:cNvGrpSpPr/>
          <p:nvPr/>
        </p:nvGrpSpPr>
        <p:grpSpPr>
          <a:xfrm>
            <a:off x="-7325" y="0"/>
            <a:ext cx="7574475" cy="10692050"/>
            <a:chOff x="0" y="0"/>
            <a:chExt cx="7574475" cy="10692050"/>
          </a:xfrm>
        </p:grpSpPr>
        <p:sp>
          <p:nvSpPr>
            <p:cNvPr id="73" name="Google Shape;73;p6"/>
            <p:cNvSpPr/>
            <p:nvPr/>
          </p:nvSpPr>
          <p:spPr>
            <a:xfrm>
              <a:off x="7325" y="25"/>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7305675" y="0"/>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5319989" y="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0" y="0"/>
              <a:ext cx="21933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0"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5319989"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6"/>
          <p:cNvSpPr txBox="1">
            <a:spLocks noGrp="1"/>
          </p:cNvSpPr>
          <p:nvPr>
            <p:ph type="title"/>
          </p:nvPr>
        </p:nvSpPr>
        <p:spPr>
          <a:xfrm>
            <a:off x="685800" y="1039325"/>
            <a:ext cx="6188400" cy="41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3000">
                <a:solidFill>
                  <a:schemeClr val="dk1"/>
                </a:solidFill>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noFill/>
        <a:effectLst/>
      </p:bgPr>
    </p:bg>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1147650" y="935745"/>
            <a:ext cx="5264700" cy="850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00" name="Google Shape;100;p8"/>
          <p:cNvGrpSpPr/>
          <p:nvPr/>
        </p:nvGrpSpPr>
        <p:grpSpPr>
          <a:xfrm>
            <a:off x="-14650" y="0"/>
            <a:ext cx="7589300" cy="10692050"/>
            <a:chOff x="-14650" y="0"/>
            <a:chExt cx="7589300" cy="10692050"/>
          </a:xfrm>
        </p:grpSpPr>
        <p:sp>
          <p:nvSpPr>
            <p:cNvPr id="101" name="Google Shape;101;p8"/>
            <p:cNvSpPr/>
            <p:nvPr/>
          </p:nvSpPr>
          <p:spPr>
            <a:xfrm>
              <a:off x="-14650" y="0"/>
              <a:ext cx="526800" cy="106920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0" y="0"/>
              <a:ext cx="21933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5311300" y="0"/>
              <a:ext cx="22488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7047850" y="0"/>
              <a:ext cx="526800" cy="106920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10161650"/>
              <a:ext cx="21933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5311300" y="10161650"/>
              <a:ext cx="2248800" cy="530400"/>
            </a:xfrm>
            <a:prstGeom prst="rect">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8"/>
          <p:cNvGrpSpPr/>
          <p:nvPr/>
        </p:nvGrpSpPr>
        <p:grpSpPr>
          <a:xfrm>
            <a:off x="2779950" y="95400"/>
            <a:ext cx="2000100" cy="323700"/>
            <a:chOff x="2779950" y="95400"/>
            <a:chExt cx="2000100" cy="323700"/>
          </a:xfrm>
        </p:grpSpPr>
        <p:sp>
          <p:nvSpPr>
            <p:cNvPr id="108" name="Google Shape;108;p8"/>
            <p:cNvSpPr/>
            <p:nvPr/>
          </p:nvSpPr>
          <p:spPr>
            <a:xfrm>
              <a:off x="27799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36181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4456350" y="95400"/>
              <a:ext cx="323700" cy="323700"/>
            </a:xfrm>
            <a:prstGeom prst="diamond">
              <a:avLst/>
            </a:prstGeom>
            <a:solidFill>
              <a:srgbClr val="FFE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1446452" y="2563450"/>
            <a:ext cx="4667100" cy="3081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Clr>
                <a:schemeClr val="dk1"/>
              </a:buClr>
              <a:buSzPts val="4200"/>
              <a:buNone/>
              <a:defRPr sz="4200">
                <a:solidFill>
                  <a:schemeClr val="dk1"/>
                </a:solidFill>
              </a:defRPr>
            </a:lvl2pPr>
            <a:lvl3pPr lvl="2" algn="ctr">
              <a:spcBef>
                <a:spcPts val="0"/>
              </a:spcBef>
              <a:spcAft>
                <a:spcPts val="0"/>
              </a:spcAft>
              <a:buClr>
                <a:schemeClr val="dk1"/>
              </a:buClr>
              <a:buSzPts val="4200"/>
              <a:buNone/>
              <a:defRPr sz="4200">
                <a:solidFill>
                  <a:schemeClr val="dk1"/>
                </a:solidFill>
              </a:defRPr>
            </a:lvl3pPr>
            <a:lvl4pPr lvl="3" algn="ctr">
              <a:spcBef>
                <a:spcPts val="0"/>
              </a:spcBef>
              <a:spcAft>
                <a:spcPts val="0"/>
              </a:spcAft>
              <a:buClr>
                <a:schemeClr val="dk1"/>
              </a:buClr>
              <a:buSzPts val="4200"/>
              <a:buNone/>
              <a:defRPr sz="4200">
                <a:solidFill>
                  <a:schemeClr val="dk1"/>
                </a:solidFill>
              </a:defRPr>
            </a:lvl4pPr>
            <a:lvl5pPr lvl="4" algn="ctr">
              <a:spcBef>
                <a:spcPts val="0"/>
              </a:spcBef>
              <a:spcAft>
                <a:spcPts val="0"/>
              </a:spcAft>
              <a:buClr>
                <a:schemeClr val="dk1"/>
              </a:buClr>
              <a:buSzPts val="4200"/>
              <a:buNone/>
              <a:defRPr sz="4200">
                <a:solidFill>
                  <a:schemeClr val="dk1"/>
                </a:solidFill>
              </a:defRPr>
            </a:lvl5pPr>
            <a:lvl6pPr lvl="5" algn="ctr">
              <a:spcBef>
                <a:spcPts val="0"/>
              </a:spcBef>
              <a:spcAft>
                <a:spcPts val="0"/>
              </a:spcAft>
              <a:buClr>
                <a:schemeClr val="dk1"/>
              </a:buClr>
              <a:buSzPts val="4200"/>
              <a:buNone/>
              <a:defRPr sz="4200">
                <a:solidFill>
                  <a:schemeClr val="dk1"/>
                </a:solidFill>
              </a:defRPr>
            </a:lvl6pPr>
            <a:lvl7pPr lvl="6" algn="ctr">
              <a:spcBef>
                <a:spcPts val="0"/>
              </a:spcBef>
              <a:spcAft>
                <a:spcPts val="0"/>
              </a:spcAft>
              <a:buClr>
                <a:schemeClr val="dk1"/>
              </a:buClr>
              <a:buSzPts val="4200"/>
              <a:buNone/>
              <a:defRPr sz="4200">
                <a:solidFill>
                  <a:schemeClr val="dk1"/>
                </a:solidFill>
              </a:defRPr>
            </a:lvl7pPr>
            <a:lvl8pPr lvl="7" algn="ctr">
              <a:spcBef>
                <a:spcPts val="0"/>
              </a:spcBef>
              <a:spcAft>
                <a:spcPts val="0"/>
              </a:spcAft>
              <a:buClr>
                <a:schemeClr val="dk1"/>
              </a:buClr>
              <a:buSzPts val="4200"/>
              <a:buNone/>
              <a:defRPr sz="4200">
                <a:solidFill>
                  <a:schemeClr val="dk1"/>
                </a:solidFill>
              </a:defRPr>
            </a:lvl8pPr>
            <a:lvl9pPr lvl="8" algn="ctr">
              <a:spcBef>
                <a:spcPts val="0"/>
              </a:spcBef>
              <a:spcAft>
                <a:spcPts val="0"/>
              </a:spcAft>
              <a:buClr>
                <a:schemeClr val="dk1"/>
              </a:buClr>
              <a:buSzPts val="4200"/>
              <a:buNone/>
              <a:defRPr sz="4200">
                <a:solidFill>
                  <a:schemeClr val="dk1"/>
                </a:solidFill>
              </a:defRPr>
            </a:lvl9pPr>
          </a:lstStyle>
          <a:p>
            <a:endParaRPr/>
          </a:p>
        </p:txBody>
      </p:sp>
      <p:sp>
        <p:nvSpPr>
          <p:cNvPr id="113" name="Google Shape;113;p9"/>
          <p:cNvSpPr txBox="1">
            <a:spLocks noGrp="1"/>
          </p:cNvSpPr>
          <p:nvPr>
            <p:ph type="subTitle" idx="1"/>
          </p:nvPr>
        </p:nvSpPr>
        <p:spPr>
          <a:xfrm>
            <a:off x="1446452" y="5826870"/>
            <a:ext cx="4667100" cy="2567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14" name="Google Shape;114;p9"/>
          <p:cNvGrpSpPr/>
          <p:nvPr/>
        </p:nvGrpSpPr>
        <p:grpSpPr>
          <a:xfrm>
            <a:off x="-14650" y="0"/>
            <a:ext cx="7589300" cy="10692050"/>
            <a:chOff x="-14650" y="0"/>
            <a:chExt cx="7589300" cy="10692050"/>
          </a:xfrm>
        </p:grpSpPr>
        <p:sp>
          <p:nvSpPr>
            <p:cNvPr id="115" name="Google Shape;115;p9"/>
            <p:cNvSpPr/>
            <p:nvPr/>
          </p:nvSpPr>
          <p:spPr>
            <a:xfrm>
              <a:off x="-14650" y="0"/>
              <a:ext cx="526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0" y="0"/>
              <a:ext cx="2193300" cy="53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5311300" y="0"/>
              <a:ext cx="2248800" cy="53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047850" y="0"/>
              <a:ext cx="526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0" y="10161650"/>
              <a:ext cx="2193300" cy="53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5311300" y="10161650"/>
              <a:ext cx="2248800" cy="53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9"/>
          <p:cNvGrpSpPr/>
          <p:nvPr/>
        </p:nvGrpSpPr>
        <p:grpSpPr>
          <a:xfrm>
            <a:off x="2779950" y="95400"/>
            <a:ext cx="2000100" cy="323700"/>
            <a:chOff x="2779950" y="95400"/>
            <a:chExt cx="2000100" cy="323700"/>
          </a:xfrm>
        </p:grpSpPr>
        <p:sp>
          <p:nvSpPr>
            <p:cNvPr id="122" name="Google Shape;122;p9"/>
            <p:cNvSpPr/>
            <p:nvPr/>
          </p:nvSpPr>
          <p:spPr>
            <a:xfrm>
              <a:off x="2779950" y="95400"/>
              <a:ext cx="323700" cy="323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3618150" y="95400"/>
              <a:ext cx="323700" cy="323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4456350" y="95400"/>
              <a:ext cx="323700" cy="323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125"/>
        <p:cNvGrpSpPr/>
        <p:nvPr/>
      </p:nvGrpSpPr>
      <p:grpSpPr>
        <a:xfrm>
          <a:off x="0" y="0"/>
          <a:ext cx="0" cy="0"/>
          <a:chOff x="0" y="0"/>
          <a:chExt cx="0" cy="0"/>
        </a:xfrm>
      </p:grpSpPr>
      <p:sp>
        <p:nvSpPr>
          <p:cNvPr id="126" name="Google Shape;126;p10"/>
          <p:cNvSpPr txBox="1">
            <a:spLocks noGrp="1"/>
          </p:cNvSpPr>
          <p:nvPr>
            <p:ph type="body" idx="1"/>
          </p:nvPr>
        </p:nvSpPr>
        <p:spPr>
          <a:xfrm>
            <a:off x="1300117" y="8794266"/>
            <a:ext cx="4959600" cy="12579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Trochut"/>
              <a:buNone/>
              <a:defRPr sz="3000" b="1">
                <a:latin typeface="Trochut"/>
                <a:ea typeface="Trochut"/>
                <a:cs typeface="Trochut"/>
                <a:sym typeface="Trochut"/>
              </a:defRPr>
            </a:lvl1pPr>
          </a:lstStyle>
          <a:p>
            <a:endParaRPr/>
          </a:p>
        </p:txBody>
      </p:sp>
      <p:grpSp>
        <p:nvGrpSpPr>
          <p:cNvPr id="127" name="Google Shape;127;p10"/>
          <p:cNvGrpSpPr/>
          <p:nvPr/>
        </p:nvGrpSpPr>
        <p:grpSpPr>
          <a:xfrm>
            <a:off x="-7325" y="0"/>
            <a:ext cx="7574475" cy="10692050"/>
            <a:chOff x="0" y="0"/>
            <a:chExt cx="7574475" cy="10692050"/>
          </a:xfrm>
        </p:grpSpPr>
        <p:sp>
          <p:nvSpPr>
            <p:cNvPr id="128" name="Google Shape;128;p10"/>
            <p:cNvSpPr/>
            <p:nvPr/>
          </p:nvSpPr>
          <p:spPr>
            <a:xfrm>
              <a:off x="7325" y="25"/>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7305675" y="0"/>
              <a:ext cx="268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319989" y="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0" y="0"/>
              <a:ext cx="21933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0"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5319989" y="10426850"/>
              <a:ext cx="2248800" cy="26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0"/>
          <p:cNvGrpSpPr/>
          <p:nvPr/>
        </p:nvGrpSpPr>
        <p:grpSpPr>
          <a:xfrm>
            <a:off x="2868450" y="62425"/>
            <a:ext cx="1823100" cy="151800"/>
            <a:chOff x="2868450" y="181350"/>
            <a:chExt cx="1823100" cy="151800"/>
          </a:xfrm>
        </p:grpSpPr>
        <p:sp>
          <p:nvSpPr>
            <p:cNvPr id="135" name="Google Shape;135;p10"/>
            <p:cNvSpPr/>
            <p:nvPr/>
          </p:nvSpPr>
          <p:spPr>
            <a:xfrm>
              <a:off x="28684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3706650" y="181350"/>
              <a:ext cx="146700" cy="1518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4544850" y="183900"/>
              <a:ext cx="146700" cy="146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8"/>
        <p:cNvGrpSpPr/>
        <p:nvPr/>
      </p:nvGrpSpPr>
      <p:grpSpPr>
        <a:xfrm>
          <a:off x="0" y="0"/>
          <a:ext cx="0" cy="0"/>
          <a:chOff x="0" y="0"/>
          <a:chExt cx="0" cy="0"/>
        </a:xfrm>
      </p:grpSpPr>
      <p:grpSp>
        <p:nvGrpSpPr>
          <p:cNvPr id="139" name="Google Shape;139;p11"/>
          <p:cNvGrpSpPr/>
          <p:nvPr/>
        </p:nvGrpSpPr>
        <p:grpSpPr>
          <a:xfrm>
            <a:off x="-14650" y="0"/>
            <a:ext cx="7589300" cy="10692050"/>
            <a:chOff x="-14650" y="0"/>
            <a:chExt cx="7589300" cy="10692050"/>
          </a:xfrm>
        </p:grpSpPr>
        <p:sp>
          <p:nvSpPr>
            <p:cNvPr id="140" name="Google Shape;140;p11"/>
            <p:cNvSpPr/>
            <p:nvPr/>
          </p:nvSpPr>
          <p:spPr>
            <a:xfrm>
              <a:off x="-14650" y="0"/>
              <a:ext cx="526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0" y="0"/>
              <a:ext cx="2193300" cy="53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5311300" y="0"/>
              <a:ext cx="2248800" cy="53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047850" y="0"/>
              <a:ext cx="526800" cy="1069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0" y="10161650"/>
              <a:ext cx="2193300" cy="53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5311300" y="10161650"/>
              <a:ext cx="2248800" cy="53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1"/>
          <p:cNvGrpSpPr/>
          <p:nvPr/>
        </p:nvGrpSpPr>
        <p:grpSpPr>
          <a:xfrm>
            <a:off x="2779950" y="95400"/>
            <a:ext cx="2000100" cy="323700"/>
            <a:chOff x="2779950" y="95400"/>
            <a:chExt cx="2000100" cy="323700"/>
          </a:xfrm>
        </p:grpSpPr>
        <p:sp>
          <p:nvSpPr>
            <p:cNvPr id="147" name="Google Shape;147;p11"/>
            <p:cNvSpPr/>
            <p:nvPr/>
          </p:nvSpPr>
          <p:spPr>
            <a:xfrm>
              <a:off x="2779950" y="95400"/>
              <a:ext cx="323700" cy="323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3618150" y="95400"/>
              <a:ext cx="323700" cy="323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4456350" y="95400"/>
              <a:ext cx="323700" cy="3237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1"/>
          <p:cNvSpPr txBox="1">
            <a:spLocks noGrp="1"/>
          </p:cNvSpPr>
          <p:nvPr>
            <p:ph type="title" hasCustomPrompt="1"/>
          </p:nvPr>
        </p:nvSpPr>
        <p:spPr>
          <a:xfrm>
            <a:off x="685800" y="2929788"/>
            <a:ext cx="6188400" cy="1956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Clr>
                <a:schemeClr val="dk1"/>
              </a:buClr>
              <a:buSzPts val="12000"/>
              <a:buNone/>
              <a:defRPr sz="12000">
                <a:solidFill>
                  <a:schemeClr val="dk1"/>
                </a:solidFill>
              </a:defRPr>
            </a:lvl2pPr>
            <a:lvl3pPr lvl="2" algn="ctr">
              <a:spcBef>
                <a:spcPts val="0"/>
              </a:spcBef>
              <a:spcAft>
                <a:spcPts val="0"/>
              </a:spcAft>
              <a:buClr>
                <a:schemeClr val="dk1"/>
              </a:buClr>
              <a:buSzPts val="12000"/>
              <a:buNone/>
              <a:defRPr sz="12000">
                <a:solidFill>
                  <a:schemeClr val="dk1"/>
                </a:solidFill>
              </a:defRPr>
            </a:lvl3pPr>
            <a:lvl4pPr lvl="3" algn="ctr">
              <a:spcBef>
                <a:spcPts val="0"/>
              </a:spcBef>
              <a:spcAft>
                <a:spcPts val="0"/>
              </a:spcAft>
              <a:buClr>
                <a:schemeClr val="dk1"/>
              </a:buClr>
              <a:buSzPts val="12000"/>
              <a:buNone/>
              <a:defRPr sz="12000">
                <a:solidFill>
                  <a:schemeClr val="dk1"/>
                </a:solidFill>
              </a:defRPr>
            </a:lvl4pPr>
            <a:lvl5pPr lvl="4" algn="ctr">
              <a:spcBef>
                <a:spcPts val="0"/>
              </a:spcBef>
              <a:spcAft>
                <a:spcPts val="0"/>
              </a:spcAft>
              <a:buClr>
                <a:schemeClr val="dk1"/>
              </a:buClr>
              <a:buSzPts val="12000"/>
              <a:buNone/>
              <a:defRPr sz="12000">
                <a:solidFill>
                  <a:schemeClr val="dk1"/>
                </a:solidFill>
              </a:defRPr>
            </a:lvl5pPr>
            <a:lvl6pPr lvl="5" algn="ctr">
              <a:spcBef>
                <a:spcPts val="0"/>
              </a:spcBef>
              <a:spcAft>
                <a:spcPts val="0"/>
              </a:spcAft>
              <a:buClr>
                <a:schemeClr val="dk1"/>
              </a:buClr>
              <a:buSzPts val="12000"/>
              <a:buNone/>
              <a:defRPr sz="12000">
                <a:solidFill>
                  <a:schemeClr val="dk1"/>
                </a:solidFill>
              </a:defRPr>
            </a:lvl6pPr>
            <a:lvl7pPr lvl="6" algn="ctr">
              <a:spcBef>
                <a:spcPts val="0"/>
              </a:spcBef>
              <a:spcAft>
                <a:spcPts val="0"/>
              </a:spcAft>
              <a:buClr>
                <a:schemeClr val="dk1"/>
              </a:buClr>
              <a:buSzPts val="12000"/>
              <a:buNone/>
              <a:defRPr sz="12000">
                <a:solidFill>
                  <a:schemeClr val="dk1"/>
                </a:solidFill>
              </a:defRPr>
            </a:lvl7pPr>
            <a:lvl8pPr lvl="7" algn="ctr">
              <a:spcBef>
                <a:spcPts val="0"/>
              </a:spcBef>
              <a:spcAft>
                <a:spcPts val="0"/>
              </a:spcAft>
              <a:buClr>
                <a:schemeClr val="dk1"/>
              </a:buClr>
              <a:buSzPts val="12000"/>
              <a:buNone/>
              <a:defRPr sz="12000">
                <a:solidFill>
                  <a:schemeClr val="dk1"/>
                </a:solidFill>
              </a:defRPr>
            </a:lvl8pPr>
            <a:lvl9pPr lvl="8" algn="ctr">
              <a:spcBef>
                <a:spcPts val="0"/>
              </a:spcBef>
              <a:spcAft>
                <a:spcPts val="0"/>
              </a:spcAft>
              <a:buClr>
                <a:schemeClr val="dk1"/>
              </a:buClr>
              <a:buSzPts val="12000"/>
              <a:buNone/>
              <a:defRPr sz="12000">
                <a:solidFill>
                  <a:schemeClr val="dk1"/>
                </a:solidFill>
              </a:defRPr>
            </a:lvl9pPr>
          </a:lstStyle>
          <a:p>
            <a:r>
              <a:t>xx%</a:t>
            </a:r>
          </a:p>
        </p:txBody>
      </p:sp>
      <p:sp>
        <p:nvSpPr>
          <p:cNvPr id="151" name="Google Shape;151;p11"/>
          <p:cNvSpPr txBox="1">
            <a:spLocks noGrp="1"/>
          </p:cNvSpPr>
          <p:nvPr>
            <p:ph type="body" idx="1"/>
          </p:nvPr>
        </p:nvSpPr>
        <p:spPr>
          <a:xfrm>
            <a:off x="685801" y="5058313"/>
            <a:ext cx="6188400" cy="27039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17500" algn="ctr">
              <a:spcBef>
                <a:spcPts val="0"/>
              </a:spcBef>
              <a:spcAft>
                <a:spcPts val="0"/>
              </a:spcAft>
              <a:buSzPts val="1400"/>
              <a:buChar char="○"/>
              <a:defRPr sz="1400"/>
            </a:lvl2pPr>
            <a:lvl3pPr marL="1371600" lvl="2" indent="-317500" algn="ctr">
              <a:spcBef>
                <a:spcPts val="0"/>
              </a:spcBef>
              <a:spcAft>
                <a:spcPts val="0"/>
              </a:spcAft>
              <a:buSzPts val="1400"/>
              <a:buChar char="■"/>
              <a:defRPr sz="1400"/>
            </a:lvl3pPr>
            <a:lvl4pPr marL="1828800" lvl="3" indent="-317500" algn="ctr">
              <a:spcBef>
                <a:spcPts val="0"/>
              </a:spcBef>
              <a:spcAft>
                <a:spcPts val="0"/>
              </a:spcAft>
              <a:buSzPts val="1400"/>
              <a:buChar char="●"/>
              <a:defRPr sz="1400"/>
            </a:lvl4pPr>
            <a:lvl5pPr marL="2286000" lvl="4" indent="-317500" algn="ctr">
              <a:spcBef>
                <a:spcPts val="0"/>
              </a:spcBef>
              <a:spcAft>
                <a:spcPts val="0"/>
              </a:spcAft>
              <a:buSzPts val="1400"/>
              <a:buChar char="○"/>
              <a:defRPr sz="1400"/>
            </a:lvl5pPr>
            <a:lvl6pPr marL="2743200" lvl="5" indent="-317500" algn="ctr">
              <a:spcBef>
                <a:spcPts val="0"/>
              </a:spcBef>
              <a:spcAft>
                <a:spcPts val="0"/>
              </a:spcAft>
              <a:buSzPts val="1400"/>
              <a:buChar char="■"/>
              <a:defRPr sz="1400"/>
            </a:lvl6pPr>
            <a:lvl7pPr marL="3200400" lvl="6" indent="-317500" algn="ctr">
              <a:spcBef>
                <a:spcPts val="0"/>
              </a:spcBef>
              <a:spcAft>
                <a:spcPts val="0"/>
              </a:spcAft>
              <a:buSzPts val="1400"/>
              <a:buChar char="●"/>
              <a:defRPr sz="1400"/>
            </a:lvl7pPr>
            <a:lvl8pPr marL="3657600" lvl="7" indent="-317500" algn="ctr">
              <a:spcBef>
                <a:spcPts val="0"/>
              </a:spcBef>
              <a:spcAft>
                <a:spcPts val="0"/>
              </a:spcAft>
              <a:buSzPts val="1400"/>
              <a:buChar char="○"/>
              <a:defRPr sz="1400"/>
            </a:lvl8pPr>
            <a:lvl9pPr marL="4114800" lvl="8" indent="-317500" algn="ctr">
              <a:spcBef>
                <a:spcPts val="0"/>
              </a:spcBef>
              <a:spcAft>
                <a:spcPts val="0"/>
              </a:spcAft>
              <a:buSzPts val="1400"/>
              <a:buChar char="■"/>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1" y="925100"/>
            <a:ext cx="6188400" cy="119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Trochut"/>
              <a:buNone/>
              <a:defRPr sz="4000" b="1">
                <a:solidFill>
                  <a:schemeClr val="dk1"/>
                </a:solidFill>
                <a:latin typeface="Trochut"/>
                <a:ea typeface="Trochut"/>
                <a:cs typeface="Trochut"/>
                <a:sym typeface="Trochut"/>
              </a:defRPr>
            </a:lvl1pPr>
            <a:lvl2pPr lvl="1">
              <a:spcBef>
                <a:spcPts val="0"/>
              </a:spcBef>
              <a:spcAft>
                <a:spcPts val="0"/>
              </a:spcAft>
              <a:buClr>
                <a:schemeClr val="dk2"/>
              </a:buClr>
              <a:buSzPts val="4000"/>
              <a:buFont typeface="Bebas Neue"/>
              <a:buNone/>
              <a:defRPr sz="4000" b="1">
                <a:solidFill>
                  <a:schemeClr val="dk2"/>
                </a:solidFill>
                <a:latin typeface="Bebas Neue"/>
                <a:ea typeface="Bebas Neue"/>
                <a:cs typeface="Bebas Neue"/>
                <a:sym typeface="Bebas Neue"/>
              </a:defRPr>
            </a:lvl2pPr>
            <a:lvl3pPr lvl="2">
              <a:spcBef>
                <a:spcPts val="0"/>
              </a:spcBef>
              <a:spcAft>
                <a:spcPts val="0"/>
              </a:spcAft>
              <a:buClr>
                <a:schemeClr val="dk2"/>
              </a:buClr>
              <a:buSzPts val="4000"/>
              <a:buFont typeface="Bebas Neue"/>
              <a:buNone/>
              <a:defRPr sz="4000" b="1">
                <a:solidFill>
                  <a:schemeClr val="dk2"/>
                </a:solidFill>
                <a:latin typeface="Bebas Neue"/>
                <a:ea typeface="Bebas Neue"/>
                <a:cs typeface="Bebas Neue"/>
                <a:sym typeface="Bebas Neue"/>
              </a:defRPr>
            </a:lvl3pPr>
            <a:lvl4pPr lvl="3">
              <a:spcBef>
                <a:spcPts val="0"/>
              </a:spcBef>
              <a:spcAft>
                <a:spcPts val="0"/>
              </a:spcAft>
              <a:buClr>
                <a:schemeClr val="dk2"/>
              </a:buClr>
              <a:buSzPts val="4000"/>
              <a:buFont typeface="Bebas Neue"/>
              <a:buNone/>
              <a:defRPr sz="4000" b="1">
                <a:solidFill>
                  <a:schemeClr val="dk2"/>
                </a:solidFill>
                <a:latin typeface="Bebas Neue"/>
                <a:ea typeface="Bebas Neue"/>
                <a:cs typeface="Bebas Neue"/>
                <a:sym typeface="Bebas Neue"/>
              </a:defRPr>
            </a:lvl4pPr>
            <a:lvl5pPr lvl="4">
              <a:spcBef>
                <a:spcPts val="0"/>
              </a:spcBef>
              <a:spcAft>
                <a:spcPts val="0"/>
              </a:spcAft>
              <a:buClr>
                <a:schemeClr val="dk2"/>
              </a:buClr>
              <a:buSzPts val="4000"/>
              <a:buFont typeface="Bebas Neue"/>
              <a:buNone/>
              <a:defRPr sz="4000" b="1">
                <a:solidFill>
                  <a:schemeClr val="dk2"/>
                </a:solidFill>
                <a:latin typeface="Bebas Neue"/>
                <a:ea typeface="Bebas Neue"/>
                <a:cs typeface="Bebas Neue"/>
                <a:sym typeface="Bebas Neue"/>
              </a:defRPr>
            </a:lvl5pPr>
            <a:lvl6pPr lvl="5">
              <a:spcBef>
                <a:spcPts val="0"/>
              </a:spcBef>
              <a:spcAft>
                <a:spcPts val="0"/>
              </a:spcAft>
              <a:buClr>
                <a:schemeClr val="dk2"/>
              </a:buClr>
              <a:buSzPts val="4000"/>
              <a:buFont typeface="Bebas Neue"/>
              <a:buNone/>
              <a:defRPr sz="4000" b="1">
                <a:solidFill>
                  <a:schemeClr val="dk2"/>
                </a:solidFill>
                <a:latin typeface="Bebas Neue"/>
                <a:ea typeface="Bebas Neue"/>
                <a:cs typeface="Bebas Neue"/>
                <a:sym typeface="Bebas Neue"/>
              </a:defRPr>
            </a:lvl6pPr>
            <a:lvl7pPr lvl="6">
              <a:spcBef>
                <a:spcPts val="0"/>
              </a:spcBef>
              <a:spcAft>
                <a:spcPts val="0"/>
              </a:spcAft>
              <a:buClr>
                <a:schemeClr val="dk2"/>
              </a:buClr>
              <a:buSzPts val="4000"/>
              <a:buFont typeface="Bebas Neue"/>
              <a:buNone/>
              <a:defRPr sz="4000" b="1">
                <a:solidFill>
                  <a:schemeClr val="dk2"/>
                </a:solidFill>
                <a:latin typeface="Bebas Neue"/>
                <a:ea typeface="Bebas Neue"/>
                <a:cs typeface="Bebas Neue"/>
                <a:sym typeface="Bebas Neue"/>
              </a:defRPr>
            </a:lvl7pPr>
            <a:lvl8pPr lvl="7">
              <a:spcBef>
                <a:spcPts val="0"/>
              </a:spcBef>
              <a:spcAft>
                <a:spcPts val="0"/>
              </a:spcAft>
              <a:buClr>
                <a:schemeClr val="dk2"/>
              </a:buClr>
              <a:buSzPts val="4000"/>
              <a:buFont typeface="Bebas Neue"/>
              <a:buNone/>
              <a:defRPr sz="4000" b="1">
                <a:solidFill>
                  <a:schemeClr val="dk2"/>
                </a:solidFill>
                <a:latin typeface="Bebas Neue"/>
                <a:ea typeface="Bebas Neue"/>
                <a:cs typeface="Bebas Neue"/>
                <a:sym typeface="Bebas Neue"/>
              </a:defRPr>
            </a:lvl8pPr>
            <a:lvl9pPr lvl="8">
              <a:spcBef>
                <a:spcPts val="0"/>
              </a:spcBef>
              <a:spcAft>
                <a:spcPts val="0"/>
              </a:spcAft>
              <a:buClr>
                <a:schemeClr val="dk2"/>
              </a:buClr>
              <a:buSzPts val="4000"/>
              <a:buFont typeface="Bebas Neue"/>
              <a:buNone/>
              <a:defRPr sz="4000" b="1">
                <a:solidFill>
                  <a:schemeClr val="dk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85801" y="2395704"/>
            <a:ext cx="6188400" cy="71019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Syne"/>
              <a:buChar char="●"/>
              <a:defRPr sz="1600">
                <a:solidFill>
                  <a:schemeClr val="dk1"/>
                </a:solidFill>
                <a:latin typeface="Syne"/>
                <a:ea typeface="Syne"/>
                <a:cs typeface="Syne"/>
                <a:sym typeface="Syne"/>
              </a:defRPr>
            </a:lvl1pPr>
            <a:lvl2pPr marL="914400" lvl="1" indent="-330200">
              <a:lnSpc>
                <a:spcPct val="100000"/>
              </a:lnSpc>
              <a:spcBef>
                <a:spcPts val="0"/>
              </a:spcBef>
              <a:spcAft>
                <a:spcPts val="0"/>
              </a:spcAft>
              <a:buClr>
                <a:schemeClr val="dk1"/>
              </a:buClr>
              <a:buSzPts val="1600"/>
              <a:buFont typeface="Syne"/>
              <a:buChar char="○"/>
              <a:defRPr sz="1600">
                <a:solidFill>
                  <a:schemeClr val="dk1"/>
                </a:solidFill>
                <a:latin typeface="Syne"/>
                <a:ea typeface="Syne"/>
                <a:cs typeface="Syne"/>
                <a:sym typeface="Syne"/>
              </a:defRPr>
            </a:lvl2pPr>
            <a:lvl3pPr marL="1371600" lvl="2" indent="-330200">
              <a:lnSpc>
                <a:spcPct val="100000"/>
              </a:lnSpc>
              <a:spcBef>
                <a:spcPts val="0"/>
              </a:spcBef>
              <a:spcAft>
                <a:spcPts val="0"/>
              </a:spcAft>
              <a:buClr>
                <a:schemeClr val="dk1"/>
              </a:buClr>
              <a:buSzPts val="1600"/>
              <a:buFont typeface="Syne"/>
              <a:buChar char="■"/>
              <a:defRPr sz="1600">
                <a:solidFill>
                  <a:schemeClr val="dk1"/>
                </a:solidFill>
                <a:latin typeface="Syne"/>
                <a:ea typeface="Syne"/>
                <a:cs typeface="Syne"/>
                <a:sym typeface="Syne"/>
              </a:defRPr>
            </a:lvl3pPr>
            <a:lvl4pPr marL="1828800" lvl="3" indent="-330200">
              <a:lnSpc>
                <a:spcPct val="100000"/>
              </a:lnSpc>
              <a:spcBef>
                <a:spcPts val="0"/>
              </a:spcBef>
              <a:spcAft>
                <a:spcPts val="0"/>
              </a:spcAft>
              <a:buClr>
                <a:schemeClr val="dk1"/>
              </a:buClr>
              <a:buSzPts val="1600"/>
              <a:buFont typeface="Syne"/>
              <a:buChar char="●"/>
              <a:defRPr sz="1600">
                <a:solidFill>
                  <a:schemeClr val="dk1"/>
                </a:solidFill>
                <a:latin typeface="Syne"/>
                <a:ea typeface="Syne"/>
                <a:cs typeface="Syne"/>
                <a:sym typeface="Syne"/>
              </a:defRPr>
            </a:lvl4pPr>
            <a:lvl5pPr marL="2286000" lvl="4" indent="-330200">
              <a:lnSpc>
                <a:spcPct val="100000"/>
              </a:lnSpc>
              <a:spcBef>
                <a:spcPts val="0"/>
              </a:spcBef>
              <a:spcAft>
                <a:spcPts val="0"/>
              </a:spcAft>
              <a:buClr>
                <a:schemeClr val="dk1"/>
              </a:buClr>
              <a:buSzPts val="1600"/>
              <a:buFont typeface="Syne"/>
              <a:buChar char="○"/>
              <a:defRPr sz="1600">
                <a:solidFill>
                  <a:schemeClr val="dk1"/>
                </a:solidFill>
                <a:latin typeface="Syne"/>
                <a:ea typeface="Syne"/>
                <a:cs typeface="Syne"/>
                <a:sym typeface="Syne"/>
              </a:defRPr>
            </a:lvl5pPr>
            <a:lvl6pPr marL="2743200" lvl="5" indent="-330200">
              <a:lnSpc>
                <a:spcPct val="100000"/>
              </a:lnSpc>
              <a:spcBef>
                <a:spcPts val="0"/>
              </a:spcBef>
              <a:spcAft>
                <a:spcPts val="0"/>
              </a:spcAft>
              <a:buClr>
                <a:schemeClr val="dk1"/>
              </a:buClr>
              <a:buSzPts val="1600"/>
              <a:buFont typeface="Syne"/>
              <a:buChar char="■"/>
              <a:defRPr sz="1600">
                <a:solidFill>
                  <a:schemeClr val="dk1"/>
                </a:solidFill>
                <a:latin typeface="Syne"/>
                <a:ea typeface="Syne"/>
                <a:cs typeface="Syne"/>
                <a:sym typeface="Syne"/>
              </a:defRPr>
            </a:lvl6pPr>
            <a:lvl7pPr marL="3200400" lvl="6" indent="-330200">
              <a:lnSpc>
                <a:spcPct val="100000"/>
              </a:lnSpc>
              <a:spcBef>
                <a:spcPts val="0"/>
              </a:spcBef>
              <a:spcAft>
                <a:spcPts val="0"/>
              </a:spcAft>
              <a:buClr>
                <a:schemeClr val="dk1"/>
              </a:buClr>
              <a:buSzPts val="1600"/>
              <a:buFont typeface="Syne"/>
              <a:buChar char="●"/>
              <a:defRPr sz="1600">
                <a:solidFill>
                  <a:schemeClr val="dk1"/>
                </a:solidFill>
                <a:latin typeface="Syne"/>
                <a:ea typeface="Syne"/>
                <a:cs typeface="Syne"/>
                <a:sym typeface="Syne"/>
              </a:defRPr>
            </a:lvl7pPr>
            <a:lvl8pPr marL="3657600" lvl="7" indent="-330200">
              <a:lnSpc>
                <a:spcPct val="100000"/>
              </a:lnSpc>
              <a:spcBef>
                <a:spcPts val="0"/>
              </a:spcBef>
              <a:spcAft>
                <a:spcPts val="0"/>
              </a:spcAft>
              <a:buClr>
                <a:schemeClr val="dk1"/>
              </a:buClr>
              <a:buSzPts val="1600"/>
              <a:buFont typeface="Syne"/>
              <a:buChar char="○"/>
              <a:defRPr sz="1600">
                <a:solidFill>
                  <a:schemeClr val="dk1"/>
                </a:solidFill>
                <a:latin typeface="Syne"/>
                <a:ea typeface="Syne"/>
                <a:cs typeface="Syne"/>
                <a:sym typeface="Syne"/>
              </a:defRPr>
            </a:lvl8pPr>
            <a:lvl9pPr marL="4114800" lvl="8" indent="-330200">
              <a:lnSpc>
                <a:spcPct val="100000"/>
              </a:lnSpc>
              <a:spcBef>
                <a:spcPts val="0"/>
              </a:spcBef>
              <a:spcAft>
                <a:spcPts val="0"/>
              </a:spcAft>
              <a:buClr>
                <a:schemeClr val="dk1"/>
              </a:buClr>
              <a:buSzPts val="1600"/>
              <a:buFont typeface="Syne"/>
              <a:buChar char="■"/>
              <a:defRPr sz="1600">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1"/>
          <p:cNvSpPr txBox="1">
            <a:spLocks noGrp="1"/>
          </p:cNvSpPr>
          <p:nvPr>
            <p:ph type="ctrTitle"/>
          </p:nvPr>
        </p:nvSpPr>
        <p:spPr>
          <a:xfrm>
            <a:off x="799937" y="5103743"/>
            <a:ext cx="5959800" cy="2746927"/>
          </a:xfrm>
          <a:prstGeom prst="rect">
            <a:avLst/>
          </a:prstGeom>
        </p:spPr>
        <p:txBody>
          <a:bodyPr spcFirstLastPara="1" wrap="square" lIns="91425" tIns="91425" rIns="91425" bIns="91425" anchor="b" anchorCtr="0">
            <a:noAutofit/>
          </a:bodyPr>
          <a:lstStyle/>
          <a:p>
            <a:pPr lvl="0"/>
            <a:r>
              <a:rPr lang="en-US" b="0" dirty="0"/>
              <a:t>"</a:t>
            </a:r>
            <a:r>
              <a:rPr lang="en-US" b="0" dirty="0" err="1"/>
              <a:t>RoadRover</a:t>
            </a:r>
            <a:r>
              <a:rPr lang="en-US" b="0" dirty="0"/>
              <a:t>: Lane Detection with OpenCV"</a:t>
            </a:r>
            <a:endParaRPr dirty="0">
              <a:latin typeface="Trochut"/>
              <a:ea typeface="Trochut"/>
              <a:cs typeface="Trochut"/>
              <a:sym typeface="Trochut"/>
            </a:endParaRPr>
          </a:p>
        </p:txBody>
      </p:sp>
      <p:sp>
        <p:nvSpPr>
          <p:cNvPr id="242" name="Google Shape;242;p21"/>
          <p:cNvSpPr txBox="1">
            <a:spLocks noGrp="1"/>
          </p:cNvSpPr>
          <p:nvPr>
            <p:ph type="subTitle" idx="1"/>
          </p:nvPr>
        </p:nvSpPr>
        <p:spPr>
          <a:xfrm>
            <a:off x="537029" y="8287657"/>
            <a:ext cx="6537658" cy="132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Wareef </a:t>
            </a:r>
            <a:r>
              <a:rPr lang="en-US" dirty="0" err="1"/>
              <a:t>Aljomaei</a:t>
            </a:r>
            <a:r>
              <a:rPr lang="en-US" dirty="0"/>
              <a:t>          439500247</a:t>
            </a:r>
          </a:p>
          <a:p>
            <a:pPr marL="0" lvl="0" indent="0" algn="ctr" rtl="0">
              <a:spcBef>
                <a:spcPts val="0"/>
              </a:spcBef>
              <a:spcAft>
                <a:spcPts val="0"/>
              </a:spcAft>
              <a:buNone/>
            </a:pPr>
            <a:r>
              <a:rPr lang="en-US" dirty="0" err="1"/>
              <a:t>Reemah</a:t>
            </a:r>
            <a:r>
              <a:rPr lang="en-US" dirty="0"/>
              <a:t> </a:t>
            </a:r>
            <a:r>
              <a:rPr lang="en-US" dirty="0" err="1"/>
              <a:t>Almqheem</a:t>
            </a:r>
            <a:r>
              <a:rPr lang="en-US" dirty="0"/>
              <a:t>   439500136</a:t>
            </a:r>
          </a:p>
          <a:p>
            <a:pPr marL="0" lvl="0" indent="0" algn="ctr" rtl="0">
              <a:spcBef>
                <a:spcPts val="0"/>
              </a:spcBef>
              <a:spcAft>
                <a:spcPts val="0"/>
              </a:spcAft>
              <a:buNone/>
            </a:pPr>
            <a:r>
              <a:rPr lang="en-US" dirty="0" err="1"/>
              <a:t>Rowa</a:t>
            </a:r>
            <a:r>
              <a:rPr lang="en-US" dirty="0"/>
              <a:t> </a:t>
            </a:r>
            <a:r>
              <a:rPr lang="en-US" dirty="0" err="1"/>
              <a:t>Algithami</a:t>
            </a:r>
            <a:r>
              <a:rPr lang="en-US" dirty="0"/>
              <a:t>              439500076</a:t>
            </a:r>
          </a:p>
          <a:p>
            <a:pPr marL="0" lvl="0" indent="0" algn="ctr" rtl="0">
              <a:spcBef>
                <a:spcPts val="0"/>
              </a:spcBef>
              <a:spcAft>
                <a:spcPts val="0"/>
              </a:spcAft>
              <a:buNone/>
            </a:pPr>
            <a:r>
              <a:rPr lang="en-US" dirty="0">
                <a:latin typeface="Syne"/>
                <a:ea typeface="Syne"/>
                <a:cs typeface="Syne"/>
                <a:sym typeface="Syne"/>
              </a:rPr>
              <a:t> </a:t>
            </a:r>
            <a:endParaRPr dirty="0">
              <a:latin typeface="Syne"/>
              <a:ea typeface="Syne"/>
              <a:cs typeface="Syne"/>
              <a:sym typeface="Syne"/>
            </a:endParaRPr>
          </a:p>
        </p:txBody>
      </p:sp>
      <p:pic>
        <p:nvPicPr>
          <p:cNvPr id="5" name="Picture 4">
            <a:extLst>
              <a:ext uri="{FF2B5EF4-FFF2-40B4-BE49-F238E27FC236}">
                <a16:creationId xmlns:a16="http://schemas.microsoft.com/office/drawing/2014/main" id="{79ADD6D4-1177-48BF-98D7-B07E73E785E7}"/>
              </a:ext>
            </a:extLst>
          </p:cNvPr>
          <p:cNvPicPr>
            <a:picLocks noChangeAspect="1"/>
          </p:cNvPicPr>
          <p:nvPr/>
        </p:nvPicPr>
        <p:blipFill>
          <a:blip r:embed="rId3"/>
          <a:stretch>
            <a:fillRect/>
          </a:stretch>
        </p:blipFill>
        <p:spPr>
          <a:xfrm>
            <a:off x="4165600" y="452646"/>
            <a:ext cx="3646714" cy="1913204"/>
          </a:xfrm>
          <a:prstGeom prst="rect">
            <a:avLst/>
          </a:prstGeom>
        </p:spPr>
      </p:pic>
      <p:pic>
        <p:nvPicPr>
          <p:cNvPr id="7" name="Picture 6">
            <a:extLst>
              <a:ext uri="{FF2B5EF4-FFF2-40B4-BE49-F238E27FC236}">
                <a16:creationId xmlns:a16="http://schemas.microsoft.com/office/drawing/2014/main" id="{6E2AB807-C580-4232-9A47-185190EFE5D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20914" y="1720139"/>
            <a:ext cx="6537658" cy="35044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3" name="Title 2">
            <a:extLst>
              <a:ext uri="{FF2B5EF4-FFF2-40B4-BE49-F238E27FC236}">
                <a16:creationId xmlns:a16="http://schemas.microsoft.com/office/drawing/2014/main" id="{95BE577D-E02A-4C2A-A5FE-334464DBDA58}"/>
              </a:ext>
            </a:extLst>
          </p:cNvPr>
          <p:cNvSpPr>
            <a:spLocks noGrp="1"/>
          </p:cNvSpPr>
          <p:nvPr>
            <p:ph type="title"/>
          </p:nvPr>
        </p:nvSpPr>
        <p:spPr>
          <a:xfrm>
            <a:off x="496637" y="1750525"/>
            <a:ext cx="6566400" cy="407400"/>
          </a:xfrm>
        </p:spPr>
        <p:txBody>
          <a:bodyPr/>
          <a:lstStyle/>
          <a:p>
            <a:r>
              <a:rPr lang="en-US" sz="7200" dirty="0"/>
              <a:t>index</a:t>
            </a:r>
            <a:endParaRPr lang="ar-SA" sz="7200" dirty="0"/>
          </a:p>
        </p:txBody>
      </p:sp>
      <p:sp>
        <p:nvSpPr>
          <p:cNvPr id="4" name="TextBox 3">
            <a:extLst>
              <a:ext uri="{FF2B5EF4-FFF2-40B4-BE49-F238E27FC236}">
                <a16:creationId xmlns:a16="http://schemas.microsoft.com/office/drawing/2014/main" id="{38F46A88-6A8D-4A36-B193-91D3D9BE6E10}"/>
              </a:ext>
            </a:extLst>
          </p:cNvPr>
          <p:cNvSpPr txBox="1"/>
          <p:nvPr/>
        </p:nvSpPr>
        <p:spPr>
          <a:xfrm>
            <a:off x="260123" y="2700470"/>
            <a:ext cx="7039428" cy="5290872"/>
          </a:xfrm>
          <a:prstGeom prst="rect">
            <a:avLst/>
          </a:prstGeom>
          <a:noFill/>
        </p:spPr>
        <p:txBody>
          <a:bodyPr wrap="square" rtlCol="1">
            <a:spAutoFit/>
          </a:bodyPr>
          <a:lstStyle/>
          <a:p>
            <a:pPr>
              <a:lnSpc>
                <a:spcPct val="250000"/>
              </a:lnSpc>
            </a:pPr>
            <a:r>
              <a:rPr lang="en-US" sz="2800" dirty="0"/>
              <a:t>-Abstract …………………..…..………….0</a:t>
            </a:r>
          </a:p>
          <a:p>
            <a:pPr>
              <a:lnSpc>
                <a:spcPct val="250000"/>
              </a:lnSpc>
            </a:pPr>
            <a:r>
              <a:rPr lang="en-US" sz="2800" dirty="0"/>
              <a:t>-introduction ………………….…………1-3</a:t>
            </a:r>
          </a:p>
          <a:p>
            <a:pPr>
              <a:lnSpc>
                <a:spcPct val="250000"/>
              </a:lnSpc>
            </a:pPr>
            <a:r>
              <a:rPr lang="en-US" sz="2800" dirty="0"/>
              <a:t>-diagram ………………………….………..3</a:t>
            </a:r>
          </a:p>
          <a:p>
            <a:pPr>
              <a:lnSpc>
                <a:spcPct val="250000"/>
              </a:lnSpc>
            </a:pPr>
            <a:r>
              <a:rPr lang="en-US" sz="2800" dirty="0"/>
              <a:t>-Objectives…………………………..……3-4</a:t>
            </a:r>
          </a:p>
          <a:p>
            <a:pPr>
              <a:lnSpc>
                <a:spcPct val="250000"/>
              </a:lnSpc>
            </a:pPr>
            <a:r>
              <a:rPr lang="en-US" sz="2800" dirty="0"/>
              <a:t>- Conclusion ……………………………….4</a:t>
            </a:r>
            <a:endParaRPr lang="ar-SA"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261257" y="925100"/>
            <a:ext cx="7039429" cy="773071"/>
          </a:xfrm>
          <a:prstGeom prst="rect">
            <a:avLst/>
          </a:prstGeom>
        </p:spPr>
        <p:txBody>
          <a:bodyPr spcFirstLastPara="1" wrap="square" lIns="91425" tIns="91425" rIns="91425" bIns="91425" anchor="t" anchorCtr="0">
            <a:noAutofit/>
          </a:bodyPr>
          <a:lstStyle/>
          <a:p>
            <a:pPr lvl="0" algn="l"/>
            <a:r>
              <a:rPr lang="en-US" dirty="0"/>
              <a:t>- abstract </a:t>
            </a:r>
            <a:endParaRPr dirty="0"/>
          </a:p>
        </p:txBody>
      </p:sp>
      <p:sp>
        <p:nvSpPr>
          <p:cNvPr id="3" name="Text Placeholder 2">
            <a:extLst>
              <a:ext uri="{FF2B5EF4-FFF2-40B4-BE49-F238E27FC236}">
                <a16:creationId xmlns:a16="http://schemas.microsoft.com/office/drawing/2014/main" id="{19CDA891-C15C-4A11-B2F6-F06F7973A93F}"/>
              </a:ext>
            </a:extLst>
          </p:cNvPr>
          <p:cNvSpPr>
            <a:spLocks noGrp="1"/>
          </p:cNvSpPr>
          <p:nvPr>
            <p:ph type="body" idx="1"/>
          </p:nvPr>
        </p:nvSpPr>
        <p:spPr>
          <a:xfrm>
            <a:off x="258989" y="1553872"/>
            <a:ext cx="7039429" cy="4817400"/>
          </a:xfrm>
        </p:spPr>
        <p:txBody>
          <a:bodyPr/>
          <a:lstStyle/>
          <a:p>
            <a:pPr marL="139700" indent="0">
              <a:buNone/>
            </a:pPr>
            <a:r>
              <a:rPr lang="en-US" sz="1800" dirty="0">
                <a:cs typeface="+mj-cs"/>
              </a:rPr>
              <a:t>Lane detection is a critical component of advanced driver assistance systems (ADAS) and self-driving cars. It involves detecting and tracking the lane markings on the road to determine the vehicle's position and trajectory.</a:t>
            </a:r>
          </a:p>
          <a:p>
            <a:pPr marL="139700" indent="0">
              <a:buNone/>
            </a:pPr>
            <a:r>
              <a:rPr lang="en-US" sz="1800" dirty="0">
                <a:cs typeface="+mj-cs"/>
              </a:rPr>
              <a:t>Lane detection in driving scenes is an important module for autonomous vehicles and advanced driver assistance systems. In recent years, many sophisticated lane detection methods have been proposed.</a:t>
            </a:r>
          </a:p>
          <a:p>
            <a:pPr marL="139700" indent="0">
              <a:buNone/>
            </a:pPr>
            <a:r>
              <a:rPr lang="en-US" sz="1800" dirty="0">
                <a:cs typeface="+mj-cs"/>
              </a:rPr>
              <a:t> In this project, we will use OpenCV, a popular computer vision library, to detect and track the lane markings in real-time video streams. The project will involve preprocessing the image, detecting the lane lines using edge detection and Hough transforms, and fitting a polynomial curve to the lane lines for tracking. The project will also explore various techniques for dealing with different lighting conditions and road surfaces.</a:t>
            </a:r>
            <a:endParaRPr lang="ar-SA" sz="1800" dirty="0">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246743" y="925100"/>
            <a:ext cx="7068457" cy="7730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Introduction </a:t>
            </a:r>
            <a:endParaRPr dirty="0"/>
          </a:p>
        </p:txBody>
      </p:sp>
      <p:sp>
        <p:nvSpPr>
          <p:cNvPr id="3" name="Text Placeholder 2">
            <a:extLst>
              <a:ext uri="{FF2B5EF4-FFF2-40B4-BE49-F238E27FC236}">
                <a16:creationId xmlns:a16="http://schemas.microsoft.com/office/drawing/2014/main" id="{19CDA891-C15C-4A11-B2F6-F06F7973A93F}"/>
              </a:ext>
            </a:extLst>
          </p:cNvPr>
          <p:cNvSpPr>
            <a:spLocks noGrp="1"/>
          </p:cNvSpPr>
          <p:nvPr>
            <p:ph type="body" idx="1"/>
          </p:nvPr>
        </p:nvSpPr>
        <p:spPr>
          <a:xfrm>
            <a:off x="244475" y="1698171"/>
            <a:ext cx="7068457" cy="4817400"/>
          </a:xfrm>
        </p:spPr>
        <p:txBody>
          <a:bodyPr/>
          <a:lstStyle/>
          <a:p>
            <a:pPr marL="139700" indent="0">
              <a:buNone/>
            </a:pPr>
            <a:r>
              <a:rPr lang="en-US" sz="1800" dirty="0"/>
              <a:t>Lane detection is a crucial component of advanced driver assistance systems (ADAS) and autonomous vehicles. It allows the vehicle to detect and track the lane markings on the road and maintain its position and trajectory within the designated lane. The detection of lane markings also enables the vehicle to make necessary adjustments to avoid collisions and ensure the safety of passengers and other road users.</a:t>
            </a:r>
          </a:p>
          <a:p>
            <a:pPr marL="139700" indent="0">
              <a:buNone/>
            </a:pPr>
            <a:r>
              <a:rPr lang="en-US" sz="1800" dirty="0"/>
              <a:t>The development of reliable and robust lane detection algorithms has been a significant area of research in the computer vision community. OpenCV, a popular computer vision library, provides a range of tools and functions for image and video processing, making it an ideal platform for implementing lane detection algorithms.</a:t>
            </a:r>
          </a:p>
          <a:p>
            <a:pPr marL="139700" indent="0">
              <a:buNone/>
            </a:pPr>
            <a:r>
              <a:rPr lang="en-US" sz="1800" dirty="0"/>
              <a:t>In this project, we will use OpenCV to implement a lane detection algorithm that can accurately detect and track the lane markings in real-time video streams. The project will involve several stages, including preprocessing the image, detecting the lane lines using edge detection and Hough transforms, and fitting a polynomial curve to the lane lines for tracking.</a:t>
            </a:r>
          </a:p>
          <a:p>
            <a:pPr marL="139700" indent="0">
              <a:buNone/>
            </a:pPr>
            <a:r>
              <a:rPr lang="en-US" sz="1800" dirty="0"/>
              <a:t>The first step in the lane detection process is image preprocessing. The preprocessing stage involves several image transformations, such as color space conversion, Gaussian smoothing, and thresholding, to improve the accuracy of the lane detection algorithm. These transformations help to remove noise and enhance the contrast of the lane markings, making them easier to detect.</a:t>
            </a:r>
          </a:p>
          <a:p>
            <a:pPr marL="139700" indent="0">
              <a:buNone/>
            </a:pPr>
            <a:endParaRPr lang="ar-SA" sz="1800" dirty="0"/>
          </a:p>
        </p:txBody>
      </p:sp>
    </p:spTree>
    <p:extLst>
      <p:ext uri="{BB962C8B-B14F-4D97-AF65-F5344CB8AC3E}">
        <p14:creationId xmlns:p14="http://schemas.microsoft.com/office/powerpoint/2010/main" val="392368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6" name="Text Placeholder 5">
            <a:extLst>
              <a:ext uri="{FF2B5EF4-FFF2-40B4-BE49-F238E27FC236}">
                <a16:creationId xmlns:a16="http://schemas.microsoft.com/office/drawing/2014/main" id="{A15B171F-EE6A-452A-A9BF-98B0A16AC908}"/>
              </a:ext>
            </a:extLst>
          </p:cNvPr>
          <p:cNvSpPr>
            <a:spLocks noGrp="1"/>
          </p:cNvSpPr>
          <p:nvPr>
            <p:ph type="body" idx="1"/>
          </p:nvPr>
        </p:nvSpPr>
        <p:spPr>
          <a:xfrm>
            <a:off x="232382" y="276613"/>
            <a:ext cx="7094910" cy="4817400"/>
          </a:xfrm>
        </p:spPr>
        <p:txBody>
          <a:bodyPr/>
          <a:lstStyle/>
          <a:p>
            <a:pPr marL="139700" indent="0">
              <a:buNone/>
            </a:pPr>
            <a:r>
              <a:rPr lang="en-US" sz="1800" dirty="0">
                <a:cs typeface="+mj-cs"/>
              </a:rPr>
              <a:t>The next step is edge detection, where we use Canny edge detection to identify the edges of the lane markings in the image. The edges detected by the Canny algorithm are then filtered using a region of interest (ROI) mask to remove edges that are outside the lane markings.</a:t>
            </a:r>
          </a:p>
          <a:p>
            <a:pPr marL="139700" indent="0">
              <a:buNone/>
            </a:pPr>
            <a:r>
              <a:rPr lang="en-US" sz="1800" dirty="0">
                <a:cs typeface="+mj-cs"/>
              </a:rPr>
              <a:t>The next stage is line detection, where we use the Hough transform to detect the lines that represent the lane markings in the image. The Hough transform is a popular algorithm that can detect lines in an image by mapping each point in the image space to a line in the Hough space. The lines that intersect at a point in the Hough space represent the lines in the image space.</a:t>
            </a:r>
          </a:p>
          <a:p>
            <a:pPr marL="139700" indent="0">
              <a:buNone/>
            </a:pPr>
            <a:r>
              <a:rPr lang="en-US" sz="1800" dirty="0">
                <a:cs typeface="+mj-cs"/>
              </a:rPr>
              <a:t>Once the lane markings are detected, we fit a polynomial curve to the lines using a least-squares fitting algorithm. The polynomial curve represents the center of the lane and is used to track the vehicle's position within the lane. The polynomial curve is also used to estimate the curvature of the lane and detect any lane departure events.</a:t>
            </a:r>
          </a:p>
          <a:p>
            <a:pPr marL="139700" indent="0">
              <a:buNone/>
            </a:pPr>
            <a:r>
              <a:rPr lang="en-US" sz="1800" dirty="0">
                <a:cs typeface="+mj-cs"/>
              </a:rPr>
              <a:t>The project will also investigate the effect of different lighting conditions and road surfaces on the performance of the lane detection algorithm. Different lighting conditions and road surfaces can affect the accuracy of the lane detection algorithm, and it is essential to test the algorithm under different conditions to ensure its reliability.</a:t>
            </a:r>
          </a:p>
          <a:p>
            <a:pPr marL="139700" indent="0">
              <a:buNone/>
            </a:pPr>
            <a:r>
              <a:rPr lang="en-US" sz="1800" dirty="0">
                <a:cs typeface="+mj-cs"/>
              </a:rPr>
              <a:t>In conclusion, the Lane Detection with OpenCV project aims to implement a reliable and accurate lane detection algorithm using OpenCV. The project will involve several stages, including image preprocessing, edge detection, line detection, and curve fitting, to accurately detect and track the lane markings in real-time video streams. The project will also investigate the effect of different lighting conditions and road surfaces on the performance of the lane detection algorithm. </a:t>
            </a:r>
            <a:endParaRPr lang="ar-SA" sz="1800" dirty="0">
              <a:cs typeface="+mj-cs"/>
            </a:endParaRPr>
          </a:p>
        </p:txBody>
      </p:sp>
    </p:spTree>
    <p:extLst>
      <p:ext uri="{BB962C8B-B14F-4D97-AF65-F5344CB8AC3E}">
        <p14:creationId xmlns:p14="http://schemas.microsoft.com/office/powerpoint/2010/main" val="392121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6" name="Text Placeholder 5">
            <a:extLst>
              <a:ext uri="{FF2B5EF4-FFF2-40B4-BE49-F238E27FC236}">
                <a16:creationId xmlns:a16="http://schemas.microsoft.com/office/drawing/2014/main" id="{A15B171F-EE6A-452A-A9BF-98B0A16AC908}"/>
              </a:ext>
            </a:extLst>
          </p:cNvPr>
          <p:cNvSpPr>
            <a:spLocks noGrp="1"/>
          </p:cNvSpPr>
          <p:nvPr>
            <p:ph type="body" idx="1"/>
          </p:nvPr>
        </p:nvSpPr>
        <p:spPr>
          <a:xfrm>
            <a:off x="234804" y="291128"/>
            <a:ext cx="7094910" cy="1116758"/>
          </a:xfrm>
        </p:spPr>
        <p:txBody>
          <a:bodyPr/>
          <a:lstStyle/>
          <a:p>
            <a:pPr marL="139700" indent="0">
              <a:buNone/>
            </a:pPr>
            <a:r>
              <a:rPr lang="en-US" sz="1800" dirty="0">
                <a:cs typeface="+mj-cs"/>
              </a:rPr>
              <a:t>The ultimate goal of this project is to develop a robust and accurate lane detection algorithm that can be used in various autonomous driving applications.</a:t>
            </a:r>
          </a:p>
          <a:p>
            <a:pPr marL="139700" indent="0">
              <a:buNone/>
            </a:pPr>
            <a:endParaRPr lang="ar-SA" sz="1800" dirty="0">
              <a:cs typeface="+mj-cs"/>
            </a:endParaRPr>
          </a:p>
        </p:txBody>
      </p:sp>
      <p:sp>
        <p:nvSpPr>
          <p:cNvPr id="4" name="Title 2">
            <a:extLst>
              <a:ext uri="{FF2B5EF4-FFF2-40B4-BE49-F238E27FC236}">
                <a16:creationId xmlns:a16="http://schemas.microsoft.com/office/drawing/2014/main" id="{21618FB7-AD3F-4B62-9E0A-F067B873CC20}"/>
              </a:ext>
            </a:extLst>
          </p:cNvPr>
          <p:cNvSpPr>
            <a:spLocks noGrp="1"/>
          </p:cNvSpPr>
          <p:nvPr>
            <p:ph type="title"/>
          </p:nvPr>
        </p:nvSpPr>
        <p:spPr>
          <a:xfrm>
            <a:off x="336506" y="1502435"/>
            <a:ext cx="6993207" cy="718251"/>
          </a:xfrm>
        </p:spPr>
        <p:txBody>
          <a:bodyPr/>
          <a:lstStyle/>
          <a:p>
            <a:r>
              <a:rPr lang="en-US" dirty="0"/>
              <a:t>Diagram</a:t>
            </a:r>
            <a:endParaRPr lang="ar-SA" dirty="0"/>
          </a:p>
        </p:txBody>
      </p:sp>
      <p:pic>
        <p:nvPicPr>
          <p:cNvPr id="7" name="Picture 6">
            <a:extLst>
              <a:ext uri="{FF2B5EF4-FFF2-40B4-BE49-F238E27FC236}">
                <a16:creationId xmlns:a16="http://schemas.microsoft.com/office/drawing/2014/main" id="{D9D0C8A8-67E1-44AE-84F1-65FC50E18498}"/>
              </a:ext>
            </a:extLst>
          </p:cNvPr>
          <p:cNvPicPr>
            <a:picLocks noChangeAspect="1"/>
          </p:cNvPicPr>
          <p:nvPr/>
        </p:nvPicPr>
        <p:blipFill>
          <a:blip r:embed="rId3"/>
          <a:stretch>
            <a:fillRect/>
          </a:stretch>
        </p:blipFill>
        <p:spPr>
          <a:xfrm>
            <a:off x="378975" y="2315235"/>
            <a:ext cx="6801723" cy="2216562"/>
          </a:xfrm>
          <a:prstGeom prst="rect">
            <a:avLst/>
          </a:prstGeom>
        </p:spPr>
      </p:pic>
      <p:sp>
        <p:nvSpPr>
          <p:cNvPr id="8" name="Rectangle 7">
            <a:extLst>
              <a:ext uri="{FF2B5EF4-FFF2-40B4-BE49-F238E27FC236}">
                <a16:creationId xmlns:a16="http://schemas.microsoft.com/office/drawing/2014/main" id="{B80C9C84-21B0-4406-9F3E-7D1AFAA17EC3}"/>
              </a:ext>
            </a:extLst>
          </p:cNvPr>
          <p:cNvSpPr/>
          <p:nvPr/>
        </p:nvSpPr>
        <p:spPr>
          <a:xfrm>
            <a:off x="283232" y="5441780"/>
            <a:ext cx="6993207" cy="4524315"/>
          </a:xfrm>
          <a:prstGeom prst="rect">
            <a:avLst/>
          </a:prstGeom>
        </p:spPr>
        <p:txBody>
          <a:bodyPr wrap="square">
            <a:spAutoFit/>
          </a:bodyPr>
          <a:lstStyle/>
          <a:p>
            <a:pPr>
              <a:buFont typeface="+mj-lt"/>
              <a:buAutoNum type="arabicPeriod"/>
            </a:pPr>
            <a:r>
              <a:rPr lang="en-US" sz="1800" dirty="0">
                <a:solidFill>
                  <a:srgbClr val="374151"/>
                </a:solidFill>
                <a:latin typeface="Söhne"/>
                <a:cs typeface="+mj-cs"/>
              </a:rPr>
              <a:t>Develop a lane detection algorithm using OpenCV that can accurately detect and track the lane markings in real-time video streams.</a:t>
            </a:r>
          </a:p>
          <a:p>
            <a:pPr>
              <a:buFont typeface="+mj-lt"/>
              <a:buAutoNum type="arabicPeriod"/>
            </a:pPr>
            <a:r>
              <a:rPr lang="en-US" sz="1800" dirty="0">
                <a:solidFill>
                  <a:srgbClr val="374151"/>
                </a:solidFill>
                <a:latin typeface="Söhne"/>
                <a:cs typeface="+mj-cs"/>
              </a:rPr>
              <a:t>Implement image preprocessing techniques to improve the accuracy of the lane detection algorithm, such as color space conversion, Gaussian smoothing, and thresholding.</a:t>
            </a:r>
          </a:p>
          <a:p>
            <a:pPr>
              <a:buFont typeface="+mj-lt"/>
              <a:buAutoNum type="arabicPeriod"/>
            </a:pPr>
            <a:r>
              <a:rPr lang="en-US" sz="1800" dirty="0">
                <a:solidFill>
                  <a:srgbClr val="374151"/>
                </a:solidFill>
                <a:latin typeface="Söhne"/>
                <a:cs typeface="+mj-cs"/>
              </a:rPr>
              <a:t>Use edge detection techniques, such as Canny edge detection, to identify the edges of the lane markings in the image.</a:t>
            </a:r>
          </a:p>
          <a:p>
            <a:pPr>
              <a:buFont typeface="+mj-lt"/>
              <a:buAutoNum type="arabicPeriod"/>
            </a:pPr>
            <a:r>
              <a:rPr lang="en-US" sz="1800" dirty="0">
                <a:solidFill>
                  <a:srgbClr val="374151"/>
                </a:solidFill>
                <a:latin typeface="Söhne"/>
                <a:cs typeface="+mj-cs"/>
              </a:rPr>
              <a:t>Apply the Hough transform algorithm to detect the lines that represent the lane markings in the image.</a:t>
            </a:r>
          </a:p>
          <a:p>
            <a:pPr>
              <a:buFont typeface="+mj-lt"/>
              <a:buAutoNum type="arabicPeriod"/>
            </a:pPr>
            <a:r>
              <a:rPr lang="en-US" sz="1800" dirty="0">
                <a:solidFill>
                  <a:srgbClr val="374151"/>
                </a:solidFill>
                <a:latin typeface="Söhne"/>
                <a:cs typeface="+mj-cs"/>
              </a:rPr>
              <a:t>Use curve fitting techniques to fit a polynomial curve to the lines detected by the Hough transform algorithm, representing the center of the lane.</a:t>
            </a:r>
          </a:p>
          <a:p>
            <a:pPr>
              <a:buFont typeface="+mj-lt"/>
              <a:buAutoNum type="arabicPeriod"/>
            </a:pPr>
            <a:r>
              <a:rPr lang="en-US" sz="1800" dirty="0">
                <a:solidFill>
                  <a:srgbClr val="374151"/>
                </a:solidFill>
                <a:latin typeface="Söhne"/>
                <a:cs typeface="+mj-cs"/>
              </a:rPr>
              <a:t>Use the polynomial curve to track the vehicle's position within the lane and estimate the curvature of the lane.</a:t>
            </a:r>
          </a:p>
          <a:p>
            <a:pPr>
              <a:buFont typeface="+mj-lt"/>
              <a:buAutoNum type="arabicPeriod"/>
            </a:pPr>
            <a:r>
              <a:rPr lang="en-US" sz="1800" dirty="0">
                <a:solidFill>
                  <a:srgbClr val="374151"/>
                </a:solidFill>
                <a:latin typeface="Söhne"/>
                <a:cs typeface="+mj-cs"/>
              </a:rPr>
              <a:t>Investigate the effect of different lighting conditions and road surfaces on the performance of the lane detection algorithm.</a:t>
            </a:r>
          </a:p>
        </p:txBody>
      </p:sp>
      <p:sp>
        <p:nvSpPr>
          <p:cNvPr id="10" name="Title 2">
            <a:extLst>
              <a:ext uri="{FF2B5EF4-FFF2-40B4-BE49-F238E27FC236}">
                <a16:creationId xmlns:a16="http://schemas.microsoft.com/office/drawing/2014/main" id="{FF36C900-F729-4C88-8893-F54E0B1D3923}"/>
              </a:ext>
            </a:extLst>
          </p:cNvPr>
          <p:cNvSpPr txBox="1">
            <a:spLocks/>
          </p:cNvSpPr>
          <p:nvPr/>
        </p:nvSpPr>
        <p:spPr>
          <a:xfrm>
            <a:off x="336505" y="4420723"/>
            <a:ext cx="6993207" cy="7182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Trochut"/>
              <a:buNone/>
              <a:defRPr sz="3000" b="1" i="0" u="none" strike="noStrike" cap="none">
                <a:solidFill>
                  <a:schemeClr val="dk1"/>
                </a:solidFill>
                <a:latin typeface="Trochut"/>
                <a:ea typeface="Trochut"/>
                <a:cs typeface="Trochut"/>
                <a:sym typeface="Trochut"/>
              </a:defRPr>
            </a:lvl1pPr>
            <a:lvl2pPr marR="0" lvl="1"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2pPr>
            <a:lvl3pPr marR="0" lvl="2"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3pPr>
            <a:lvl4pPr marR="0" lvl="3"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4pPr>
            <a:lvl5pPr marR="0" lvl="4"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5pPr>
            <a:lvl6pPr marR="0" lvl="5"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6pPr>
            <a:lvl7pPr marR="0" lvl="6"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7pPr>
            <a:lvl8pPr marR="0" lvl="7"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8pPr>
            <a:lvl9pPr marR="0" lvl="8"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9pPr>
          </a:lstStyle>
          <a:p>
            <a:r>
              <a:rPr lang="en-US" dirty="0"/>
              <a:t>objectives</a:t>
            </a:r>
            <a:endParaRPr lang="ar-SA" dirty="0"/>
          </a:p>
        </p:txBody>
      </p:sp>
    </p:spTree>
    <p:extLst>
      <p:ext uri="{BB962C8B-B14F-4D97-AF65-F5344CB8AC3E}">
        <p14:creationId xmlns:p14="http://schemas.microsoft.com/office/powerpoint/2010/main" val="197636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6" name="Text Placeholder 5">
            <a:extLst>
              <a:ext uri="{FF2B5EF4-FFF2-40B4-BE49-F238E27FC236}">
                <a16:creationId xmlns:a16="http://schemas.microsoft.com/office/drawing/2014/main" id="{A15B171F-EE6A-452A-A9BF-98B0A16AC908}"/>
              </a:ext>
            </a:extLst>
          </p:cNvPr>
          <p:cNvSpPr>
            <a:spLocks noGrp="1"/>
          </p:cNvSpPr>
          <p:nvPr>
            <p:ph type="body" idx="1"/>
          </p:nvPr>
        </p:nvSpPr>
        <p:spPr>
          <a:xfrm>
            <a:off x="234804" y="291128"/>
            <a:ext cx="7094910" cy="1116758"/>
          </a:xfrm>
        </p:spPr>
        <p:txBody>
          <a:bodyPr/>
          <a:lstStyle/>
          <a:p>
            <a:pPr>
              <a:buFont typeface="+mj-lt"/>
              <a:buAutoNum type="arabicPeriod"/>
            </a:pPr>
            <a:endParaRPr lang="en-US" sz="1800" dirty="0">
              <a:solidFill>
                <a:srgbClr val="374151"/>
              </a:solidFill>
              <a:latin typeface="Söhne"/>
            </a:endParaRPr>
          </a:p>
          <a:p>
            <a:pPr marL="596900" lvl="1" indent="0">
              <a:buNone/>
            </a:pPr>
            <a:r>
              <a:rPr lang="en-US" sz="1800" dirty="0">
                <a:solidFill>
                  <a:srgbClr val="374151"/>
                </a:solidFill>
                <a:latin typeface="Söhne"/>
              </a:rPr>
              <a:t>8.Test the lane detection algorithm under different conditions to ensure its reliability and accuracy.</a:t>
            </a:r>
          </a:p>
          <a:p>
            <a:pPr marL="596900" lvl="1" indent="0">
              <a:buNone/>
            </a:pPr>
            <a:r>
              <a:rPr lang="en-US" sz="1800" dirty="0">
                <a:solidFill>
                  <a:srgbClr val="374151"/>
                </a:solidFill>
                <a:latin typeface="Söhne"/>
              </a:rPr>
              <a:t>9.Implement the lane detection algorithm in a real-time video stream and evaluate its performance.</a:t>
            </a:r>
          </a:p>
          <a:p>
            <a:pPr marL="596900" lvl="1" indent="0">
              <a:buNone/>
            </a:pPr>
            <a:r>
              <a:rPr lang="en-US" sz="1800" dirty="0">
                <a:solidFill>
                  <a:srgbClr val="374151"/>
                </a:solidFill>
                <a:latin typeface="Söhne"/>
              </a:rPr>
              <a:t>10.Develop a user-friendly interface for the lane detection algorithm, allowing users to adjust parameters and view the lane detection results in real-time.</a:t>
            </a:r>
          </a:p>
          <a:p>
            <a:pPr marL="139700" indent="0">
              <a:buNone/>
            </a:pPr>
            <a:r>
              <a:rPr lang="en-US" sz="1800" dirty="0">
                <a:solidFill>
                  <a:srgbClr val="374151"/>
                </a:solidFill>
                <a:latin typeface="Söhne"/>
              </a:rPr>
              <a:t>By achieving these objectives, the Lane Detection with OpenCV project will develop a reliable and accurate lane detection algorithm that can be used in various autonomous driving applications, improving the safety and efficiency of the driving experience.</a:t>
            </a:r>
            <a:endParaRPr lang="ar-SA" sz="1800" dirty="0">
              <a:cs typeface="+mj-cs"/>
            </a:endParaRPr>
          </a:p>
        </p:txBody>
      </p:sp>
      <p:sp>
        <p:nvSpPr>
          <p:cNvPr id="11" name="Title 2">
            <a:extLst>
              <a:ext uri="{FF2B5EF4-FFF2-40B4-BE49-F238E27FC236}">
                <a16:creationId xmlns:a16="http://schemas.microsoft.com/office/drawing/2014/main" id="{DBE9AA25-C550-4676-A155-DFB6DF548929}"/>
              </a:ext>
            </a:extLst>
          </p:cNvPr>
          <p:cNvSpPr txBox="1">
            <a:spLocks/>
          </p:cNvSpPr>
          <p:nvPr/>
        </p:nvSpPr>
        <p:spPr>
          <a:xfrm>
            <a:off x="336507" y="4043351"/>
            <a:ext cx="6993207" cy="7182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Trochut"/>
              <a:buNone/>
              <a:defRPr sz="3000" b="1" i="0" u="none" strike="noStrike" cap="none">
                <a:solidFill>
                  <a:schemeClr val="dk1"/>
                </a:solidFill>
                <a:latin typeface="Trochut"/>
                <a:ea typeface="Trochut"/>
                <a:cs typeface="Trochut"/>
                <a:sym typeface="Trochut"/>
              </a:defRPr>
            </a:lvl1pPr>
            <a:lvl2pPr marR="0" lvl="1"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2pPr>
            <a:lvl3pPr marR="0" lvl="2"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3pPr>
            <a:lvl4pPr marR="0" lvl="3"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4pPr>
            <a:lvl5pPr marR="0" lvl="4"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5pPr>
            <a:lvl6pPr marR="0" lvl="5"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6pPr>
            <a:lvl7pPr marR="0" lvl="6"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7pPr>
            <a:lvl8pPr marR="0" lvl="7"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8pPr>
            <a:lvl9pPr marR="0" lvl="8" algn="l" rtl="0">
              <a:lnSpc>
                <a:spcPct val="100000"/>
              </a:lnSpc>
              <a:spcBef>
                <a:spcPts val="0"/>
              </a:spcBef>
              <a:spcAft>
                <a:spcPts val="0"/>
              </a:spcAft>
              <a:buClr>
                <a:schemeClr val="dk2"/>
              </a:buClr>
              <a:buSzPts val="4000"/>
              <a:buFont typeface="Bebas Neue"/>
              <a:buNone/>
              <a:defRPr sz="4000" b="1" i="0" u="none" strike="noStrike" cap="none">
                <a:solidFill>
                  <a:schemeClr val="dk2"/>
                </a:solidFill>
                <a:latin typeface="Bebas Neue"/>
                <a:ea typeface="Bebas Neue"/>
                <a:cs typeface="Bebas Neue"/>
                <a:sym typeface="Bebas Neue"/>
              </a:defRPr>
            </a:lvl9pPr>
          </a:lstStyle>
          <a:p>
            <a:pPr algn="l"/>
            <a:r>
              <a:rPr lang="en-US" dirty="0">
                <a:solidFill>
                  <a:srgbClr val="374151"/>
                </a:solidFill>
                <a:latin typeface="Söhne"/>
              </a:rPr>
              <a:t>- Conclusion</a:t>
            </a:r>
            <a:endParaRPr lang="ar-SA" dirty="0"/>
          </a:p>
        </p:txBody>
      </p:sp>
      <p:sp>
        <p:nvSpPr>
          <p:cNvPr id="9" name="Rectangle 8">
            <a:extLst>
              <a:ext uri="{FF2B5EF4-FFF2-40B4-BE49-F238E27FC236}">
                <a16:creationId xmlns:a16="http://schemas.microsoft.com/office/drawing/2014/main" id="{4E8FD41D-3F72-4648-BE56-876F50A1CAC4}"/>
              </a:ext>
            </a:extLst>
          </p:cNvPr>
          <p:cNvSpPr/>
          <p:nvPr/>
        </p:nvSpPr>
        <p:spPr>
          <a:xfrm>
            <a:off x="285655" y="4761602"/>
            <a:ext cx="7044059" cy="4801314"/>
          </a:xfrm>
          <a:prstGeom prst="rect">
            <a:avLst/>
          </a:prstGeom>
        </p:spPr>
        <p:txBody>
          <a:bodyPr wrap="square">
            <a:spAutoFit/>
          </a:bodyPr>
          <a:lstStyle/>
          <a:p>
            <a:r>
              <a:rPr lang="en-US" sz="1800" dirty="0">
                <a:solidFill>
                  <a:srgbClr val="374151"/>
                </a:solidFill>
                <a:latin typeface="Söhne"/>
                <a:cs typeface="+mj-cs"/>
              </a:rPr>
              <a:t>In conclusion, the Lane Detection with OpenCV project aims to implement a reliable and accurate lane detection algorithm using OpenCV. The project involves several stages, including image preprocessing, edge detection, line detection, and curve fitting, to accurately detect and track the lane markings in real-time video streams.</a:t>
            </a:r>
          </a:p>
          <a:p>
            <a:r>
              <a:rPr lang="en-US" sz="1800" dirty="0">
                <a:solidFill>
                  <a:srgbClr val="374151"/>
                </a:solidFill>
                <a:latin typeface="Söhne"/>
                <a:cs typeface="+mj-cs"/>
              </a:rPr>
              <a:t>The project also investigates the effect of different lighting conditions and road surfaces on the performance of the lane detection algorithm, ensuring its reliability and accuracy under various driving conditions. By achieving the project objectives, the developed lane detection algorithm can be used in various autonomous driving applications, improving the safety and efficiency of the driving experience.</a:t>
            </a:r>
          </a:p>
          <a:p>
            <a:r>
              <a:rPr lang="en-US" sz="1800" dirty="0">
                <a:solidFill>
                  <a:srgbClr val="374151"/>
                </a:solidFill>
                <a:latin typeface="Söhne"/>
                <a:cs typeface="+mj-cs"/>
              </a:rPr>
              <a:t>Furthermore, the project can serve as a basis for further research in the field of computer vision and autonomous driving, contributing to the development of more advanced and reliable driver assistance systems. The project also demonstrates the capabilities of OpenCV as a powerful tool for image and video processing, opening up possibilities for future applications in various fields.</a:t>
            </a:r>
          </a:p>
        </p:txBody>
      </p:sp>
    </p:spTree>
    <p:extLst>
      <p:ext uri="{BB962C8B-B14F-4D97-AF65-F5344CB8AC3E}">
        <p14:creationId xmlns:p14="http://schemas.microsoft.com/office/powerpoint/2010/main" val="2053841147"/>
      </p:ext>
    </p:extLst>
  </p:cSld>
  <p:clrMapOvr>
    <a:masterClrMapping/>
  </p:clrMapOvr>
</p:sld>
</file>

<file path=ppt/theme/theme1.xml><?xml version="1.0" encoding="utf-8"?>
<a:theme xmlns:a="http://schemas.openxmlformats.org/drawingml/2006/main" name="German Translator CV by Slidesgo">
  <a:themeElements>
    <a:clrScheme name="Simple Light">
      <a:dk1>
        <a:srgbClr val="000000"/>
      </a:dk1>
      <a:lt1>
        <a:srgbClr val="FFFFFF"/>
      </a:lt1>
      <a:dk2>
        <a:srgbClr val="FFE3C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Custom</PresentationFormat>
  <Paragraphs>44</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Raleway SemiBold</vt:lpstr>
      <vt:lpstr>Syne</vt:lpstr>
      <vt:lpstr>Anaheim</vt:lpstr>
      <vt:lpstr>Söhne</vt:lpstr>
      <vt:lpstr>Bebas Neue</vt:lpstr>
      <vt:lpstr>Trochut</vt:lpstr>
      <vt:lpstr>Arial</vt:lpstr>
      <vt:lpstr>German Translator CV by Slidesgo</vt:lpstr>
      <vt:lpstr>"RoadRover: Lane Detection with OpenCV"</vt:lpstr>
      <vt:lpstr>index</vt:lpstr>
      <vt:lpstr>- abstract </vt:lpstr>
      <vt:lpstr>- Introduction </vt:lpstr>
      <vt:lpstr>PowerPoint Presentation</vt:lpstr>
      <vt:lpstr>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"RoadRover: Lane Detection with OpenCV"</dc:title>
  <dc:creator>wareef yosef</dc:creator>
  <cp:lastModifiedBy>wareef yosef</cp:lastModifiedBy>
  <cp:revision>2</cp:revision>
  <dcterms:modified xsi:type="dcterms:W3CDTF">2023-04-30T07:46:54Z</dcterms:modified>
</cp:coreProperties>
</file>