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  <p:sldId id="262" r:id="rId7"/>
    <p:sldId id="263" r:id="rId8"/>
    <p:sldId id="264" r:id="rId9"/>
    <p:sldId id="265" r:id="rId10"/>
    <p:sldId id="266" r:id="rId11"/>
    <p:sldId id="269" r:id="rId12"/>
    <p:sldId id="267" r:id="rId13"/>
    <p:sldId id="268" r:id="rId14"/>
    <p:sldId id="272" r:id="rId15"/>
    <p:sldId id="270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2" autoAdjust="0"/>
    <p:restoredTop sz="95581" autoAdjust="0"/>
  </p:normalViewPr>
  <p:slideViewPr>
    <p:cSldViewPr snapToGrid="0">
      <p:cViewPr varScale="1">
        <p:scale>
          <a:sx n="93" d="100"/>
          <a:sy n="93" d="100"/>
        </p:scale>
        <p:origin x="649" y="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D2C312-23E0-4F4E-B62D-BB988E7A40AF}" type="doc">
      <dgm:prSet loTypeId="urn:microsoft.com/office/officeart/2005/8/layout/radial1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4EEA38FE-EF4A-47F4-B764-3F5CC2CC3F0A}">
      <dgm:prSet phldrT="[Text]"/>
      <dgm:spPr/>
      <dgm:t>
        <a:bodyPr/>
        <a:lstStyle/>
        <a:p>
          <a:r>
            <a:rPr lang="en-GB" dirty="0" err="1"/>
            <a:t>power_plants</a:t>
          </a:r>
          <a:endParaRPr lang="en-GB" dirty="0"/>
        </a:p>
      </dgm:t>
    </dgm:pt>
    <dgm:pt modelId="{2319817E-8B45-4DD0-9E1F-425458D3CA44}" type="parTrans" cxnId="{90B678A1-FCA1-4457-A428-C3990F2F2E99}">
      <dgm:prSet/>
      <dgm:spPr/>
      <dgm:t>
        <a:bodyPr/>
        <a:lstStyle/>
        <a:p>
          <a:endParaRPr lang="en-GB"/>
        </a:p>
      </dgm:t>
    </dgm:pt>
    <dgm:pt modelId="{B2A9F505-6618-4C74-87AF-127BA2816F42}" type="sibTrans" cxnId="{90B678A1-FCA1-4457-A428-C3990F2F2E99}">
      <dgm:prSet/>
      <dgm:spPr/>
      <dgm:t>
        <a:bodyPr/>
        <a:lstStyle/>
        <a:p>
          <a:endParaRPr lang="en-GB"/>
        </a:p>
      </dgm:t>
    </dgm:pt>
    <dgm:pt modelId="{B75D1E7E-6928-4EF9-A072-D95E8FE8BC6F}">
      <dgm:prSet phldrT="[Text]"/>
      <dgm:spPr/>
      <dgm:t>
        <a:bodyPr/>
        <a:lstStyle/>
        <a:p>
          <a:r>
            <a:rPr lang="en-GB" dirty="0" err="1"/>
            <a:t>plant_id</a:t>
          </a:r>
          <a:endParaRPr lang="en-GB" dirty="0"/>
        </a:p>
      </dgm:t>
    </dgm:pt>
    <dgm:pt modelId="{0C2D4E63-DEA4-4C9C-8697-C0E0C52249AC}" type="parTrans" cxnId="{1AA6C030-6F18-47E0-A297-A2654A44B73D}">
      <dgm:prSet/>
      <dgm:spPr/>
      <dgm:t>
        <a:bodyPr/>
        <a:lstStyle/>
        <a:p>
          <a:endParaRPr lang="en-GB"/>
        </a:p>
      </dgm:t>
    </dgm:pt>
    <dgm:pt modelId="{E618FAC1-9F71-497D-8F27-9F5DCA3BA501}" type="sibTrans" cxnId="{1AA6C030-6F18-47E0-A297-A2654A44B73D}">
      <dgm:prSet/>
      <dgm:spPr/>
      <dgm:t>
        <a:bodyPr/>
        <a:lstStyle/>
        <a:p>
          <a:endParaRPr lang="en-GB"/>
        </a:p>
      </dgm:t>
    </dgm:pt>
    <dgm:pt modelId="{9B45F61B-B899-4CCD-A9E7-273EC4ADD860}">
      <dgm:prSet phldrT="[Text]"/>
      <dgm:spPr/>
      <dgm:t>
        <a:bodyPr/>
        <a:lstStyle/>
        <a:p>
          <a:r>
            <a:rPr lang="en-GB" dirty="0"/>
            <a:t>name</a:t>
          </a:r>
        </a:p>
      </dgm:t>
    </dgm:pt>
    <dgm:pt modelId="{6CB6D80A-668C-433F-ADF4-E490658B5CE9}" type="parTrans" cxnId="{EF1813DC-0E58-46B4-AC1F-7DAF4BB2F4CE}">
      <dgm:prSet/>
      <dgm:spPr/>
      <dgm:t>
        <a:bodyPr/>
        <a:lstStyle/>
        <a:p>
          <a:endParaRPr lang="en-GB"/>
        </a:p>
      </dgm:t>
    </dgm:pt>
    <dgm:pt modelId="{8749E7F0-3D4A-4583-A0A2-3B081309C2DE}" type="sibTrans" cxnId="{EF1813DC-0E58-46B4-AC1F-7DAF4BB2F4CE}">
      <dgm:prSet/>
      <dgm:spPr/>
      <dgm:t>
        <a:bodyPr/>
        <a:lstStyle/>
        <a:p>
          <a:endParaRPr lang="en-GB"/>
        </a:p>
      </dgm:t>
    </dgm:pt>
    <dgm:pt modelId="{F78CC0EB-0A6A-4497-A7E9-11C3C229A058}">
      <dgm:prSet phldrT="[Text]"/>
      <dgm:spPr/>
      <dgm:t>
        <a:bodyPr/>
        <a:lstStyle/>
        <a:p>
          <a:r>
            <a:rPr lang="en-GB" dirty="0"/>
            <a:t>type</a:t>
          </a:r>
        </a:p>
      </dgm:t>
    </dgm:pt>
    <dgm:pt modelId="{5DEB682A-0B1B-4794-B2CE-58869C6C5202}" type="parTrans" cxnId="{48402352-7118-4569-B7DA-4BD13EDD8D5E}">
      <dgm:prSet/>
      <dgm:spPr/>
      <dgm:t>
        <a:bodyPr/>
        <a:lstStyle/>
        <a:p>
          <a:endParaRPr lang="en-GB"/>
        </a:p>
      </dgm:t>
    </dgm:pt>
    <dgm:pt modelId="{67C1ADF0-06FB-4147-AF8D-ECA0A6533D99}" type="sibTrans" cxnId="{48402352-7118-4569-B7DA-4BD13EDD8D5E}">
      <dgm:prSet/>
      <dgm:spPr/>
      <dgm:t>
        <a:bodyPr/>
        <a:lstStyle/>
        <a:p>
          <a:endParaRPr lang="en-GB"/>
        </a:p>
      </dgm:t>
    </dgm:pt>
    <dgm:pt modelId="{1E6B74CD-8B0A-42DA-BD4C-A13FA8F09EF4}">
      <dgm:prSet phldrT="[Text]"/>
      <dgm:spPr/>
      <dgm:t>
        <a:bodyPr/>
        <a:lstStyle/>
        <a:p>
          <a:r>
            <a:rPr lang="en-GB" dirty="0" err="1"/>
            <a:t>capacity_mw</a:t>
          </a:r>
          <a:endParaRPr lang="en-GB" dirty="0"/>
        </a:p>
      </dgm:t>
    </dgm:pt>
    <dgm:pt modelId="{5A2B066E-6DBA-482B-B7FB-1FEE4B1C87CE}" type="parTrans" cxnId="{2FBD58DD-D127-4408-B618-BC75FFEE75D0}">
      <dgm:prSet/>
      <dgm:spPr/>
      <dgm:t>
        <a:bodyPr/>
        <a:lstStyle/>
        <a:p>
          <a:endParaRPr lang="en-GB"/>
        </a:p>
      </dgm:t>
    </dgm:pt>
    <dgm:pt modelId="{B5C0C9F3-FBC8-4CE3-81BB-EECE91E9240E}" type="sibTrans" cxnId="{2FBD58DD-D127-4408-B618-BC75FFEE75D0}">
      <dgm:prSet/>
      <dgm:spPr/>
      <dgm:t>
        <a:bodyPr/>
        <a:lstStyle/>
        <a:p>
          <a:endParaRPr lang="en-GB"/>
        </a:p>
      </dgm:t>
    </dgm:pt>
    <dgm:pt modelId="{6811A2F2-4D5B-4910-8CF6-2587C256F117}">
      <dgm:prSet phldrT="[Text]"/>
      <dgm:spPr/>
      <dgm:t>
        <a:bodyPr/>
        <a:lstStyle/>
        <a:p>
          <a:r>
            <a:rPr lang="en-GB" dirty="0"/>
            <a:t>location</a:t>
          </a:r>
        </a:p>
      </dgm:t>
    </dgm:pt>
    <dgm:pt modelId="{CB06EB29-02A9-4076-8FFE-BCA6FDC70298}" type="parTrans" cxnId="{3D55AA96-AD41-426B-A0FA-F838027E6E9F}">
      <dgm:prSet/>
      <dgm:spPr/>
      <dgm:t>
        <a:bodyPr/>
        <a:lstStyle/>
        <a:p>
          <a:endParaRPr lang="en-GB"/>
        </a:p>
      </dgm:t>
    </dgm:pt>
    <dgm:pt modelId="{56CDF097-5CEB-4E62-8D8A-E14DEFF34B83}" type="sibTrans" cxnId="{3D55AA96-AD41-426B-A0FA-F838027E6E9F}">
      <dgm:prSet/>
      <dgm:spPr/>
      <dgm:t>
        <a:bodyPr/>
        <a:lstStyle/>
        <a:p>
          <a:endParaRPr lang="en-GB"/>
        </a:p>
      </dgm:t>
    </dgm:pt>
    <dgm:pt modelId="{7CDD0FAA-2BF1-47B8-BE6B-339154161B26}">
      <dgm:prSet phldrT="[Text]"/>
      <dgm:spPr/>
      <dgm:t>
        <a:bodyPr/>
        <a:lstStyle/>
        <a:p>
          <a:r>
            <a:rPr lang="en-GB" dirty="0"/>
            <a:t>status</a:t>
          </a:r>
        </a:p>
      </dgm:t>
    </dgm:pt>
    <dgm:pt modelId="{8C7A84CD-AD40-41EE-8480-825B96F9D8AF}" type="parTrans" cxnId="{6CA1072B-5636-4C10-9A9B-1B665EC07ACB}">
      <dgm:prSet/>
      <dgm:spPr/>
      <dgm:t>
        <a:bodyPr/>
        <a:lstStyle/>
        <a:p>
          <a:endParaRPr lang="en-GB"/>
        </a:p>
      </dgm:t>
    </dgm:pt>
    <dgm:pt modelId="{0BD7646F-C6EC-402E-A30D-CF6F493C84D9}" type="sibTrans" cxnId="{6CA1072B-5636-4C10-9A9B-1B665EC07ACB}">
      <dgm:prSet/>
      <dgm:spPr/>
      <dgm:t>
        <a:bodyPr/>
        <a:lstStyle/>
        <a:p>
          <a:endParaRPr lang="en-GB"/>
        </a:p>
      </dgm:t>
    </dgm:pt>
    <dgm:pt modelId="{7CCE3216-7D14-4A60-9F68-C546025949C6}" type="pres">
      <dgm:prSet presAssocID="{D6D2C312-23E0-4F4E-B62D-BB988E7A4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FB2FFEF-E97F-4C8A-AB4D-682F32DE3F19}" type="pres">
      <dgm:prSet presAssocID="{4EEA38FE-EF4A-47F4-B764-3F5CC2CC3F0A}" presName="centerShape" presStyleLbl="node0" presStyleIdx="0" presStyleCnt="1"/>
      <dgm:spPr>
        <a:prstGeom prst="roundRect">
          <a:avLst/>
        </a:prstGeom>
      </dgm:spPr>
    </dgm:pt>
    <dgm:pt modelId="{4516F54D-2904-4852-BEE1-954DBC7D82C4}" type="pres">
      <dgm:prSet presAssocID="{0C2D4E63-DEA4-4C9C-8697-C0E0C52249AC}" presName="Name9" presStyleLbl="parChTrans1D2" presStyleIdx="0" presStyleCnt="6"/>
      <dgm:spPr/>
    </dgm:pt>
    <dgm:pt modelId="{12F3A132-051E-4660-993F-95B951FDD479}" type="pres">
      <dgm:prSet presAssocID="{0C2D4E63-DEA4-4C9C-8697-C0E0C52249AC}" presName="connTx" presStyleLbl="parChTrans1D2" presStyleIdx="0" presStyleCnt="6"/>
      <dgm:spPr/>
    </dgm:pt>
    <dgm:pt modelId="{E1FE45D2-0B68-44EE-8600-F5236A135C4D}" type="pres">
      <dgm:prSet presAssocID="{B75D1E7E-6928-4EF9-A072-D95E8FE8BC6F}" presName="node" presStyleLbl="node1" presStyleIdx="0" presStyleCnt="6">
        <dgm:presLayoutVars>
          <dgm:bulletEnabled val="1"/>
        </dgm:presLayoutVars>
      </dgm:prSet>
      <dgm:spPr/>
    </dgm:pt>
    <dgm:pt modelId="{9F9F715E-4ADC-48A6-8E4A-F74F910252BC}" type="pres">
      <dgm:prSet presAssocID="{6CB6D80A-668C-433F-ADF4-E490658B5CE9}" presName="Name9" presStyleLbl="parChTrans1D2" presStyleIdx="1" presStyleCnt="6"/>
      <dgm:spPr/>
    </dgm:pt>
    <dgm:pt modelId="{F97FB2D7-5B45-44FC-8A61-319BA5084C0E}" type="pres">
      <dgm:prSet presAssocID="{6CB6D80A-668C-433F-ADF4-E490658B5CE9}" presName="connTx" presStyleLbl="parChTrans1D2" presStyleIdx="1" presStyleCnt="6"/>
      <dgm:spPr/>
    </dgm:pt>
    <dgm:pt modelId="{04868E27-FA3B-494F-A0B6-E6DA2489A84B}" type="pres">
      <dgm:prSet presAssocID="{9B45F61B-B899-4CCD-A9E7-273EC4ADD860}" presName="node" presStyleLbl="node1" presStyleIdx="1" presStyleCnt="6">
        <dgm:presLayoutVars>
          <dgm:bulletEnabled val="1"/>
        </dgm:presLayoutVars>
      </dgm:prSet>
      <dgm:spPr/>
    </dgm:pt>
    <dgm:pt modelId="{E94C28CC-D865-4921-AF95-ADE6989B47B9}" type="pres">
      <dgm:prSet presAssocID="{5DEB682A-0B1B-4794-B2CE-58869C6C5202}" presName="Name9" presStyleLbl="parChTrans1D2" presStyleIdx="2" presStyleCnt="6"/>
      <dgm:spPr/>
    </dgm:pt>
    <dgm:pt modelId="{4AFC1078-2FF1-435A-9CB6-40684570BBCE}" type="pres">
      <dgm:prSet presAssocID="{5DEB682A-0B1B-4794-B2CE-58869C6C5202}" presName="connTx" presStyleLbl="parChTrans1D2" presStyleIdx="2" presStyleCnt="6"/>
      <dgm:spPr/>
    </dgm:pt>
    <dgm:pt modelId="{FE8AD479-1584-4F54-8194-A0C3B13EB4C0}" type="pres">
      <dgm:prSet presAssocID="{F78CC0EB-0A6A-4497-A7E9-11C3C229A058}" presName="node" presStyleLbl="node1" presStyleIdx="2" presStyleCnt="6">
        <dgm:presLayoutVars>
          <dgm:bulletEnabled val="1"/>
        </dgm:presLayoutVars>
      </dgm:prSet>
      <dgm:spPr/>
    </dgm:pt>
    <dgm:pt modelId="{5889BDD7-A6D8-4B63-94AA-456E5A3326CB}" type="pres">
      <dgm:prSet presAssocID="{5A2B066E-6DBA-482B-B7FB-1FEE4B1C87CE}" presName="Name9" presStyleLbl="parChTrans1D2" presStyleIdx="3" presStyleCnt="6"/>
      <dgm:spPr/>
    </dgm:pt>
    <dgm:pt modelId="{0369FA5E-4EBF-452E-8F31-1549C2C5CD6D}" type="pres">
      <dgm:prSet presAssocID="{5A2B066E-6DBA-482B-B7FB-1FEE4B1C87CE}" presName="connTx" presStyleLbl="parChTrans1D2" presStyleIdx="3" presStyleCnt="6"/>
      <dgm:spPr/>
    </dgm:pt>
    <dgm:pt modelId="{A8D5D3C1-4E3E-40EC-BA2D-24966748E7E1}" type="pres">
      <dgm:prSet presAssocID="{1E6B74CD-8B0A-42DA-BD4C-A13FA8F09EF4}" presName="node" presStyleLbl="node1" presStyleIdx="3" presStyleCnt="6">
        <dgm:presLayoutVars>
          <dgm:bulletEnabled val="1"/>
        </dgm:presLayoutVars>
      </dgm:prSet>
      <dgm:spPr/>
    </dgm:pt>
    <dgm:pt modelId="{5CBB8F9A-6741-4BBE-8DAD-2D8058A6C8DB}" type="pres">
      <dgm:prSet presAssocID="{CB06EB29-02A9-4076-8FFE-BCA6FDC70298}" presName="Name9" presStyleLbl="parChTrans1D2" presStyleIdx="4" presStyleCnt="6"/>
      <dgm:spPr/>
    </dgm:pt>
    <dgm:pt modelId="{B69B3AFB-EBB0-4412-BEDB-7FEC8337E22D}" type="pres">
      <dgm:prSet presAssocID="{CB06EB29-02A9-4076-8FFE-BCA6FDC70298}" presName="connTx" presStyleLbl="parChTrans1D2" presStyleIdx="4" presStyleCnt="6"/>
      <dgm:spPr/>
    </dgm:pt>
    <dgm:pt modelId="{CDEA31F7-2627-449A-84C8-A5FB282FEB4B}" type="pres">
      <dgm:prSet presAssocID="{6811A2F2-4D5B-4910-8CF6-2587C256F117}" presName="node" presStyleLbl="node1" presStyleIdx="4" presStyleCnt="6">
        <dgm:presLayoutVars>
          <dgm:bulletEnabled val="1"/>
        </dgm:presLayoutVars>
      </dgm:prSet>
      <dgm:spPr/>
    </dgm:pt>
    <dgm:pt modelId="{C59DFEAC-BBC8-4144-9B45-85C3201CB176}" type="pres">
      <dgm:prSet presAssocID="{8C7A84CD-AD40-41EE-8480-825B96F9D8AF}" presName="Name9" presStyleLbl="parChTrans1D2" presStyleIdx="5" presStyleCnt="6"/>
      <dgm:spPr/>
    </dgm:pt>
    <dgm:pt modelId="{63A0429A-7377-467B-8E21-5C9D5E50EFFF}" type="pres">
      <dgm:prSet presAssocID="{8C7A84CD-AD40-41EE-8480-825B96F9D8AF}" presName="connTx" presStyleLbl="parChTrans1D2" presStyleIdx="5" presStyleCnt="6"/>
      <dgm:spPr/>
    </dgm:pt>
    <dgm:pt modelId="{3A20627F-C215-4512-AA63-1667852A1450}" type="pres">
      <dgm:prSet presAssocID="{7CDD0FAA-2BF1-47B8-BE6B-339154161B26}" presName="node" presStyleLbl="node1" presStyleIdx="5" presStyleCnt="6">
        <dgm:presLayoutVars>
          <dgm:bulletEnabled val="1"/>
        </dgm:presLayoutVars>
      </dgm:prSet>
      <dgm:spPr/>
    </dgm:pt>
  </dgm:ptLst>
  <dgm:cxnLst>
    <dgm:cxn modelId="{2384DC21-7226-446A-A5C0-A2DD8F082637}" type="presOf" srcId="{0C2D4E63-DEA4-4C9C-8697-C0E0C52249AC}" destId="{12F3A132-051E-4660-993F-95B951FDD479}" srcOrd="1" destOrd="0" presId="urn:microsoft.com/office/officeart/2005/8/layout/radial1"/>
    <dgm:cxn modelId="{6CA1072B-5636-4C10-9A9B-1B665EC07ACB}" srcId="{4EEA38FE-EF4A-47F4-B764-3F5CC2CC3F0A}" destId="{7CDD0FAA-2BF1-47B8-BE6B-339154161B26}" srcOrd="5" destOrd="0" parTransId="{8C7A84CD-AD40-41EE-8480-825B96F9D8AF}" sibTransId="{0BD7646F-C6EC-402E-A30D-CF6F493C84D9}"/>
    <dgm:cxn modelId="{14F0F62B-ABE9-4D16-91EC-1C4750349610}" type="presOf" srcId="{9B45F61B-B899-4CCD-A9E7-273EC4ADD860}" destId="{04868E27-FA3B-494F-A0B6-E6DA2489A84B}" srcOrd="0" destOrd="0" presId="urn:microsoft.com/office/officeart/2005/8/layout/radial1"/>
    <dgm:cxn modelId="{1AA6C030-6F18-47E0-A297-A2654A44B73D}" srcId="{4EEA38FE-EF4A-47F4-B764-3F5CC2CC3F0A}" destId="{B75D1E7E-6928-4EF9-A072-D95E8FE8BC6F}" srcOrd="0" destOrd="0" parTransId="{0C2D4E63-DEA4-4C9C-8697-C0E0C52249AC}" sibTransId="{E618FAC1-9F71-497D-8F27-9F5DCA3BA501}"/>
    <dgm:cxn modelId="{5A601838-28E5-4186-8668-D7F0EA40F170}" type="presOf" srcId="{5A2B066E-6DBA-482B-B7FB-1FEE4B1C87CE}" destId="{0369FA5E-4EBF-452E-8F31-1549C2C5CD6D}" srcOrd="1" destOrd="0" presId="urn:microsoft.com/office/officeart/2005/8/layout/radial1"/>
    <dgm:cxn modelId="{2AA33C3C-F2AF-4F0A-9B68-256A6557E3E0}" type="presOf" srcId="{8C7A84CD-AD40-41EE-8480-825B96F9D8AF}" destId="{C59DFEAC-BBC8-4144-9B45-85C3201CB176}" srcOrd="0" destOrd="0" presId="urn:microsoft.com/office/officeart/2005/8/layout/radial1"/>
    <dgm:cxn modelId="{0AF15C49-8BC6-4946-BAFD-DDE2BDA155E4}" type="presOf" srcId="{4EEA38FE-EF4A-47F4-B764-3F5CC2CC3F0A}" destId="{EFB2FFEF-E97F-4C8A-AB4D-682F32DE3F19}" srcOrd="0" destOrd="0" presId="urn:microsoft.com/office/officeart/2005/8/layout/radial1"/>
    <dgm:cxn modelId="{D3DF8D6F-7CEF-4E3E-889F-0187480CFED3}" type="presOf" srcId="{6811A2F2-4D5B-4910-8CF6-2587C256F117}" destId="{CDEA31F7-2627-449A-84C8-A5FB282FEB4B}" srcOrd="0" destOrd="0" presId="urn:microsoft.com/office/officeart/2005/8/layout/radial1"/>
    <dgm:cxn modelId="{48402352-7118-4569-B7DA-4BD13EDD8D5E}" srcId="{4EEA38FE-EF4A-47F4-B764-3F5CC2CC3F0A}" destId="{F78CC0EB-0A6A-4497-A7E9-11C3C229A058}" srcOrd="2" destOrd="0" parTransId="{5DEB682A-0B1B-4794-B2CE-58869C6C5202}" sibTransId="{67C1ADF0-06FB-4147-AF8D-ECA0A6533D99}"/>
    <dgm:cxn modelId="{90841953-7140-4A79-8AE3-6177F0BFCC6C}" type="presOf" srcId="{F78CC0EB-0A6A-4497-A7E9-11C3C229A058}" destId="{FE8AD479-1584-4F54-8194-A0C3B13EB4C0}" srcOrd="0" destOrd="0" presId="urn:microsoft.com/office/officeart/2005/8/layout/radial1"/>
    <dgm:cxn modelId="{3D11D15A-C84F-4AC2-935B-3E25372CC2E5}" type="presOf" srcId="{6CB6D80A-668C-433F-ADF4-E490658B5CE9}" destId="{9F9F715E-4ADC-48A6-8E4A-F74F910252BC}" srcOrd="0" destOrd="0" presId="urn:microsoft.com/office/officeart/2005/8/layout/radial1"/>
    <dgm:cxn modelId="{2BCAEF91-B333-4E96-AB76-68AFD6C03520}" type="presOf" srcId="{5DEB682A-0B1B-4794-B2CE-58869C6C5202}" destId="{4AFC1078-2FF1-435A-9CB6-40684570BBCE}" srcOrd="1" destOrd="0" presId="urn:microsoft.com/office/officeart/2005/8/layout/radial1"/>
    <dgm:cxn modelId="{3D55AA96-AD41-426B-A0FA-F838027E6E9F}" srcId="{4EEA38FE-EF4A-47F4-B764-3F5CC2CC3F0A}" destId="{6811A2F2-4D5B-4910-8CF6-2587C256F117}" srcOrd="4" destOrd="0" parTransId="{CB06EB29-02A9-4076-8FFE-BCA6FDC70298}" sibTransId="{56CDF097-5CEB-4E62-8D8A-E14DEFF34B83}"/>
    <dgm:cxn modelId="{D3DA4A9B-4B6C-4A50-8157-513047BD8552}" type="presOf" srcId="{D6D2C312-23E0-4F4E-B62D-BB988E7A40AF}" destId="{7CCE3216-7D14-4A60-9F68-C546025949C6}" srcOrd="0" destOrd="0" presId="urn:microsoft.com/office/officeart/2005/8/layout/radial1"/>
    <dgm:cxn modelId="{2BBFC89C-1356-450B-9802-E423125425BF}" type="presOf" srcId="{5A2B066E-6DBA-482B-B7FB-1FEE4B1C87CE}" destId="{5889BDD7-A6D8-4B63-94AA-456E5A3326CB}" srcOrd="0" destOrd="0" presId="urn:microsoft.com/office/officeart/2005/8/layout/radial1"/>
    <dgm:cxn modelId="{90B678A1-FCA1-4457-A428-C3990F2F2E99}" srcId="{D6D2C312-23E0-4F4E-B62D-BB988E7A40AF}" destId="{4EEA38FE-EF4A-47F4-B764-3F5CC2CC3F0A}" srcOrd="0" destOrd="0" parTransId="{2319817E-8B45-4DD0-9E1F-425458D3CA44}" sibTransId="{B2A9F505-6618-4C74-87AF-127BA2816F42}"/>
    <dgm:cxn modelId="{6802D2A7-6122-42B9-8FF4-57EEB1FF8B19}" type="presOf" srcId="{CB06EB29-02A9-4076-8FFE-BCA6FDC70298}" destId="{B69B3AFB-EBB0-4412-BEDB-7FEC8337E22D}" srcOrd="1" destOrd="0" presId="urn:microsoft.com/office/officeart/2005/8/layout/radial1"/>
    <dgm:cxn modelId="{EFEC93AC-A03B-430E-89C2-D420E15355D2}" type="presOf" srcId="{5DEB682A-0B1B-4794-B2CE-58869C6C5202}" destId="{E94C28CC-D865-4921-AF95-ADE6989B47B9}" srcOrd="0" destOrd="0" presId="urn:microsoft.com/office/officeart/2005/8/layout/radial1"/>
    <dgm:cxn modelId="{F1A9F6AD-56C8-49FC-9688-A12D71000D81}" type="presOf" srcId="{7CDD0FAA-2BF1-47B8-BE6B-339154161B26}" destId="{3A20627F-C215-4512-AA63-1667852A1450}" srcOrd="0" destOrd="0" presId="urn:microsoft.com/office/officeart/2005/8/layout/radial1"/>
    <dgm:cxn modelId="{76159DAF-C94D-40B2-9ACF-C308C45AC2CE}" type="presOf" srcId="{8C7A84CD-AD40-41EE-8480-825B96F9D8AF}" destId="{63A0429A-7377-467B-8E21-5C9D5E50EFFF}" srcOrd="1" destOrd="0" presId="urn:microsoft.com/office/officeart/2005/8/layout/radial1"/>
    <dgm:cxn modelId="{601FECBC-46AE-4A04-BE99-3AC42A70DA6D}" type="presOf" srcId="{0C2D4E63-DEA4-4C9C-8697-C0E0C52249AC}" destId="{4516F54D-2904-4852-BEE1-954DBC7D82C4}" srcOrd="0" destOrd="0" presId="urn:microsoft.com/office/officeart/2005/8/layout/radial1"/>
    <dgm:cxn modelId="{959240C7-C657-44E0-BF8A-45ACD6F6741F}" type="presOf" srcId="{1E6B74CD-8B0A-42DA-BD4C-A13FA8F09EF4}" destId="{A8D5D3C1-4E3E-40EC-BA2D-24966748E7E1}" srcOrd="0" destOrd="0" presId="urn:microsoft.com/office/officeart/2005/8/layout/radial1"/>
    <dgm:cxn modelId="{8D3474D3-F77D-4298-A1A9-22986096DEB1}" type="presOf" srcId="{6CB6D80A-668C-433F-ADF4-E490658B5CE9}" destId="{F97FB2D7-5B45-44FC-8A61-319BA5084C0E}" srcOrd="1" destOrd="0" presId="urn:microsoft.com/office/officeart/2005/8/layout/radial1"/>
    <dgm:cxn modelId="{EF1813DC-0E58-46B4-AC1F-7DAF4BB2F4CE}" srcId="{4EEA38FE-EF4A-47F4-B764-3F5CC2CC3F0A}" destId="{9B45F61B-B899-4CCD-A9E7-273EC4ADD860}" srcOrd="1" destOrd="0" parTransId="{6CB6D80A-668C-433F-ADF4-E490658B5CE9}" sibTransId="{8749E7F0-3D4A-4583-A0A2-3B081309C2DE}"/>
    <dgm:cxn modelId="{2FBD58DD-D127-4408-B618-BC75FFEE75D0}" srcId="{4EEA38FE-EF4A-47F4-B764-3F5CC2CC3F0A}" destId="{1E6B74CD-8B0A-42DA-BD4C-A13FA8F09EF4}" srcOrd="3" destOrd="0" parTransId="{5A2B066E-6DBA-482B-B7FB-1FEE4B1C87CE}" sibTransId="{B5C0C9F3-FBC8-4CE3-81BB-EECE91E9240E}"/>
    <dgm:cxn modelId="{83AA1EE4-13F9-483A-9B84-653314496279}" type="presOf" srcId="{B75D1E7E-6928-4EF9-A072-D95E8FE8BC6F}" destId="{E1FE45D2-0B68-44EE-8600-F5236A135C4D}" srcOrd="0" destOrd="0" presId="urn:microsoft.com/office/officeart/2005/8/layout/radial1"/>
    <dgm:cxn modelId="{3528CAF9-8D16-4459-B2E4-BF8BE034E7E2}" type="presOf" srcId="{CB06EB29-02A9-4076-8FFE-BCA6FDC70298}" destId="{5CBB8F9A-6741-4BBE-8DAD-2D8058A6C8DB}" srcOrd="0" destOrd="0" presId="urn:microsoft.com/office/officeart/2005/8/layout/radial1"/>
    <dgm:cxn modelId="{33E4DB2F-7A90-4A1F-8672-B04DE22C9B87}" type="presParOf" srcId="{7CCE3216-7D14-4A60-9F68-C546025949C6}" destId="{EFB2FFEF-E97F-4C8A-AB4D-682F32DE3F19}" srcOrd="0" destOrd="0" presId="urn:microsoft.com/office/officeart/2005/8/layout/radial1"/>
    <dgm:cxn modelId="{EE6E58F8-F56F-4076-BBCA-57AA8F6CD822}" type="presParOf" srcId="{7CCE3216-7D14-4A60-9F68-C546025949C6}" destId="{4516F54D-2904-4852-BEE1-954DBC7D82C4}" srcOrd="1" destOrd="0" presId="urn:microsoft.com/office/officeart/2005/8/layout/radial1"/>
    <dgm:cxn modelId="{8775237E-2A98-472B-B14F-22965CCA56AC}" type="presParOf" srcId="{4516F54D-2904-4852-BEE1-954DBC7D82C4}" destId="{12F3A132-051E-4660-993F-95B951FDD479}" srcOrd="0" destOrd="0" presId="urn:microsoft.com/office/officeart/2005/8/layout/radial1"/>
    <dgm:cxn modelId="{E56F3D4D-040F-47A9-B75D-71CBDB28CE10}" type="presParOf" srcId="{7CCE3216-7D14-4A60-9F68-C546025949C6}" destId="{E1FE45D2-0B68-44EE-8600-F5236A135C4D}" srcOrd="2" destOrd="0" presId="urn:microsoft.com/office/officeart/2005/8/layout/radial1"/>
    <dgm:cxn modelId="{54E062C7-9477-4E8A-BE80-156CB99CB6A4}" type="presParOf" srcId="{7CCE3216-7D14-4A60-9F68-C546025949C6}" destId="{9F9F715E-4ADC-48A6-8E4A-F74F910252BC}" srcOrd="3" destOrd="0" presId="urn:microsoft.com/office/officeart/2005/8/layout/radial1"/>
    <dgm:cxn modelId="{6647FB1A-BFC9-413B-A12C-EB5BDE5D2B5A}" type="presParOf" srcId="{9F9F715E-4ADC-48A6-8E4A-F74F910252BC}" destId="{F97FB2D7-5B45-44FC-8A61-319BA5084C0E}" srcOrd="0" destOrd="0" presId="urn:microsoft.com/office/officeart/2005/8/layout/radial1"/>
    <dgm:cxn modelId="{89F915CE-5DF9-4C93-BD66-59C68AE09774}" type="presParOf" srcId="{7CCE3216-7D14-4A60-9F68-C546025949C6}" destId="{04868E27-FA3B-494F-A0B6-E6DA2489A84B}" srcOrd="4" destOrd="0" presId="urn:microsoft.com/office/officeart/2005/8/layout/radial1"/>
    <dgm:cxn modelId="{CE3F1779-10C8-45A9-9BE2-C9AF73E8E2BB}" type="presParOf" srcId="{7CCE3216-7D14-4A60-9F68-C546025949C6}" destId="{E94C28CC-D865-4921-AF95-ADE6989B47B9}" srcOrd="5" destOrd="0" presId="urn:microsoft.com/office/officeart/2005/8/layout/radial1"/>
    <dgm:cxn modelId="{76751B7D-1D40-4BF3-9FED-2CDF06BDA024}" type="presParOf" srcId="{E94C28CC-D865-4921-AF95-ADE6989B47B9}" destId="{4AFC1078-2FF1-435A-9CB6-40684570BBCE}" srcOrd="0" destOrd="0" presId="urn:microsoft.com/office/officeart/2005/8/layout/radial1"/>
    <dgm:cxn modelId="{26D0E1A2-EE82-48E6-8767-54D3309642AA}" type="presParOf" srcId="{7CCE3216-7D14-4A60-9F68-C546025949C6}" destId="{FE8AD479-1584-4F54-8194-A0C3B13EB4C0}" srcOrd="6" destOrd="0" presId="urn:microsoft.com/office/officeart/2005/8/layout/radial1"/>
    <dgm:cxn modelId="{3A304EE8-4BF7-457B-932C-085D05E4175D}" type="presParOf" srcId="{7CCE3216-7D14-4A60-9F68-C546025949C6}" destId="{5889BDD7-A6D8-4B63-94AA-456E5A3326CB}" srcOrd="7" destOrd="0" presId="urn:microsoft.com/office/officeart/2005/8/layout/radial1"/>
    <dgm:cxn modelId="{CFAC6CD2-FE0C-4059-9219-30F4B156C007}" type="presParOf" srcId="{5889BDD7-A6D8-4B63-94AA-456E5A3326CB}" destId="{0369FA5E-4EBF-452E-8F31-1549C2C5CD6D}" srcOrd="0" destOrd="0" presId="urn:microsoft.com/office/officeart/2005/8/layout/radial1"/>
    <dgm:cxn modelId="{D516A82D-7973-4DD4-B144-9F313D53CF9C}" type="presParOf" srcId="{7CCE3216-7D14-4A60-9F68-C546025949C6}" destId="{A8D5D3C1-4E3E-40EC-BA2D-24966748E7E1}" srcOrd="8" destOrd="0" presId="urn:microsoft.com/office/officeart/2005/8/layout/radial1"/>
    <dgm:cxn modelId="{E8505550-1D53-41B3-8ABD-B65AD2ACAE0D}" type="presParOf" srcId="{7CCE3216-7D14-4A60-9F68-C546025949C6}" destId="{5CBB8F9A-6741-4BBE-8DAD-2D8058A6C8DB}" srcOrd="9" destOrd="0" presId="urn:microsoft.com/office/officeart/2005/8/layout/radial1"/>
    <dgm:cxn modelId="{47FC26FD-9142-4D60-8F51-497C32E554D3}" type="presParOf" srcId="{5CBB8F9A-6741-4BBE-8DAD-2D8058A6C8DB}" destId="{B69B3AFB-EBB0-4412-BEDB-7FEC8337E22D}" srcOrd="0" destOrd="0" presId="urn:microsoft.com/office/officeart/2005/8/layout/radial1"/>
    <dgm:cxn modelId="{22A90C01-48B4-4F3D-8EBF-2F7DC223E313}" type="presParOf" srcId="{7CCE3216-7D14-4A60-9F68-C546025949C6}" destId="{CDEA31F7-2627-449A-84C8-A5FB282FEB4B}" srcOrd="10" destOrd="0" presId="urn:microsoft.com/office/officeart/2005/8/layout/radial1"/>
    <dgm:cxn modelId="{4D540DDA-0024-46CD-85C2-CD63DED1B4EE}" type="presParOf" srcId="{7CCE3216-7D14-4A60-9F68-C546025949C6}" destId="{C59DFEAC-BBC8-4144-9B45-85C3201CB176}" srcOrd="11" destOrd="0" presId="urn:microsoft.com/office/officeart/2005/8/layout/radial1"/>
    <dgm:cxn modelId="{B006FEC6-3964-41D2-A2BE-0C7126CD1905}" type="presParOf" srcId="{C59DFEAC-BBC8-4144-9B45-85C3201CB176}" destId="{63A0429A-7377-467B-8E21-5C9D5E50EFFF}" srcOrd="0" destOrd="0" presId="urn:microsoft.com/office/officeart/2005/8/layout/radial1"/>
    <dgm:cxn modelId="{A49CC183-0971-44F5-AACB-9B68016FD0CF}" type="presParOf" srcId="{7CCE3216-7D14-4A60-9F68-C546025949C6}" destId="{3A20627F-C215-4512-AA63-1667852A145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D2C312-23E0-4F4E-B62D-BB988E7A40AF}" type="doc">
      <dgm:prSet loTypeId="urn:microsoft.com/office/officeart/2005/8/layout/radial1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4EEA38FE-EF4A-47F4-B764-3F5CC2CC3F0A}">
      <dgm:prSet phldrT="[Text]" custT="1"/>
      <dgm:spPr/>
      <dgm:t>
        <a:bodyPr/>
        <a:lstStyle/>
        <a:p>
          <a:r>
            <a:rPr lang="en-GB" sz="800" dirty="0" err="1"/>
            <a:t>plant_production</a:t>
          </a:r>
          <a:endParaRPr lang="en-GB" sz="800" dirty="0"/>
        </a:p>
      </dgm:t>
    </dgm:pt>
    <dgm:pt modelId="{2319817E-8B45-4DD0-9E1F-425458D3CA44}" type="parTrans" cxnId="{90B678A1-FCA1-4457-A428-C3990F2F2E99}">
      <dgm:prSet/>
      <dgm:spPr/>
      <dgm:t>
        <a:bodyPr/>
        <a:lstStyle/>
        <a:p>
          <a:endParaRPr lang="en-GB" sz="1800"/>
        </a:p>
      </dgm:t>
    </dgm:pt>
    <dgm:pt modelId="{B2A9F505-6618-4C74-87AF-127BA2816F42}" type="sibTrans" cxnId="{90B678A1-FCA1-4457-A428-C3990F2F2E99}">
      <dgm:prSet/>
      <dgm:spPr/>
      <dgm:t>
        <a:bodyPr/>
        <a:lstStyle/>
        <a:p>
          <a:endParaRPr lang="en-GB" sz="1800"/>
        </a:p>
      </dgm:t>
    </dgm:pt>
    <dgm:pt modelId="{B75D1E7E-6928-4EF9-A072-D95E8FE8BC6F}">
      <dgm:prSet phldrT="[Text]" custT="1"/>
      <dgm:spPr/>
      <dgm:t>
        <a:bodyPr/>
        <a:lstStyle/>
        <a:p>
          <a:r>
            <a:rPr lang="en-GB" sz="600" dirty="0" err="1"/>
            <a:t>record_id</a:t>
          </a:r>
          <a:endParaRPr lang="en-GB" sz="600" dirty="0"/>
        </a:p>
      </dgm:t>
    </dgm:pt>
    <dgm:pt modelId="{0C2D4E63-DEA4-4C9C-8697-C0E0C52249AC}" type="parTrans" cxnId="{1AA6C030-6F18-47E0-A297-A2654A44B73D}">
      <dgm:prSet custT="1"/>
      <dgm:spPr/>
      <dgm:t>
        <a:bodyPr/>
        <a:lstStyle/>
        <a:p>
          <a:endParaRPr lang="en-GB" sz="500"/>
        </a:p>
      </dgm:t>
    </dgm:pt>
    <dgm:pt modelId="{E618FAC1-9F71-497D-8F27-9F5DCA3BA501}" type="sibTrans" cxnId="{1AA6C030-6F18-47E0-A297-A2654A44B73D}">
      <dgm:prSet/>
      <dgm:spPr/>
      <dgm:t>
        <a:bodyPr/>
        <a:lstStyle/>
        <a:p>
          <a:endParaRPr lang="en-GB" sz="1800"/>
        </a:p>
      </dgm:t>
    </dgm:pt>
    <dgm:pt modelId="{9B45F61B-B899-4CCD-A9E7-273EC4ADD860}">
      <dgm:prSet phldrT="[Text]" custT="1"/>
      <dgm:spPr/>
      <dgm:t>
        <a:bodyPr/>
        <a:lstStyle/>
        <a:p>
          <a:r>
            <a:rPr lang="en-GB" sz="600" dirty="0" err="1"/>
            <a:t>city_id</a:t>
          </a:r>
          <a:endParaRPr lang="en-GB" sz="600" dirty="0"/>
        </a:p>
      </dgm:t>
    </dgm:pt>
    <dgm:pt modelId="{6CB6D80A-668C-433F-ADF4-E490658B5CE9}" type="parTrans" cxnId="{EF1813DC-0E58-46B4-AC1F-7DAF4BB2F4CE}">
      <dgm:prSet custT="1"/>
      <dgm:spPr/>
      <dgm:t>
        <a:bodyPr/>
        <a:lstStyle/>
        <a:p>
          <a:endParaRPr lang="en-GB" sz="500"/>
        </a:p>
      </dgm:t>
    </dgm:pt>
    <dgm:pt modelId="{8749E7F0-3D4A-4583-A0A2-3B081309C2DE}" type="sibTrans" cxnId="{EF1813DC-0E58-46B4-AC1F-7DAF4BB2F4CE}">
      <dgm:prSet/>
      <dgm:spPr/>
      <dgm:t>
        <a:bodyPr/>
        <a:lstStyle/>
        <a:p>
          <a:endParaRPr lang="en-GB" sz="1800"/>
        </a:p>
      </dgm:t>
    </dgm:pt>
    <dgm:pt modelId="{F78CC0EB-0A6A-4497-A7E9-11C3C229A058}">
      <dgm:prSet phldrT="[Text]" custT="1"/>
      <dgm:spPr/>
      <dgm:t>
        <a:bodyPr/>
        <a:lstStyle/>
        <a:p>
          <a:r>
            <a:rPr lang="en-GB" sz="600" dirty="0" err="1"/>
            <a:t>total_consumption_mw</a:t>
          </a:r>
          <a:endParaRPr lang="en-GB" sz="600" dirty="0"/>
        </a:p>
      </dgm:t>
    </dgm:pt>
    <dgm:pt modelId="{5DEB682A-0B1B-4794-B2CE-58869C6C5202}" type="parTrans" cxnId="{48402352-7118-4569-B7DA-4BD13EDD8D5E}">
      <dgm:prSet custT="1"/>
      <dgm:spPr/>
      <dgm:t>
        <a:bodyPr/>
        <a:lstStyle/>
        <a:p>
          <a:endParaRPr lang="en-GB" sz="500"/>
        </a:p>
      </dgm:t>
    </dgm:pt>
    <dgm:pt modelId="{67C1ADF0-06FB-4147-AF8D-ECA0A6533D99}" type="sibTrans" cxnId="{48402352-7118-4569-B7DA-4BD13EDD8D5E}">
      <dgm:prSet/>
      <dgm:spPr/>
      <dgm:t>
        <a:bodyPr/>
        <a:lstStyle/>
        <a:p>
          <a:endParaRPr lang="en-GB" sz="1800"/>
        </a:p>
      </dgm:t>
    </dgm:pt>
    <dgm:pt modelId="{FC816A8F-AA10-486B-8C21-47E63F95ACF0}">
      <dgm:prSet phldrT="[Text]" custT="1"/>
      <dgm:spPr/>
      <dgm:t>
        <a:bodyPr/>
        <a:lstStyle/>
        <a:p>
          <a:r>
            <a:rPr lang="en-GB" sz="600" dirty="0" err="1"/>
            <a:t>dountime_hours</a:t>
          </a:r>
          <a:endParaRPr lang="en-GB" sz="600" dirty="0"/>
        </a:p>
      </dgm:t>
    </dgm:pt>
    <dgm:pt modelId="{47E265B0-55ED-4F3F-8EF0-CD1F27B03C46}" type="parTrans" cxnId="{056D7563-F20D-433A-8A65-7FE6256602DD}">
      <dgm:prSet custT="1"/>
      <dgm:spPr/>
      <dgm:t>
        <a:bodyPr/>
        <a:lstStyle/>
        <a:p>
          <a:endParaRPr lang="en-GB" sz="500"/>
        </a:p>
      </dgm:t>
    </dgm:pt>
    <dgm:pt modelId="{2FCD4D21-1C71-4C95-9314-71DDC0DD9A56}" type="sibTrans" cxnId="{056D7563-F20D-433A-8A65-7FE6256602DD}">
      <dgm:prSet/>
      <dgm:spPr/>
      <dgm:t>
        <a:bodyPr/>
        <a:lstStyle/>
        <a:p>
          <a:endParaRPr lang="en-GB" sz="1800"/>
        </a:p>
      </dgm:t>
    </dgm:pt>
    <dgm:pt modelId="{3DE452CA-27DE-4074-9161-2AE6212AA997}">
      <dgm:prSet phldrT="[Text]" custT="1"/>
      <dgm:spPr/>
      <dgm:t>
        <a:bodyPr/>
        <a:lstStyle/>
        <a:p>
          <a:r>
            <a:rPr lang="en-GB" sz="600" dirty="0" err="1"/>
            <a:t>peak_load_mw</a:t>
          </a:r>
          <a:endParaRPr lang="en-GB" sz="600" dirty="0"/>
        </a:p>
      </dgm:t>
    </dgm:pt>
    <dgm:pt modelId="{609BF6E2-5EA9-4147-A5A5-5297FFA85092}" type="parTrans" cxnId="{1633C49A-1EC0-4C4A-99C3-61C5BBE79429}">
      <dgm:prSet custT="1"/>
      <dgm:spPr/>
      <dgm:t>
        <a:bodyPr/>
        <a:lstStyle/>
        <a:p>
          <a:endParaRPr lang="en-GB" sz="500"/>
        </a:p>
      </dgm:t>
    </dgm:pt>
    <dgm:pt modelId="{68BBA661-C215-415D-ADD4-161C0E60D0FE}" type="sibTrans" cxnId="{1633C49A-1EC0-4C4A-99C3-61C5BBE79429}">
      <dgm:prSet/>
      <dgm:spPr/>
      <dgm:t>
        <a:bodyPr/>
        <a:lstStyle/>
        <a:p>
          <a:endParaRPr lang="en-GB" sz="1800"/>
        </a:p>
      </dgm:t>
    </dgm:pt>
    <dgm:pt modelId="{33453CE2-9BCB-4F9D-9605-6B49FDD819B1}">
      <dgm:prSet phldrT="[Text]" custT="1"/>
      <dgm:spPr/>
      <dgm:t>
        <a:bodyPr/>
        <a:lstStyle/>
        <a:p>
          <a:r>
            <a:rPr lang="en-GB" sz="600" dirty="0"/>
            <a:t>year</a:t>
          </a:r>
        </a:p>
      </dgm:t>
    </dgm:pt>
    <dgm:pt modelId="{12C8F1C1-41C4-404C-ABB6-96C54434496C}" type="parTrans" cxnId="{34AE177F-3313-41BA-B697-B437322A72D4}">
      <dgm:prSet custT="1"/>
      <dgm:spPr/>
      <dgm:t>
        <a:bodyPr/>
        <a:lstStyle/>
        <a:p>
          <a:endParaRPr lang="en-GB" sz="500"/>
        </a:p>
      </dgm:t>
    </dgm:pt>
    <dgm:pt modelId="{D5645541-5DFE-4A63-ACA9-4549F5824D91}" type="sibTrans" cxnId="{34AE177F-3313-41BA-B697-B437322A72D4}">
      <dgm:prSet/>
      <dgm:spPr/>
      <dgm:t>
        <a:bodyPr/>
        <a:lstStyle/>
        <a:p>
          <a:endParaRPr lang="en-GB" sz="1800"/>
        </a:p>
      </dgm:t>
    </dgm:pt>
    <dgm:pt modelId="{A7A4B65A-0E0D-4865-8DC7-4F340F53A785}" type="pres">
      <dgm:prSet presAssocID="{D6D2C312-23E0-4F4E-B62D-BB988E7A4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803ED881-3A3A-420F-AF39-BBBDE3F3D86C}" type="pres">
      <dgm:prSet presAssocID="{4EEA38FE-EF4A-47F4-B764-3F5CC2CC3F0A}" presName="centerShape" presStyleLbl="node0" presStyleIdx="0" presStyleCnt="1"/>
      <dgm:spPr>
        <a:prstGeom prst="roundRect">
          <a:avLst/>
        </a:prstGeom>
      </dgm:spPr>
    </dgm:pt>
    <dgm:pt modelId="{C96DE88B-D233-4F5C-BC1E-0375646ED4D0}" type="pres">
      <dgm:prSet presAssocID="{0C2D4E63-DEA4-4C9C-8697-C0E0C52249AC}" presName="Name9" presStyleLbl="parChTrans1D2" presStyleIdx="0" presStyleCnt="6"/>
      <dgm:spPr/>
    </dgm:pt>
    <dgm:pt modelId="{B8771131-D898-4799-BCD8-17293E8FD8D7}" type="pres">
      <dgm:prSet presAssocID="{0C2D4E63-DEA4-4C9C-8697-C0E0C52249AC}" presName="connTx" presStyleLbl="parChTrans1D2" presStyleIdx="0" presStyleCnt="6"/>
      <dgm:spPr/>
    </dgm:pt>
    <dgm:pt modelId="{03EEC1EE-1A0D-4C1F-B0B1-D003B6AD6F33}" type="pres">
      <dgm:prSet presAssocID="{B75D1E7E-6928-4EF9-A072-D95E8FE8BC6F}" presName="node" presStyleLbl="node1" presStyleIdx="0" presStyleCnt="6">
        <dgm:presLayoutVars>
          <dgm:bulletEnabled val="1"/>
        </dgm:presLayoutVars>
      </dgm:prSet>
      <dgm:spPr/>
    </dgm:pt>
    <dgm:pt modelId="{A5306307-E912-4792-A7F8-BF76A2364809}" type="pres">
      <dgm:prSet presAssocID="{6CB6D80A-668C-433F-ADF4-E490658B5CE9}" presName="Name9" presStyleLbl="parChTrans1D2" presStyleIdx="1" presStyleCnt="6"/>
      <dgm:spPr/>
    </dgm:pt>
    <dgm:pt modelId="{F837875A-DDD1-46DC-BE90-B245B5E4B1FB}" type="pres">
      <dgm:prSet presAssocID="{6CB6D80A-668C-433F-ADF4-E490658B5CE9}" presName="connTx" presStyleLbl="parChTrans1D2" presStyleIdx="1" presStyleCnt="6"/>
      <dgm:spPr/>
    </dgm:pt>
    <dgm:pt modelId="{6B0A59F7-9D9B-428B-8AB2-632E93AEDCFE}" type="pres">
      <dgm:prSet presAssocID="{9B45F61B-B899-4CCD-A9E7-273EC4ADD860}" presName="node" presStyleLbl="node1" presStyleIdx="1" presStyleCnt="6">
        <dgm:presLayoutVars>
          <dgm:bulletEnabled val="1"/>
        </dgm:presLayoutVars>
      </dgm:prSet>
      <dgm:spPr/>
    </dgm:pt>
    <dgm:pt modelId="{A3BF2918-1F35-4C6A-9AD6-0529D3A6A072}" type="pres">
      <dgm:prSet presAssocID="{12C8F1C1-41C4-404C-ABB6-96C54434496C}" presName="Name9" presStyleLbl="parChTrans1D2" presStyleIdx="2" presStyleCnt="6"/>
      <dgm:spPr/>
    </dgm:pt>
    <dgm:pt modelId="{4576F734-D9A4-4B2F-82E2-40D1C3645729}" type="pres">
      <dgm:prSet presAssocID="{12C8F1C1-41C4-404C-ABB6-96C54434496C}" presName="connTx" presStyleLbl="parChTrans1D2" presStyleIdx="2" presStyleCnt="6"/>
      <dgm:spPr/>
    </dgm:pt>
    <dgm:pt modelId="{4B7A731F-0C45-4324-9590-47138A5DD5B5}" type="pres">
      <dgm:prSet presAssocID="{33453CE2-9BCB-4F9D-9605-6B49FDD819B1}" presName="node" presStyleLbl="node1" presStyleIdx="2" presStyleCnt="6">
        <dgm:presLayoutVars>
          <dgm:bulletEnabled val="1"/>
        </dgm:presLayoutVars>
      </dgm:prSet>
      <dgm:spPr/>
    </dgm:pt>
    <dgm:pt modelId="{52E5A4D1-79C7-4E96-9C88-FB15E27F5521}" type="pres">
      <dgm:prSet presAssocID="{5DEB682A-0B1B-4794-B2CE-58869C6C5202}" presName="Name9" presStyleLbl="parChTrans1D2" presStyleIdx="3" presStyleCnt="6"/>
      <dgm:spPr/>
    </dgm:pt>
    <dgm:pt modelId="{3D84AF23-5FD1-4CFA-8634-FE5D1ABE55FC}" type="pres">
      <dgm:prSet presAssocID="{5DEB682A-0B1B-4794-B2CE-58869C6C5202}" presName="connTx" presStyleLbl="parChTrans1D2" presStyleIdx="3" presStyleCnt="6"/>
      <dgm:spPr/>
    </dgm:pt>
    <dgm:pt modelId="{EBB224AF-FA29-42E5-BAE3-955254F46490}" type="pres">
      <dgm:prSet presAssocID="{F78CC0EB-0A6A-4497-A7E9-11C3C229A058}" presName="node" presStyleLbl="node1" presStyleIdx="3" presStyleCnt="6" custScaleX="128940">
        <dgm:presLayoutVars>
          <dgm:bulletEnabled val="1"/>
        </dgm:presLayoutVars>
      </dgm:prSet>
      <dgm:spPr/>
    </dgm:pt>
    <dgm:pt modelId="{788420B0-326B-4EB7-A748-C9D499E73384}" type="pres">
      <dgm:prSet presAssocID="{609BF6E2-5EA9-4147-A5A5-5297FFA85092}" presName="Name9" presStyleLbl="parChTrans1D2" presStyleIdx="4" presStyleCnt="6"/>
      <dgm:spPr/>
    </dgm:pt>
    <dgm:pt modelId="{FB1B6F88-86E4-4FF8-84A8-6B7A40CBAF50}" type="pres">
      <dgm:prSet presAssocID="{609BF6E2-5EA9-4147-A5A5-5297FFA85092}" presName="connTx" presStyleLbl="parChTrans1D2" presStyleIdx="4" presStyleCnt="6"/>
      <dgm:spPr/>
    </dgm:pt>
    <dgm:pt modelId="{F3324F31-45DC-45DD-B714-9EF648547AC4}" type="pres">
      <dgm:prSet presAssocID="{3DE452CA-27DE-4074-9161-2AE6212AA997}" presName="node" presStyleLbl="node1" presStyleIdx="4" presStyleCnt="6">
        <dgm:presLayoutVars>
          <dgm:bulletEnabled val="1"/>
        </dgm:presLayoutVars>
      </dgm:prSet>
      <dgm:spPr/>
    </dgm:pt>
    <dgm:pt modelId="{118EC4C0-53FB-4B92-BB31-B882DE50EBA5}" type="pres">
      <dgm:prSet presAssocID="{47E265B0-55ED-4F3F-8EF0-CD1F27B03C46}" presName="Name9" presStyleLbl="parChTrans1D2" presStyleIdx="5" presStyleCnt="6"/>
      <dgm:spPr/>
    </dgm:pt>
    <dgm:pt modelId="{04F8B3F7-8EEB-4BF3-BF28-191F70716519}" type="pres">
      <dgm:prSet presAssocID="{47E265B0-55ED-4F3F-8EF0-CD1F27B03C46}" presName="connTx" presStyleLbl="parChTrans1D2" presStyleIdx="5" presStyleCnt="6"/>
      <dgm:spPr/>
    </dgm:pt>
    <dgm:pt modelId="{50C65B51-F066-4EE5-B607-3CFABEB0F4B0}" type="pres">
      <dgm:prSet presAssocID="{FC816A8F-AA10-486B-8C21-47E63F95ACF0}" presName="node" presStyleLbl="node1" presStyleIdx="5" presStyleCnt="6">
        <dgm:presLayoutVars>
          <dgm:bulletEnabled val="1"/>
        </dgm:presLayoutVars>
      </dgm:prSet>
      <dgm:spPr/>
    </dgm:pt>
  </dgm:ptLst>
  <dgm:cxnLst>
    <dgm:cxn modelId="{4C468A05-CBC9-4D58-B877-3E8B8E4E7A6D}" type="presOf" srcId="{F78CC0EB-0A6A-4497-A7E9-11C3C229A058}" destId="{EBB224AF-FA29-42E5-BAE3-955254F46490}" srcOrd="0" destOrd="0" presId="urn:microsoft.com/office/officeart/2005/8/layout/radial1"/>
    <dgm:cxn modelId="{525CB60C-DED7-4BF6-92D7-3CA19874F5D4}" type="presOf" srcId="{5DEB682A-0B1B-4794-B2CE-58869C6C5202}" destId="{3D84AF23-5FD1-4CFA-8634-FE5D1ABE55FC}" srcOrd="1" destOrd="0" presId="urn:microsoft.com/office/officeart/2005/8/layout/radial1"/>
    <dgm:cxn modelId="{EA636E13-11F1-4D76-8A9B-D30BE6D5AEB6}" type="presOf" srcId="{0C2D4E63-DEA4-4C9C-8697-C0E0C52249AC}" destId="{C96DE88B-D233-4F5C-BC1E-0375646ED4D0}" srcOrd="0" destOrd="0" presId="urn:microsoft.com/office/officeart/2005/8/layout/radial1"/>
    <dgm:cxn modelId="{36BA5625-22C3-4DC1-B7BF-8E91906A0730}" type="presOf" srcId="{6CB6D80A-668C-433F-ADF4-E490658B5CE9}" destId="{F837875A-DDD1-46DC-BE90-B245B5E4B1FB}" srcOrd="1" destOrd="0" presId="urn:microsoft.com/office/officeart/2005/8/layout/radial1"/>
    <dgm:cxn modelId="{6ECC8827-42D9-48B5-877A-2226143B70C1}" type="presOf" srcId="{12C8F1C1-41C4-404C-ABB6-96C54434496C}" destId="{4576F734-D9A4-4B2F-82E2-40D1C3645729}" srcOrd="1" destOrd="0" presId="urn:microsoft.com/office/officeart/2005/8/layout/radial1"/>
    <dgm:cxn modelId="{1AA6C030-6F18-47E0-A297-A2654A44B73D}" srcId="{4EEA38FE-EF4A-47F4-B764-3F5CC2CC3F0A}" destId="{B75D1E7E-6928-4EF9-A072-D95E8FE8BC6F}" srcOrd="0" destOrd="0" parTransId="{0C2D4E63-DEA4-4C9C-8697-C0E0C52249AC}" sibTransId="{E618FAC1-9F71-497D-8F27-9F5DCA3BA501}"/>
    <dgm:cxn modelId="{01968238-AF0C-456F-BB54-92AF4C42702F}" type="presOf" srcId="{FC816A8F-AA10-486B-8C21-47E63F95ACF0}" destId="{50C65B51-F066-4EE5-B607-3CFABEB0F4B0}" srcOrd="0" destOrd="0" presId="urn:microsoft.com/office/officeart/2005/8/layout/radial1"/>
    <dgm:cxn modelId="{056D7563-F20D-433A-8A65-7FE6256602DD}" srcId="{4EEA38FE-EF4A-47F4-B764-3F5CC2CC3F0A}" destId="{FC816A8F-AA10-486B-8C21-47E63F95ACF0}" srcOrd="5" destOrd="0" parTransId="{47E265B0-55ED-4F3F-8EF0-CD1F27B03C46}" sibTransId="{2FCD4D21-1C71-4C95-9314-71DDC0DD9A56}"/>
    <dgm:cxn modelId="{48402352-7118-4569-B7DA-4BD13EDD8D5E}" srcId="{4EEA38FE-EF4A-47F4-B764-3F5CC2CC3F0A}" destId="{F78CC0EB-0A6A-4497-A7E9-11C3C229A058}" srcOrd="3" destOrd="0" parTransId="{5DEB682A-0B1B-4794-B2CE-58869C6C5202}" sibTransId="{67C1ADF0-06FB-4147-AF8D-ECA0A6533D99}"/>
    <dgm:cxn modelId="{00AC3256-1863-4BC9-AE4A-93F04164F8C0}" type="presOf" srcId="{47E265B0-55ED-4F3F-8EF0-CD1F27B03C46}" destId="{118EC4C0-53FB-4B92-BB31-B882DE50EBA5}" srcOrd="0" destOrd="0" presId="urn:microsoft.com/office/officeart/2005/8/layout/radial1"/>
    <dgm:cxn modelId="{FA8D3159-7B96-49A1-8B90-38E9CE85F265}" type="presOf" srcId="{D6D2C312-23E0-4F4E-B62D-BB988E7A40AF}" destId="{A7A4B65A-0E0D-4865-8DC7-4F340F53A785}" srcOrd="0" destOrd="0" presId="urn:microsoft.com/office/officeart/2005/8/layout/radial1"/>
    <dgm:cxn modelId="{6952CF79-42EB-44FF-A3A4-892559ACEF96}" type="presOf" srcId="{12C8F1C1-41C4-404C-ABB6-96C54434496C}" destId="{A3BF2918-1F35-4C6A-9AD6-0529D3A6A072}" srcOrd="0" destOrd="0" presId="urn:microsoft.com/office/officeart/2005/8/layout/radial1"/>
    <dgm:cxn modelId="{219CBF7D-3608-40A5-A7FE-381DDFE73FE1}" type="presOf" srcId="{B75D1E7E-6928-4EF9-A072-D95E8FE8BC6F}" destId="{03EEC1EE-1A0D-4C1F-B0B1-D003B6AD6F33}" srcOrd="0" destOrd="0" presId="urn:microsoft.com/office/officeart/2005/8/layout/radial1"/>
    <dgm:cxn modelId="{34AE177F-3313-41BA-B697-B437322A72D4}" srcId="{4EEA38FE-EF4A-47F4-B764-3F5CC2CC3F0A}" destId="{33453CE2-9BCB-4F9D-9605-6B49FDD819B1}" srcOrd="2" destOrd="0" parTransId="{12C8F1C1-41C4-404C-ABB6-96C54434496C}" sibTransId="{D5645541-5DFE-4A63-ACA9-4549F5824D91}"/>
    <dgm:cxn modelId="{CF633E84-BA35-4A51-AA53-F2CAA23828C2}" type="presOf" srcId="{609BF6E2-5EA9-4147-A5A5-5297FFA85092}" destId="{788420B0-326B-4EB7-A748-C9D499E73384}" srcOrd="0" destOrd="0" presId="urn:microsoft.com/office/officeart/2005/8/layout/radial1"/>
    <dgm:cxn modelId="{1633C49A-1EC0-4C4A-99C3-61C5BBE79429}" srcId="{4EEA38FE-EF4A-47F4-B764-3F5CC2CC3F0A}" destId="{3DE452CA-27DE-4074-9161-2AE6212AA997}" srcOrd="4" destOrd="0" parTransId="{609BF6E2-5EA9-4147-A5A5-5297FFA85092}" sibTransId="{68BBA661-C215-415D-ADD4-161C0E60D0FE}"/>
    <dgm:cxn modelId="{90B678A1-FCA1-4457-A428-C3990F2F2E99}" srcId="{D6D2C312-23E0-4F4E-B62D-BB988E7A40AF}" destId="{4EEA38FE-EF4A-47F4-B764-3F5CC2CC3F0A}" srcOrd="0" destOrd="0" parTransId="{2319817E-8B45-4DD0-9E1F-425458D3CA44}" sibTransId="{B2A9F505-6618-4C74-87AF-127BA2816F42}"/>
    <dgm:cxn modelId="{B6F3A4B8-10AB-467A-B07C-68C7340573C0}" type="presOf" srcId="{609BF6E2-5EA9-4147-A5A5-5297FFA85092}" destId="{FB1B6F88-86E4-4FF8-84A8-6B7A40CBAF50}" srcOrd="1" destOrd="0" presId="urn:microsoft.com/office/officeart/2005/8/layout/radial1"/>
    <dgm:cxn modelId="{F4C7F7BF-5536-4B56-B176-260D549D3D6A}" type="presOf" srcId="{4EEA38FE-EF4A-47F4-B764-3F5CC2CC3F0A}" destId="{803ED881-3A3A-420F-AF39-BBBDE3F3D86C}" srcOrd="0" destOrd="0" presId="urn:microsoft.com/office/officeart/2005/8/layout/radial1"/>
    <dgm:cxn modelId="{2E90ACC2-3730-4166-B701-5F79E74585F9}" type="presOf" srcId="{5DEB682A-0B1B-4794-B2CE-58869C6C5202}" destId="{52E5A4D1-79C7-4E96-9C88-FB15E27F5521}" srcOrd="0" destOrd="0" presId="urn:microsoft.com/office/officeart/2005/8/layout/radial1"/>
    <dgm:cxn modelId="{FBBF75D7-D590-4DA5-AF5B-4694DD42588F}" type="presOf" srcId="{47E265B0-55ED-4F3F-8EF0-CD1F27B03C46}" destId="{04F8B3F7-8EEB-4BF3-BF28-191F70716519}" srcOrd="1" destOrd="0" presId="urn:microsoft.com/office/officeart/2005/8/layout/radial1"/>
    <dgm:cxn modelId="{1967DFD8-A5C1-488D-B70B-4A6E2608AFAC}" type="presOf" srcId="{6CB6D80A-668C-433F-ADF4-E490658B5CE9}" destId="{A5306307-E912-4792-A7F8-BF76A2364809}" srcOrd="0" destOrd="0" presId="urn:microsoft.com/office/officeart/2005/8/layout/radial1"/>
    <dgm:cxn modelId="{EF1813DC-0E58-46B4-AC1F-7DAF4BB2F4CE}" srcId="{4EEA38FE-EF4A-47F4-B764-3F5CC2CC3F0A}" destId="{9B45F61B-B899-4CCD-A9E7-273EC4ADD860}" srcOrd="1" destOrd="0" parTransId="{6CB6D80A-668C-433F-ADF4-E490658B5CE9}" sibTransId="{8749E7F0-3D4A-4583-A0A2-3B081309C2DE}"/>
    <dgm:cxn modelId="{B0F225DD-A4E4-490A-B534-0EC47E5AEDBD}" type="presOf" srcId="{33453CE2-9BCB-4F9D-9605-6B49FDD819B1}" destId="{4B7A731F-0C45-4324-9590-47138A5DD5B5}" srcOrd="0" destOrd="0" presId="urn:microsoft.com/office/officeart/2005/8/layout/radial1"/>
    <dgm:cxn modelId="{FD9E01ED-62C5-49A8-A86A-C61EB215263B}" type="presOf" srcId="{0C2D4E63-DEA4-4C9C-8697-C0E0C52249AC}" destId="{B8771131-D898-4799-BCD8-17293E8FD8D7}" srcOrd="1" destOrd="0" presId="urn:microsoft.com/office/officeart/2005/8/layout/radial1"/>
    <dgm:cxn modelId="{97B865FE-F364-4BC1-B23F-4C05F28CE68A}" type="presOf" srcId="{9B45F61B-B899-4CCD-A9E7-273EC4ADD860}" destId="{6B0A59F7-9D9B-428B-8AB2-632E93AEDCFE}" srcOrd="0" destOrd="0" presId="urn:microsoft.com/office/officeart/2005/8/layout/radial1"/>
    <dgm:cxn modelId="{25523DFF-064F-4B26-8735-749FCAE7EB60}" type="presOf" srcId="{3DE452CA-27DE-4074-9161-2AE6212AA997}" destId="{F3324F31-45DC-45DD-B714-9EF648547AC4}" srcOrd="0" destOrd="0" presId="urn:microsoft.com/office/officeart/2005/8/layout/radial1"/>
    <dgm:cxn modelId="{2450F13E-BB8E-426F-94BE-CAF4310BBE87}" type="presParOf" srcId="{A7A4B65A-0E0D-4865-8DC7-4F340F53A785}" destId="{803ED881-3A3A-420F-AF39-BBBDE3F3D86C}" srcOrd="0" destOrd="0" presId="urn:microsoft.com/office/officeart/2005/8/layout/radial1"/>
    <dgm:cxn modelId="{6A9A1ED7-8715-4114-91E8-891F4D3058BA}" type="presParOf" srcId="{A7A4B65A-0E0D-4865-8DC7-4F340F53A785}" destId="{C96DE88B-D233-4F5C-BC1E-0375646ED4D0}" srcOrd="1" destOrd="0" presId="urn:microsoft.com/office/officeart/2005/8/layout/radial1"/>
    <dgm:cxn modelId="{52965D82-264E-427B-BAFC-7C2D6FED1725}" type="presParOf" srcId="{C96DE88B-D233-4F5C-BC1E-0375646ED4D0}" destId="{B8771131-D898-4799-BCD8-17293E8FD8D7}" srcOrd="0" destOrd="0" presId="urn:microsoft.com/office/officeart/2005/8/layout/radial1"/>
    <dgm:cxn modelId="{827694AC-E78E-4F6D-A230-D4207A259675}" type="presParOf" srcId="{A7A4B65A-0E0D-4865-8DC7-4F340F53A785}" destId="{03EEC1EE-1A0D-4C1F-B0B1-D003B6AD6F33}" srcOrd="2" destOrd="0" presId="urn:microsoft.com/office/officeart/2005/8/layout/radial1"/>
    <dgm:cxn modelId="{0CC77D19-AD1C-4820-8E08-BFD080272A82}" type="presParOf" srcId="{A7A4B65A-0E0D-4865-8DC7-4F340F53A785}" destId="{A5306307-E912-4792-A7F8-BF76A2364809}" srcOrd="3" destOrd="0" presId="urn:microsoft.com/office/officeart/2005/8/layout/radial1"/>
    <dgm:cxn modelId="{785E77AC-09A5-4C8D-8865-94D4970A0479}" type="presParOf" srcId="{A5306307-E912-4792-A7F8-BF76A2364809}" destId="{F837875A-DDD1-46DC-BE90-B245B5E4B1FB}" srcOrd="0" destOrd="0" presId="urn:microsoft.com/office/officeart/2005/8/layout/radial1"/>
    <dgm:cxn modelId="{B60EC4F6-F2BF-48D6-886C-3BB2222966AD}" type="presParOf" srcId="{A7A4B65A-0E0D-4865-8DC7-4F340F53A785}" destId="{6B0A59F7-9D9B-428B-8AB2-632E93AEDCFE}" srcOrd="4" destOrd="0" presId="urn:microsoft.com/office/officeart/2005/8/layout/radial1"/>
    <dgm:cxn modelId="{0E78AEE8-D483-4F49-B92C-1EC626B55391}" type="presParOf" srcId="{A7A4B65A-0E0D-4865-8DC7-4F340F53A785}" destId="{A3BF2918-1F35-4C6A-9AD6-0529D3A6A072}" srcOrd="5" destOrd="0" presId="urn:microsoft.com/office/officeart/2005/8/layout/radial1"/>
    <dgm:cxn modelId="{BAEAC6EA-3217-4BEB-BDFE-16943E1ADA1B}" type="presParOf" srcId="{A3BF2918-1F35-4C6A-9AD6-0529D3A6A072}" destId="{4576F734-D9A4-4B2F-82E2-40D1C3645729}" srcOrd="0" destOrd="0" presId="urn:microsoft.com/office/officeart/2005/8/layout/radial1"/>
    <dgm:cxn modelId="{AEA7535A-190F-4C05-9B17-07EC367CD6A0}" type="presParOf" srcId="{A7A4B65A-0E0D-4865-8DC7-4F340F53A785}" destId="{4B7A731F-0C45-4324-9590-47138A5DD5B5}" srcOrd="6" destOrd="0" presId="urn:microsoft.com/office/officeart/2005/8/layout/radial1"/>
    <dgm:cxn modelId="{60041A45-7EF0-41EF-9E0A-C81CDB265BD7}" type="presParOf" srcId="{A7A4B65A-0E0D-4865-8DC7-4F340F53A785}" destId="{52E5A4D1-79C7-4E96-9C88-FB15E27F5521}" srcOrd="7" destOrd="0" presId="urn:microsoft.com/office/officeart/2005/8/layout/radial1"/>
    <dgm:cxn modelId="{5AA3C12F-EAF4-45ED-9B79-1FDA52647292}" type="presParOf" srcId="{52E5A4D1-79C7-4E96-9C88-FB15E27F5521}" destId="{3D84AF23-5FD1-4CFA-8634-FE5D1ABE55FC}" srcOrd="0" destOrd="0" presId="urn:microsoft.com/office/officeart/2005/8/layout/radial1"/>
    <dgm:cxn modelId="{552CD84D-3198-4C61-85F3-4C859CE3042D}" type="presParOf" srcId="{A7A4B65A-0E0D-4865-8DC7-4F340F53A785}" destId="{EBB224AF-FA29-42E5-BAE3-955254F46490}" srcOrd="8" destOrd="0" presId="urn:microsoft.com/office/officeart/2005/8/layout/radial1"/>
    <dgm:cxn modelId="{17207A3F-0F22-46DF-BAEE-3D8FF0A552E8}" type="presParOf" srcId="{A7A4B65A-0E0D-4865-8DC7-4F340F53A785}" destId="{788420B0-326B-4EB7-A748-C9D499E73384}" srcOrd="9" destOrd="0" presId="urn:microsoft.com/office/officeart/2005/8/layout/radial1"/>
    <dgm:cxn modelId="{371E8D7E-A89B-4BC7-B6D6-4A7BAA2F260C}" type="presParOf" srcId="{788420B0-326B-4EB7-A748-C9D499E73384}" destId="{FB1B6F88-86E4-4FF8-84A8-6B7A40CBAF50}" srcOrd="0" destOrd="0" presId="urn:microsoft.com/office/officeart/2005/8/layout/radial1"/>
    <dgm:cxn modelId="{234B04C5-19CA-47B6-823F-55C06E44F82F}" type="presParOf" srcId="{A7A4B65A-0E0D-4865-8DC7-4F340F53A785}" destId="{F3324F31-45DC-45DD-B714-9EF648547AC4}" srcOrd="10" destOrd="0" presId="urn:microsoft.com/office/officeart/2005/8/layout/radial1"/>
    <dgm:cxn modelId="{EC62BC46-0C6C-4F28-AF14-40F239A78D28}" type="presParOf" srcId="{A7A4B65A-0E0D-4865-8DC7-4F340F53A785}" destId="{118EC4C0-53FB-4B92-BB31-B882DE50EBA5}" srcOrd="11" destOrd="0" presId="urn:microsoft.com/office/officeart/2005/8/layout/radial1"/>
    <dgm:cxn modelId="{E21600D0-DA5C-4AE0-AFA3-646179D7929A}" type="presParOf" srcId="{118EC4C0-53FB-4B92-BB31-B882DE50EBA5}" destId="{04F8B3F7-8EEB-4BF3-BF28-191F70716519}" srcOrd="0" destOrd="0" presId="urn:microsoft.com/office/officeart/2005/8/layout/radial1"/>
    <dgm:cxn modelId="{18EE20AC-7FBD-4B7F-B1EB-1D5F0DAB897A}" type="presParOf" srcId="{A7A4B65A-0E0D-4865-8DC7-4F340F53A785}" destId="{50C65B51-F066-4EE5-B607-3CFABEB0F4B0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D2C312-23E0-4F4E-B62D-BB988E7A40AF}" type="doc">
      <dgm:prSet loTypeId="urn:microsoft.com/office/officeart/2005/8/layout/radial1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9B45F61B-B899-4CCD-A9E7-273EC4ADD860}">
      <dgm:prSet phldrT="[Text]"/>
      <dgm:spPr/>
      <dgm:t>
        <a:bodyPr/>
        <a:lstStyle/>
        <a:p>
          <a:r>
            <a:rPr lang="en-GB" dirty="0"/>
            <a:t>population</a:t>
          </a:r>
        </a:p>
      </dgm:t>
    </dgm:pt>
    <dgm:pt modelId="{6CB6D80A-668C-433F-ADF4-E490658B5CE9}" type="parTrans" cxnId="{EF1813DC-0E58-46B4-AC1F-7DAF4BB2F4CE}">
      <dgm:prSet/>
      <dgm:spPr/>
      <dgm:t>
        <a:bodyPr/>
        <a:lstStyle/>
        <a:p>
          <a:endParaRPr lang="en-GB"/>
        </a:p>
      </dgm:t>
    </dgm:pt>
    <dgm:pt modelId="{8749E7F0-3D4A-4583-A0A2-3B081309C2DE}" type="sibTrans" cxnId="{EF1813DC-0E58-46B4-AC1F-7DAF4BB2F4CE}">
      <dgm:prSet/>
      <dgm:spPr/>
      <dgm:t>
        <a:bodyPr/>
        <a:lstStyle/>
        <a:p>
          <a:endParaRPr lang="en-GB"/>
        </a:p>
      </dgm:t>
    </dgm:pt>
    <dgm:pt modelId="{B75D1E7E-6928-4EF9-A072-D95E8FE8BC6F}">
      <dgm:prSet phldrT="[Text]"/>
      <dgm:spPr/>
      <dgm:t>
        <a:bodyPr/>
        <a:lstStyle/>
        <a:p>
          <a:r>
            <a:rPr lang="en-GB" dirty="0" err="1"/>
            <a:t>cities_id</a:t>
          </a:r>
          <a:endParaRPr lang="en-GB" dirty="0"/>
        </a:p>
      </dgm:t>
    </dgm:pt>
    <dgm:pt modelId="{E618FAC1-9F71-497D-8F27-9F5DCA3BA501}" type="sibTrans" cxnId="{1AA6C030-6F18-47E0-A297-A2654A44B73D}">
      <dgm:prSet/>
      <dgm:spPr/>
      <dgm:t>
        <a:bodyPr/>
        <a:lstStyle/>
        <a:p>
          <a:endParaRPr lang="en-GB"/>
        </a:p>
      </dgm:t>
    </dgm:pt>
    <dgm:pt modelId="{0C2D4E63-DEA4-4C9C-8697-C0E0C52249AC}" type="parTrans" cxnId="{1AA6C030-6F18-47E0-A297-A2654A44B73D}">
      <dgm:prSet/>
      <dgm:spPr/>
      <dgm:t>
        <a:bodyPr/>
        <a:lstStyle/>
        <a:p>
          <a:endParaRPr lang="en-GB"/>
        </a:p>
      </dgm:t>
    </dgm:pt>
    <dgm:pt modelId="{66136C4F-7BA2-4D39-AB99-85046CE09601}">
      <dgm:prSet phldrT="[Text]"/>
      <dgm:spPr/>
      <dgm:t>
        <a:bodyPr/>
        <a:lstStyle/>
        <a:p>
          <a:r>
            <a:rPr lang="en-GB" dirty="0" err="1"/>
            <a:t>provence</a:t>
          </a:r>
          <a:endParaRPr lang="en-GB" dirty="0"/>
        </a:p>
      </dgm:t>
    </dgm:pt>
    <dgm:pt modelId="{01CDDAC6-F8E2-4417-9227-F8F5E06378F5}" type="parTrans" cxnId="{E102EB04-E1B2-49C8-965A-DB633756D694}">
      <dgm:prSet/>
      <dgm:spPr/>
      <dgm:t>
        <a:bodyPr/>
        <a:lstStyle/>
        <a:p>
          <a:endParaRPr lang="en-GB"/>
        </a:p>
      </dgm:t>
    </dgm:pt>
    <dgm:pt modelId="{40435348-30BB-4611-9F51-BC93F222F0DD}" type="sibTrans" cxnId="{E102EB04-E1B2-49C8-965A-DB633756D694}">
      <dgm:prSet/>
      <dgm:spPr/>
      <dgm:t>
        <a:bodyPr/>
        <a:lstStyle/>
        <a:p>
          <a:endParaRPr lang="en-GB"/>
        </a:p>
      </dgm:t>
    </dgm:pt>
    <dgm:pt modelId="{4EEA38FE-EF4A-47F4-B764-3F5CC2CC3F0A}">
      <dgm:prSet phldrT="[Text]"/>
      <dgm:spPr/>
      <dgm:t>
        <a:bodyPr/>
        <a:lstStyle/>
        <a:p>
          <a:r>
            <a:rPr lang="en-GB" dirty="0"/>
            <a:t>cities</a:t>
          </a:r>
        </a:p>
      </dgm:t>
    </dgm:pt>
    <dgm:pt modelId="{B2A9F505-6618-4C74-87AF-127BA2816F42}" type="sibTrans" cxnId="{90B678A1-FCA1-4457-A428-C3990F2F2E99}">
      <dgm:prSet/>
      <dgm:spPr/>
      <dgm:t>
        <a:bodyPr/>
        <a:lstStyle/>
        <a:p>
          <a:endParaRPr lang="en-GB"/>
        </a:p>
      </dgm:t>
    </dgm:pt>
    <dgm:pt modelId="{2319817E-8B45-4DD0-9E1F-425458D3CA44}" type="parTrans" cxnId="{90B678A1-FCA1-4457-A428-C3990F2F2E99}">
      <dgm:prSet/>
      <dgm:spPr/>
      <dgm:t>
        <a:bodyPr/>
        <a:lstStyle/>
        <a:p>
          <a:endParaRPr lang="en-GB"/>
        </a:p>
      </dgm:t>
    </dgm:pt>
    <dgm:pt modelId="{A54A22A8-F9ED-45D0-8580-47AFE3EC39EE}">
      <dgm:prSet phldrT="[Text]"/>
      <dgm:spPr/>
      <dgm:t>
        <a:bodyPr/>
        <a:lstStyle/>
        <a:p>
          <a:r>
            <a:rPr lang="en-GB" dirty="0" err="1"/>
            <a:t>city_name</a:t>
          </a:r>
          <a:endParaRPr lang="en-GB" dirty="0"/>
        </a:p>
      </dgm:t>
    </dgm:pt>
    <dgm:pt modelId="{679CF615-26DD-4B12-9EC7-41C1C3809280}" type="parTrans" cxnId="{23B8056E-7DEB-4085-AAA2-48537D6BA55A}">
      <dgm:prSet/>
      <dgm:spPr/>
      <dgm:t>
        <a:bodyPr/>
        <a:lstStyle/>
        <a:p>
          <a:endParaRPr lang="en-GB"/>
        </a:p>
      </dgm:t>
    </dgm:pt>
    <dgm:pt modelId="{1900660A-C4F9-4C3F-AC0C-8BF1CBA5C07E}" type="sibTrans" cxnId="{23B8056E-7DEB-4085-AAA2-48537D6BA55A}">
      <dgm:prSet/>
      <dgm:spPr/>
      <dgm:t>
        <a:bodyPr/>
        <a:lstStyle/>
        <a:p>
          <a:endParaRPr lang="en-GB"/>
        </a:p>
      </dgm:t>
    </dgm:pt>
    <dgm:pt modelId="{6220A1E6-A765-4AC0-9881-079C1768510F}" type="pres">
      <dgm:prSet presAssocID="{D6D2C312-23E0-4F4E-B62D-BB988E7A4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E15627AF-6788-4299-8982-D2B4F819FF35}" type="pres">
      <dgm:prSet presAssocID="{4EEA38FE-EF4A-47F4-B764-3F5CC2CC3F0A}" presName="centerShape" presStyleLbl="node0" presStyleIdx="0" presStyleCnt="1"/>
      <dgm:spPr>
        <a:prstGeom prst="roundRect">
          <a:avLst/>
        </a:prstGeom>
      </dgm:spPr>
    </dgm:pt>
    <dgm:pt modelId="{6392D6F3-3CDE-4CC7-84A0-2DC204F2C4E3}" type="pres">
      <dgm:prSet presAssocID="{0C2D4E63-DEA4-4C9C-8697-C0E0C52249AC}" presName="Name9" presStyleLbl="parChTrans1D2" presStyleIdx="0" presStyleCnt="4"/>
      <dgm:spPr/>
    </dgm:pt>
    <dgm:pt modelId="{983F7343-CA63-4CE5-A256-594ABCB6B39C}" type="pres">
      <dgm:prSet presAssocID="{0C2D4E63-DEA4-4C9C-8697-C0E0C52249AC}" presName="connTx" presStyleLbl="parChTrans1D2" presStyleIdx="0" presStyleCnt="4"/>
      <dgm:spPr/>
    </dgm:pt>
    <dgm:pt modelId="{28DFCAEC-4CD8-4940-9153-F8420857B5E4}" type="pres">
      <dgm:prSet presAssocID="{B75D1E7E-6928-4EF9-A072-D95E8FE8BC6F}" presName="node" presStyleLbl="node1" presStyleIdx="0" presStyleCnt="4">
        <dgm:presLayoutVars>
          <dgm:bulletEnabled val="1"/>
        </dgm:presLayoutVars>
      </dgm:prSet>
      <dgm:spPr/>
    </dgm:pt>
    <dgm:pt modelId="{228A94D0-1E13-4C92-B5F5-19564A124B9E}" type="pres">
      <dgm:prSet presAssocID="{679CF615-26DD-4B12-9EC7-41C1C3809280}" presName="Name9" presStyleLbl="parChTrans1D2" presStyleIdx="1" presStyleCnt="4"/>
      <dgm:spPr/>
    </dgm:pt>
    <dgm:pt modelId="{30723F8E-87DF-48BE-96F8-9C5F37FE5245}" type="pres">
      <dgm:prSet presAssocID="{679CF615-26DD-4B12-9EC7-41C1C3809280}" presName="connTx" presStyleLbl="parChTrans1D2" presStyleIdx="1" presStyleCnt="4"/>
      <dgm:spPr/>
    </dgm:pt>
    <dgm:pt modelId="{CA31F29D-617E-4D88-B89E-1E1B05E91495}" type="pres">
      <dgm:prSet presAssocID="{A54A22A8-F9ED-45D0-8580-47AFE3EC39EE}" presName="node" presStyleLbl="node1" presStyleIdx="1" presStyleCnt="4">
        <dgm:presLayoutVars>
          <dgm:bulletEnabled val="1"/>
        </dgm:presLayoutVars>
      </dgm:prSet>
      <dgm:spPr/>
    </dgm:pt>
    <dgm:pt modelId="{61ACD46C-E965-4EA8-A6D9-99D0D7B63082}" type="pres">
      <dgm:prSet presAssocID="{01CDDAC6-F8E2-4417-9227-F8F5E06378F5}" presName="Name9" presStyleLbl="parChTrans1D2" presStyleIdx="2" presStyleCnt="4"/>
      <dgm:spPr/>
    </dgm:pt>
    <dgm:pt modelId="{D9EF9FC3-A375-4C57-954A-E094B02BD1AA}" type="pres">
      <dgm:prSet presAssocID="{01CDDAC6-F8E2-4417-9227-F8F5E06378F5}" presName="connTx" presStyleLbl="parChTrans1D2" presStyleIdx="2" presStyleCnt="4"/>
      <dgm:spPr/>
    </dgm:pt>
    <dgm:pt modelId="{8342889A-0EF3-4341-BC67-62698F1C068E}" type="pres">
      <dgm:prSet presAssocID="{66136C4F-7BA2-4D39-AB99-85046CE09601}" presName="node" presStyleLbl="node1" presStyleIdx="2" presStyleCnt="4">
        <dgm:presLayoutVars>
          <dgm:bulletEnabled val="1"/>
        </dgm:presLayoutVars>
      </dgm:prSet>
      <dgm:spPr/>
    </dgm:pt>
    <dgm:pt modelId="{AAACC8CC-6E9E-4981-81F3-E7C59F14DFC6}" type="pres">
      <dgm:prSet presAssocID="{6CB6D80A-668C-433F-ADF4-E490658B5CE9}" presName="Name9" presStyleLbl="parChTrans1D2" presStyleIdx="3" presStyleCnt="4"/>
      <dgm:spPr/>
    </dgm:pt>
    <dgm:pt modelId="{6C6872B7-F7CA-4FDF-96C7-605B85AD6FED}" type="pres">
      <dgm:prSet presAssocID="{6CB6D80A-668C-433F-ADF4-E490658B5CE9}" presName="connTx" presStyleLbl="parChTrans1D2" presStyleIdx="3" presStyleCnt="4"/>
      <dgm:spPr/>
    </dgm:pt>
    <dgm:pt modelId="{679605BE-D957-46BC-AB30-925123A2B96D}" type="pres">
      <dgm:prSet presAssocID="{9B45F61B-B899-4CCD-A9E7-273EC4ADD860}" presName="node" presStyleLbl="node1" presStyleIdx="3" presStyleCnt="4">
        <dgm:presLayoutVars>
          <dgm:bulletEnabled val="1"/>
        </dgm:presLayoutVars>
      </dgm:prSet>
      <dgm:spPr/>
    </dgm:pt>
  </dgm:ptLst>
  <dgm:cxnLst>
    <dgm:cxn modelId="{E102EB04-E1B2-49C8-965A-DB633756D694}" srcId="{4EEA38FE-EF4A-47F4-B764-3F5CC2CC3F0A}" destId="{66136C4F-7BA2-4D39-AB99-85046CE09601}" srcOrd="2" destOrd="0" parTransId="{01CDDAC6-F8E2-4417-9227-F8F5E06378F5}" sibTransId="{40435348-30BB-4611-9F51-BC93F222F0DD}"/>
    <dgm:cxn modelId="{D0F35F14-74D2-4E95-A2B2-81BA486DB807}" type="presOf" srcId="{66136C4F-7BA2-4D39-AB99-85046CE09601}" destId="{8342889A-0EF3-4341-BC67-62698F1C068E}" srcOrd="0" destOrd="0" presId="urn:microsoft.com/office/officeart/2005/8/layout/radial1"/>
    <dgm:cxn modelId="{1444A427-393D-4E49-A4D3-820CF0BB90F9}" type="presOf" srcId="{A54A22A8-F9ED-45D0-8580-47AFE3EC39EE}" destId="{CA31F29D-617E-4D88-B89E-1E1B05E91495}" srcOrd="0" destOrd="0" presId="urn:microsoft.com/office/officeart/2005/8/layout/radial1"/>
    <dgm:cxn modelId="{1AA6C030-6F18-47E0-A297-A2654A44B73D}" srcId="{4EEA38FE-EF4A-47F4-B764-3F5CC2CC3F0A}" destId="{B75D1E7E-6928-4EF9-A072-D95E8FE8BC6F}" srcOrd="0" destOrd="0" parTransId="{0C2D4E63-DEA4-4C9C-8697-C0E0C52249AC}" sibTransId="{E618FAC1-9F71-497D-8F27-9F5DCA3BA501}"/>
    <dgm:cxn modelId="{75FFF840-56E9-4D95-B0DA-2C58C1103AE5}" type="presOf" srcId="{01CDDAC6-F8E2-4417-9227-F8F5E06378F5}" destId="{D9EF9FC3-A375-4C57-954A-E094B02BD1AA}" srcOrd="1" destOrd="0" presId="urn:microsoft.com/office/officeart/2005/8/layout/radial1"/>
    <dgm:cxn modelId="{E6661360-DF28-4F6C-BCFE-6D59B32E71F6}" type="presOf" srcId="{679CF615-26DD-4B12-9EC7-41C1C3809280}" destId="{30723F8E-87DF-48BE-96F8-9C5F37FE5245}" srcOrd="1" destOrd="0" presId="urn:microsoft.com/office/officeart/2005/8/layout/radial1"/>
    <dgm:cxn modelId="{2998FA66-DB8D-4715-8014-F9F6C8892A8F}" type="presOf" srcId="{679CF615-26DD-4B12-9EC7-41C1C3809280}" destId="{228A94D0-1E13-4C92-B5F5-19564A124B9E}" srcOrd="0" destOrd="0" presId="urn:microsoft.com/office/officeart/2005/8/layout/radial1"/>
    <dgm:cxn modelId="{23B8056E-7DEB-4085-AAA2-48537D6BA55A}" srcId="{4EEA38FE-EF4A-47F4-B764-3F5CC2CC3F0A}" destId="{A54A22A8-F9ED-45D0-8580-47AFE3EC39EE}" srcOrd="1" destOrd="0" parTransId="{679CF615-26DD-4B12-9EC7-41C1C3809280}" sibTransId="{1900660A-C4F9-4C3F-AC0C-8BF1CBA5C07E}"/>
    <dgm:cxn modelId="{38F6884E-F1A0-44F0-8507-6B7A70A528A8}" type="presOf" srcId="{0C2D4E63-DEA4-4C9C-8697-C0E0C52249AC}" destId="{983F7343-CA63-4CE5-A256-594ABCB6B39C}" srcOrd="1" destOrd="0" presId="urn:microsoft.com/office/officeart/2005/8/layout/radial1"/>
    <dgm:cxn modelId="{F5291854-807C-4A4A-8484-1A15B491AAAF}" type="presOf" srcId="{0C2D4E63-DEA4-4C9C-8697-C0E0C52249AC}" destId="{6392D6F3-3CDE-4CC7-84A0-2DC204F2C4E3}" srcOrd="0" destOrd="0" presId="urn:microsoft.com/office/officeart/2005/8/layout/radial1"/>
    <dgm:cxn modelId="{557B4F74-E895-4E5A-A259-328A0353A3E2}" type="presOf" srcId="{4EEA38FE-EF4A-47F4-B764-3F5CC2CC3F0A}" destId="{E15627AF-6788-4299-8982-D2B4F819FF35}" srcOrd="0" destOrd="0" presId="urn:microsoft.com/office/officeart/2005/8/layout/radial1"/>
    <dgm:cxn modelId="{F52C3E88-472B-4927-A7CA-A9132C2DB4C5}" type="presOf" srcId="{9B45F61B-B899-4CCD-A9E7-273EC4ADD860}" destId="{679605BE-D957-46BC-AB30-925123A2B96D}" srcOrd="0" destOrd="0" presId="urn:microsoft.com/office/officeart/2005/8/layout/radial1"/>
    <dgm:cxn modelId="{90B678A1-FCA1-4457-A428-C3990F2F2E99}" srcId="{D6D2C312-23E0-4F4E-B62D-BB988E7A40AF}" destId="{4EEA38FE-EF4A-47F4-B764-3F5CC2CC3F0A}" srcOrd="0" destOrd="0" parTransId="{2319817E-8B45-4DD0-9E1F-425458D3CA44}" sibTransId="{B2A9F505-6618-4C74-87AF-127BA2816F42}"/>
    <dgm:cxn modelId="{66B823CE-B379-4438-AFFD-99B64810F388}" type="presOf" srcId="{01CDDAC6-F8E2-4417-9227-F8F5E06378F5}" destId="{61ACD46C-E965-4EA8-A6D9-99D0D7B63082}" srcOrd="0" destOrd="0" presId="urn:microsoft.com/office/officeart/2005/8/layout/radial1"/>
    <dgm:cxn modelId="{629459CE-1E46-4591-A268-FACC7ED2B3C9}" type="presOf" srcId="{B75D1E7E-6928-4EF9-A072-D95E8FE8BC6F}" destId="{28DFCAEC-4CD8-4940-9153-F8420857B5E4}" srcOrd="0" destOrd="0" presId="urn:microsoft.com/office/officeart/2005/8/layout/radial1"/>
    <dgm:cxn modelId="{D4EEF0D1-3D23-40B0-9FEE-F4AC8B56CB12}" type="presOf" srcId="{D6D2C312-23E0-4F4E-B62D-BB988E7A40AF}" destId="{6220A1E6-A765-4AC0-9881-079C1768510F}" srcOrd="0" destOrd="0" presId="urn:microsoft.com/office/officeart/2005/8/layout/radial1"/>
    <dgm:cxn modelId="{EF1813DC-0E58-46B4-AC1F-7DAF4BB2F4CE}" srcId="{4EEA38FE-EF4A-47F4-B764-3F5CC2CC3F0A}" destId="{9B45F61B-B899-4CCD-A9E7-273EC4ADD860}" srcOrd="3" destOrd="0" parTransId="{6CB6D80A-668C-433F-ADF4-E490658B5CE9}" sibTransId="{8749E7F0-3D4A-4583-A0A2-3B081309C2DE}"/>
    <dgm:cxn modelId="{95140DFA-7D54-4AB5-919D-33DE4F9B3053}" type="presOf" srcId="{6CB6D80A-668C-433F-ADF4-E490658B5CE9}" destId="{6C6872B7-F7CA-4FDF-96C7-605B85AD6FED}" srcOrd="1" destOrd="0" presId="urn:microsoft.com/office/officeart/2005/8/layout/radial1"/>
    <dgm:cxn modelId="{C375BBFF-C1E0-4F86-A00F-281919FFACC2}" type="presOf" srcId="{6CB6D80A-668C-433F-ADF4-E490658B5CE9}" destId="{AAACC8CC-6E9E-4981-81F3-E7C59F14DFC6}" srcOrd="0" destOrd="0" presId="urn:microsoft.com/office/officeart/2005/8/layout/radial1"/>
    <dgm:cxn modelId="{6C17F134-8E29-48E7-AD69-BE8CFF87B87C}" type="presParOf" srcId="{6220A1E6-A765-4AC0-9881-079C1768510F}" destId="{E15627AF-6788-4299-8982-D2B4F819FF35}" srcOrd="0" destOrd="0" presId="urn:microsoft.com/office/officeart/2005/8/layout/radial1"/>
    <dgm:cxn modelId="{C42315D8-8650-496E-9BF4-3E6BDA109401}" type="presParOf" srcId="{6220A1E6-A765-4AC0-9881-079C1768510F}" destId="{6392D6F3-3CDE-4CC7-84A0-2DC204F2C4E3}" srcOrd="1" destOrd="0" presId="urn:microsoft.com/office/officeart/2005/8/layout/radial1"/>
    <dgm:cxn modelId="{8AB9E40B-15E8-4E40-AD61-F647B6243EAA}" type="presParOf" srcId="{6392D6F3-3CDE-4CC7-84A0-2DC204F2C4E3}" destId="{983F7343-CA63-4CE5-A256-594ABCB6B39C}" srcOrd="0" destOrd="0" presId="urn:microsoft.com/office/officeart/2005/8/layout/radial1"/>
    <dgm:cxn modelId="{59B0E4F6-441C-42EE-95AB-A8937FF9407C}" type="presParOf" srcId="{6220A1E6-A765-4AC0-9881-079C1768510F}" destId="{28DFCAEC-4CD8-4940-9153-F8420857B5E4}" srcOrd="2" destOrd="0" presId="urn:microsoft.com/office/officeart/2005/8/layout/radial1"/>
    <dgm:cxn modelId="{B52E40EB-0152-4452-864F-C42F48F776F7}" type="presParOf" srcId="{6220A1E6-A765-4AC0-9881-079C1768510F}" destId="{228A94D0-1E13-4C92-B5F5-19564A124B9E}" srcOrd="3" destOrd="0" presId="urn:microsoft.com/office/officeart/2005/8/layout/radial1"/>
    <dgm:cxn modelId="{8EF151A7-C0DE-4B01-B994-E689A999960B}" type="presParOf" srcId="{228A94D0-1E13-4C92-B5F5-19564A124B9E}" destId="{30723F8E-87DF-48BE-96F8-9C5F37FE5245}" srcOrd="0" destOrd="0" presId="urn:microsoft.com/office/officeart/2005/8/layout/radial1"/>
    <dgm:cxn modelId="{D7C368C1-A3F5-416E-AB41-D49FCB9CE817}" type="presParOf" srcId="{6220A1E6-A765-4AC0-9881-079C1768510F}" destId="{CA31F29D-617E-4D88-B89E-1E1B05E91495}" srcOrd="4" destOrd="0" presId="urn:microsoft.com/office/officeart/2005/8/layout/radial1"/>
    <dgm:cxn modelId="{12BFC3B1-AD14-4756-8177-D2A1DD053C9A}" type="presParOf" srcId="{6220A1E6-A765-4AC0-9881-079C1768510F}" destId="{61ACD46C-E965-4EA8-A6D9-99D0D7B63082}" srcOrd="5" destOrd="0" presId="urn:microsoft.com/office/officeart/2005/8/layout/radial1"/>
    <dgm:cxn modelId="{62289B8C-217B-42A7-9F23-E7CD7D1FD813}" type="presParOf" srcId="{61ACD46C-E965-4EA8-A6D9-99D0D7B63082}" destId="{D9EF9FC3-A375-4C57-954A-E094B02BD1AA}" srcOrd="0" destOrd="0" presId="urn:microsoft.com/office/officeart/2005/8/layout/radial1"/>
    <dgm:cxn modelId="{666A0FE0-C3EA-4F6B-975C-19FA5D34663B}" type="presParOf" srcId="{6220A1E6-A765-4AC0-9881-079C1768510F}" destId="{8342889A-0EF3-4341-BC67-62698F1C068E}" srcOrd="6" destOrd="0" presId="urn:microsoft.com/office/officeart/2005/8/layout/radial1"/>
    <dgm:cxn modelId="{16910E42-5B33-413C-B9DF-2823004702CE}" type="presParOf" srcId="{6220A1E6-A765-4AC0-9881-079C1768510F}" destId="{AAACC8CC-6E9E-4981-81F3-E7C59F14DFC6}" srcOrd="7" destOrd="0" presId="urn:microsoft.com/office/officeart/2005/8/layout/radial1"/>
    <dgm:cxn modelId="{85F18AF6-B4BA-4AA4-85A3-340EE0520847}" type="presParOf" srcId="{AAACC8CC-6E9E-4981-81F3-E7C59F14DFC6}" destId="{6C6872B7-F7CA-4FDF-96C7-605B85AD6FED}" srcOrd="0" destOrd="0" presId="urn:microsoft.com/office/officeart/2005/8/layout/radial1"/>
    <dgm:cxn modelId="{19224F18-0930-4B98-8E62-8341C941287B}" type="presParOf" srcId="{6220A1E6-A765-4AC0-9881-079C1768510F}" destId="{679605BE-D957-46BC-AB30-925123A2B96D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D2C312-23E0-4F4E-B62D-BB988E7A40AF}" type="doc">
      <dgm:prSet loTypeId="urn:microsoft.com/office/officeart/2005/8/layout/radial1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4EEA38FE-EF4A-47F4-B764-3F5CC2CC3F0A}">
      <dgm:prSet phldrT="[Text]"/>
      <dgm:spPr/>
      <dgm:t>
        <a:bodyPr/>
        <a:lstStyle/>
        <a:p>
          <a:r>
            <a:rPr lang="en-GB" dirty="0" err="1"/>
            <a:t>city_consumption</a:t>
          </a:r>
          <a:endParaRPr lang="en-GB" dirty="0"/>
        </a:p>
      </dgm:t>
    </dgm:pt>
    <dgm:pt modelId="{2319817E-8B45-4DD0-9E1F-425458D3CA44}" type="parTrans" cxnId="{90B678A1-FCA1-4457-A428-C3990F2F2E99}">
      <dgm:prSet/>
      <dgm:spPr/>
      <dgm:t>
        <a:bodyPr/>
        <a:lstStyle/>
        <a:p>
          <a:endParaRPr lang="en-GB"/>
        </a:p>
      </dgm:t>
    </dgm:pt>
    <dgm:pt modelId="{B2A9F505-6618-4C74-87AF-127BA2816F42}" type="sibTrans" cxnId="{90B678A1-FCA1-4457-A428-C3990F2F2E99}">
      <dgm:prSet/>
      <dgm:spPr/>
      <dgm:t>
        <a:bodyPr/>
        <a:lstStyle/>
        <a:p>
          <a:endParaRPr lang="en-GB"/>
        </a:p>
      </dgm:t>
    </dgm:pt>
    <dgm:pt modelId="{9B45F61B-B899-4CCD-A9E7-273EC4ADD860}">
      <dgm:prSet phldrT="[Text]"/>
      <dgm:spPr/>
      <dgm:t>
        <a:bodyPr/>
        <a:lstStyle/>
        <a:p>
          <a:r>
            <a:rPr lang="en-GB" dirty="0" err="1"/>
            <a:t>record_id</a:t>
          </a:r>
          <a:endParaRPr lang="en-GB" dirty="0"/>
        </a:p>
      </dgm:t>
    </dgm:pt>
    <dgm:pt modelId="{6CB6D80A-668C-433F-ADF4-E490658B5CE9}" type="parTrans" cxnId="{EF1813DC-0E58-46B4-AC1F-7DAF4BB2F4CE}">
      <dgm:prSet/>
      <dgm:spPr/>
      <dgm:t>
        <a:bodyPr/>
        <a:lstStyle/>
        <a:p>
          <a:endParaRPr lang="en-GB"/>
        </a:p>
      </dgm:t>
    </dgm:pt>
    <dgm:pt modelId="{8749E7F0-3D4A-4583-A0A2-3B081309C2DE}" type="sibTrans" cxnId="{EF1813DC-0E58-46B4-AC1F-7DAF4BB2F4CE}">
      <dgm:prSet/>
      <dgm:spPr/>
      <dgm:t>
        <a:bodyPr/>
        <a:lstStyle/>
        <a:p>
          <a:endParaRPr lang="en-GB"/>
        </a:p>
      </dgm:t>
    </dgm:pt>
    <dgm:pt modelId="{B05A6994-D26B-468F-9F57-4891E26C9E92}">
      <dgm:prSet phldrT="[Text]"/>
      <dgm:spPr/>
      <dgm:t>
        <a:bodyPr/>
        <a:lstStyle/>
        <a:p>
          <a:r>
            <a:rPr lang="en-GB" dirty="0" err="1"/>
            <a:t>city_id</a:t>
          </a:r>
          <a:endParaRPr lang="en-GB" dirty="0"/>
        </a:p>
      </dgm:t>
    </dgm:pt>
    <dgm:pt modelId="{D276A836-FB08-4AAB-AE95-904EB04E074F}" type="parTrans" cxnId="{FBADB358-F804-490C-B4A5-75B5CBCC7041}">
      <dgm:prSet/>
      <dgm:spPr/>
      <dgm:t>
        <a:bodyPr/>
        <a:lstStyle/>
        <a:p>
          <a:endParaRPr lang="en-GB"/>
        </a:p>
      </dgm:t>
    </dgm:pt>
    <dgm:pt modelId="{BCD1E587-0070-47CE-9F8F-B7384C0747B5}" type="sibTrans" cxnId="{FBADB358-F804-490C-B4A5-75B5CBCC7041}">
      <dgm:prSet/>
      <dgm:spPr/>
      <dgm:t>
        <a:bodyPr/>
        <a:lstStyle/>
        <a:p>
          <a:endParaRPr lang="en-GB"/>
        </a:p>
      </dgm:t>
    </dgm:pt>
    <dgm:pt modelId="{F6E5A8BC-F111-4198-8958-A131191CB337}">
      <dgm:prSet phldrT="[Text]"/>
      <dgm:spPr/>
      <dgm:t>
        <a:bodyPr/>
        <a:lstStyle/>
        <a:p>
          <a:r>
            <a:rPr lang="en-GB" dirty="0" err="1"/>
            <a:t>total_consumption_mwh</a:t>
          </a:r>
          <a:endParaRPr lang="en-GB" dirty="0"/>
        </a:p>
      </dgm:t>
    </dgm:pt>
    <dgm:pt modelId="{31BD9358-2B62-4356-8091-96EAE86819DE}" type="parTrans" cxnId="{D82DD494-24FE-47F3-9600-CB2567269E8A}">
      <dgm:prSet/>
      <dgm:spPr/>
      <dgm:t>
        <a:bodyPr/>
        <a:lstStyle/>
        <a:p>
          <a:endParaRPr lang="en-GB"/>
        </a:p>
      </dgm:t>
    </dgm:pt>
    <dgm:pt modelId="{40F8797A-1144-480E-A501-C5CE93570B54}" type="sibTrans" cxnId="{D82DD494-24FE-47F3-9600-CB2567269E8A}">
      <dgm:prSet/>
      <dgm:spPr/>
      <dgm:t>
        <a:bodyPr/>
        <a:lstStyle/>
        <a:p>
          <a:endParaRPr lang="en-GB"/>
        </a:p>
      </dgm:t>
    </dgm:pt>
    <dgm:pt modelId="{50806B79-4467-4D45-9F29-1CF38333D537}">
      <dgm:prSet phldrT="[Text]"/>
      <dgm:spPr/>
      <dgm:t>
        <a:bodyPr/>
        <a:lstStyle/>
        <a:p>
          <a:r>
            <a:rPr lang="en-GB" dirty="0"/>
            <a:t>year</a:t>
          </a:r>
        </a:p>
      </dgm:t>
    </dgm:pt>
    <dgm:pt modelId="{3B138A09-530E-4923-89B1-3CD3A54C01FA}" type="parTrans" cxnId="{4A3BA107-CB9A-4721-95D3-04A379D6B2DD}">
      <dgm:prSet/>
      <dgm:spPr/>
      <dgm:t>
        <a:bodyPr/>
        <a:lstStyle/>
        <a:p>
          <a:endParaRPr lang="en-GB"/>
        </a:p>
      </dgm:t>
    </dgm:pt>
    <dgm:pt modelId="{6DC78CD9-097F-4320-BF85-6F663FB995DD}" type="sibTrans" cxnId="{4A3BA107-CB9A-4721-95D3-04A379D6B2DD}">
      <dgm:prSet/>
      <dgm:spPr/>
      <dgm:t>
        <a:bodyPr/>
        <a:lstStyle/>
        <a:p>
          <a:endParaRPr lang="en-GB"/>
        </a:p>
      </dgm:t>
    </dgm:pt>
    <dgm:pt modelId="{9E63AAA9-846A-4576-AB3B-45136A30EBEA}">
      <dgm:prSet phldrT="[Text]"/>
      <dgm:spPr/>
      <dgm:t>
        <a:bodyPr/>
        <a:lstStyle/>
        <a:p>
          <a:r>
            <a:rPr lang="en-GB" dirty="0" err="1"/>
            <a:t>Avg_consumption_per_capita</a:t>
          </a:r>
          <a:endParaRPr lang="en-GB" dirty="0"/>
        </a:p>
      </dgm:t>
    </dgm:pt>
    <dgm:pt modelId="{4C04A4A5-07EB-40D5-9DCD-336E3528692B}" type="parTrans" cxnId="{BD14FDF1-F0C3-4E4B-9832-FF31C3BBD826}">
      <dgm:prSet/>
      <dgm:spPr/>
      <dgm:t>
        <a:bodyPr/>
        <a:lstStyle/>
        <a:p>
          <a:endParaRPr lang="en-GB"/>
        </a:p>
      </dgm:t>
    </dgm:pt>
    <dgm:pt modelId="{1AF68D39-79F4-407B-A4FD-97B7A7A37507}" type="sibTrans" cxnId="{BD14FDF1-F0C3-4E4B-9832-FF31C3BBD826}">
      <dgm:prSet/>
      <dgm:spPr/>
      <dgm:t>
        <a:bodyPr/>
        <a:lstStyle/>
        <a:p>
          <a:endParaRPr lang="en-GB"/>
        </a:p>
      </dgm:t>
    </dgm:pt>
    <dgm:pt modelId="{E853861D-DB50-485F-B5EE-CCFE078D50C3}">
      <dgm:prSet phldrT="[Text]"/>
      <dgm:spPr/>
      <dgm:t>
        <a:bodyPr/>
        <a:lstStyle/>
        <a:p>
          <a:r>
            <a:rPr lang="en-GB" dirty="0" err="1"/>
            <a:t>peak_demand_mw</a:t>
          </a:r>
          <a:endParaRPr lang="en-GB" dirty="0"/>
        </a:p>
      </dgm:t>
    </dgm:pt>
    <dgm:pt modelId="{63B42345-9D40-46A2-B2FF-5047F0A69C7B}" type="parTrans" cxnId="{4F3989FC-6D94-4FB0-8B78-248D0DA11BB1}">
      <dgm:prSet/>
      <dgm:spPr/>
      <dgm:t>
        <a:bodyPr/>
        <a:lstStyle/>
        <a:p>
          <a:endParaRPr lang="en-GB"/>
        </a:p>
      </dgm:t>
    </dgm:pt>
    <dgm:pt modelId="{151E646A-2A56-48DE-9B4F-F5EC3083220E}" type="sibTrans" cxnId="{4F3989FC-6D94-4FB0-8B78-248D0DA11BB1}">
      <dgm:prSet/>
      <dgm:spPr/>
      <dgm:t>
        <a:bodyPr/>
        <a:lstStyle/>
        <a:p>
          <a:endParaRPr lang="en-GB"/>
        </a:p>
      </dgm:t>
    </dgm:pt>
    <dgm:pt modelId="{46DA2B35-CEE1-4981-B638-52D5D38EF0D2}" type="pres">
      <dgm:prSet presAssocID="{D6D2C312-23E0-4F4E-B62D-BB988E7A4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2A589B45-9118-498E-A2FE-B45F68E0F254}" type="pres">
      <dgm:prSet presAssocID="{4EEA38FE-EF4A-47F4-B764-3F5CC2CC3F0A}" presName="centerShape" presStyleLbl="node0" presStyleIdx="0" presStyleCnt="1"/>
      <dgm:spPr>
        <a:prstGeom prst="roundRect">
          <a:avLst/>
        </a:prstGeom>
      </dgm:spPr>
    </dgm:pt>
    <dgm:pt modelId="{3EE9BFC6-2C9B-4CC6-A5F7-2887FF87C1F8}" type="pres">
      <dgm:prSet presAssocID="{6CB6D80A-668C-433F-ADF4-E490658B5CE9}" presName="Name9" presStyleLbl="parChTrans1D2" presStyleIdx="0" presStyleCnt="6"/>
      <dgm:spPr/>
    </dgm:pt>
    <dgm:pt modelId="{77FAC660-9332-44EF-BFBF-EEC9F5C33777}" type="pres">
      <dgm:prSet presAssocID="{6CB6D80A-668C-433F-ADF4-E490658B5CE9}" presName="connTx" presStyleLbl="parChTrans1D2" presStyleIdx="0" presStyleCnt="6"/>
      <dgm:spPr/>
    </dgm:pt>
    <dgm:pt modelId="{9821A58B-F89B-4D0D-953E-5A7CD23E20C1}" type="pres">
      <dgm:prSet presAssocID="{9B45F61B-B899-4CCD-A9E7-273EC4ADD860}" presName="node" presStyleLbl="node1" presStyleIdx="0" presStyleCnt="6">
        <dgm:presLayoutVars>
          <dgm:bulletEnabled val="1"/>
        </dgm:presLayoutVars>
      </dgm:prSet>
      <dgm:spPr/>
    </dgm:pt>
    <dgm:pt modelId="{497F92BD-C077-437C-A975-AD55F1E8EE26}" type="pres">
      <dgm:prSet presAssocID="{D276A836-FB08-4AAB-AE95-904EB04E074F}" presName="Name9" presStyleLbl="parChTrans1D2" presStyleIdx="1" presStyleCnt="6"/>
      <dgm:spPr/>
    </dgm:pt>
    <dgm:pt modelId="{F99077E7-8F19-466A-8140-AABA0D7B0064}" type="pres">
      <dgm:prSet presAssocID="{D276A836-FB08-4AAB-AE95-904EB04E074F}" presName="connTx" presStyleLbl="parChTrans1D2" presStyleIdx="1" presStyleCnt="6"/>
      <dgm:spPr/>
    </dgm:pt>
    <dgm:pt modelId="{38B41284-FD78-4774-8002-1DD3911ABC41}" type="pres">
      <dgm:prSet presAssocID="{B05A6994-D26B-468F-9F57-4891E26C9E92}" presName="node" presStyleLbl="node1" presStyleIdx="1" presStyleCnt="6">
        <dgm:presLayoutVars>
          <dgm:bulletEnabled val="1"/>
        </dgm:presLayoutVars>
      </dgm:prSet>
      <dgm:spPr/>
    </dgm:pt>
    <dgm:pt modelId="{14E50238-12D0-4242-AC04-B54F109EBDCB}" type="pres">
      <dgm:prSet presAssocID="{3B138A09-530E-4923-89B1-3CD3A54C01FA}" presName="Name9" presStyleLbl="parChTrans1D2" presStyleIdx="2" presStyleCnt="6"/>
      <dgm:spPr/>
    </dgm:pt>
    <dgm:pt modelId="{436D9E5C-F864-4B0F-AB5E-D93E0649498A}" type="pres">
      <dgm:prSet presAssocID="{3B138A09-530E-4923-89B1-3CD3A54C01FA}" presName="connTx" presStyleLbl="parChTrans1D2" presStyleIdx="2" presStyleCnt="6"/>
      <dgm:spPr/>
    </dgm:pt>
    <dgm:pt modelId="{745DCB7A-1BD4-4BC2-8471-E9190F418F53}" type="pres">
      <dgm:prSet presAssocID="{50806B79-4467-4D45-9F29-1CF38333D537}" presName="node" presStyleLbl="node1" presStyleIdx="2" presStyleCnt="6">
        <dgm:presLayoutVars>
          <dgm:bulletEnabled val="1"/>
        </dgm:presLayoutVars>
      </dgm:prSet>
      <dgm:spPr/>
    </dgm:pt>
    <dgm:pt modelId="{F3F2E7C2-25FF-4789-9237-DAFD6036BE07}" type="pres">
      <dgm:prSet presAssocID="{31BD9358-2B62-4356-8091-96EAE86819DE}" presName="Name9" presStyleLbl="parChTrans1D2" presStyleIdx="3" presStyleCnt="6"/>
      <dgm:spPr/>
    </dgm:pt>
    <dgm:pt modelId="{28370A8A-2B0D-435C-8463-A590931FD65E}" type="pres">
      <dgm:prSet presAssocID="{31BD9358-2B62-4356-8091-96EAE86819DE}" presName="connTx" presStyleLbl="parChTrans1D2" presStyleIdx="3" presStyleCnt="6"/>
      <dgm:spPr/>
    </dgm:pt>
    <dgm:pt modelId="{9914D09F-7354-4904-8E57-C652330618F0}" type="pres">
      <dgm:prSet presAssocID="{F6E5A8BC-F111-4198-8958-A131191CB337}" presName="node" presStyleLbl="node1" presStyleIdx="3" presStyleCnt="6" custScaleX="121977">
        <dgm:presLayoutVars>
          <dgm:bulletEnabled val="1"/>
        </dgm:presLayoutVars>
      </dgm:prSet>
      <dgm:spPr/>
    </dgm:pt>
    <dgm:pt modelId="{181AC01E-D6FD-4471-A3B6-48496D207D51}" type="pres">
      <dgm:prSet presAssocID="{63B42345-9D40-46A2-B2FF-5047F0A69C7B}" presName="Name9" presStyleLbl="parChTrans1D2" presStyleIdx="4" presStyleCnt="6"/>
      <dgm:spPr/>
    </dgm:pt>
    <dgm:pt modelId="{5350DD50-34A9-429E-855D-41737C996EE7}" type="pres">
      <dgm:prSet presAssocID="{63B42345-9D40-46A2-B2FF-5047F0A69C7B}" presName="connTx" presStyleLbl="parChTrans1D2" presStyleIdx="4" presStyleCnt="6"/>
      <dgm:spPr/>
    </dgm:pt>
    <dgm:pt modelId="{BA8B9E9D-2472-48E3-9507-69E4230C761D}" type="pres">
      <dgm:prSet presAssocID="{E853861D-DB50-485F-B5EE-CCFE078D50C3}" presName="node" presStyleLbl="node1" presStyleIdx="4" presStyleCnt="6">
        <dgm:presLayoutVars>
          <dgm:bulletEnabled val="1"/>
        </dgm:presLayoutVars>
      </dgm:prSet>
      <dgm:spPr/>
    </dgm:pt>
    <dgm:pt modelId="{1BBDE479-F2FB-432E-A958-973A6A8BD05F}" type="pres">
      <dgm:prSet presAssocID="{4C04A4A5-07EB-40D5-9DCD-336E3528692B}" presName="Name9" presStyleLbl="parChTrans1D2" presStyleIdx="5" presStyleCnt="6"/>
      <dgm:spPr/>
    </dgm:pt>
    <dgm:pt modelId="{A8D906DE-978D-41F0-A683-E0619459A03B}" type="pres">
      <dgm:prSet presAssocID="{4C04A4A5-07EB-40D5-9DCD-336E3528692B}" presName="connTx" presStyleLbl="parChTrans1D2" presStyleIdx="5" presStyleCnt="6"/>
      <dgm:spPr/>
    </dgm:pt>
    <dgm:pt modelId="{01C931E7-BD67-4ED1-A49A-66992E320D3D}" type="pres">
      <dgm:prSet presAssocID="{9E63AAA9-846A-4576-AB3B-45136A30EBEA}" presName="node" presStyleLbl="node1" presStyleIdx="5" presStyleCnt="6" custScaleX="129566">
        <dgm:presLayoutVars>
          <dgm:bulletEnabled val="1"/>
        </dgm:presLayoutVars>
      </dgm:prSet>
      <dgm:spPr/>
    </dgm:pt>
  </dgm:ptLst>
  <dgm:cxnLst>
    <dgm:cxn modelId="{4A3BA107-CB9A-4721-95D3-04A379D6B2DD}" srcId="{4EEA38FE-EF4A-47F4-B764-3F5CC2CC3F0A}" destId="{50806B79-4467-4D45-9F29-1CF38333D537}" srcOrd="2" destOrd="0" parTransId="{3B138A09-530E-4923-89B1-3CD3A54C01FA}" sibTransId="{6DC78CD9-097F-4320-BF85-6F663FB995DD}"/>
    <dgm:cxn modelId="{C3F8A807-1FB2-4348-BCFD-9A4E4C64DB46}" type="presOf" srcId="{50806B79-4467-4D45-9F29-1CF38333D537}" destId="{745DCB7A-1BD4-4BC2-8471-E9190F418F53}" srcOrd="0" destOrd="0" presId="urn:microsoft.com/office/officeart/2005/8/layout/radial1"/>
    <dgm:cxn modelId="{29A68009-F8B6-4A5D-AD2B-285C2E2AA27F}" type="presOf" srcId="{31BD9358-2B62-4356-8091-96EAE86819DE}" destId="{F3F2E7C2-25FF-4789-9237-DAFD6036BE07}" srcOrd="0" destOrd="0" presId="urn:microsoft.com/office/officeart/2005/8/layout/radial1"/>
    <dgm:cxn modelId="{3DE03213-7B63-41A0-AECE-E38A7EDA82C7}" type="presOf" srcId="{6CB6D80A-668C-433F-ADF4-E490658B5CE9}" destId="{3EE9BFC6-2C9B-4CC6-A5F7-2887FF87C1F8}" srcOrd="0" destOrd="0" presId="urn:microsoft.com/office/officeart/2005/8/layout/radial1"/>
    <dgm:cxn modelId="{A866F316-DCD0-4BCB-851D-DB38691358FD}" type="presOf" srcId="{4EEA38FE-EF4A-47F4-B764-3F5CC2CC3F0A}" destId="{2A589B45-9118-498E-A2FE-B45F68E0F254}" srcOrd="0" destOrd="0" presId="urn:microsoft.com/office/officeart/2005/8/layout/radial1"/>
    <dgm:cxn modelId="{F8EF9847-03EF-4035-B0FE-11D537C87F30}" type="presOf" srcId="{9E63AAA9-846A-4576-AB3B-45136A30EBEA}" destId="{01C931E7-BD67-4ED1-A49A-66992E320D3D}" srcOrd="0" destOrd="0" presId="urn:microsoft.com/office/officeart/2005/8/layout/radial1"/>
    <dgm:cxn modelId="{F322CE4A-308E-414C-B43A-410D53C5CC3A}" type="presOf" srcId="{B05A6994-D26B-468F-9F57-4891E26C9E92}" destId="{38B41284-FD78-4774-8002-1DD3911ABC41}" srcOrd="0" destOrd="0" presId="urn:microsoft.com/office/officeart/2005/8/layout/radial1"/>
    <dgm:cxn modelId="{ED18C851-C340-44D9-9E3E-FEE91F090BBB}" type="presOf" srcId="{4C04A4A5-07EB-40D5-9DCD-336E3528692B}" destId="{1BBDE479-F2FB-432E-A958-973A6A8BD05F}" srcOrd="0" destOrd="0" presId="urn:microsoft.com/office/officeart/2005/8/layout/radial1"/>
    <dgm:cxn modelId="{5C6A1574-74E5-4A5D-A847-BA2FE7DC1E6C}" type="presOf" srcId="{3B138A09-530E-4923-89B1-3CD3A54C01FA}" destId="{436D9E5C-F864-4B0F-AB5E-D93E0649498A}" srcOrd="1" destOrd="0" presId="urn:microsoft.com/office/officeart/2005/8/layout/radial1"/>
    <dgm:cxn modelId="{FBADB358-F804-490C-B4A5-75B5CBCC7041}" srcId="{4EEA38FE-EF4A-47F4-B764-3F5CC2CC3F0A}" destId="{B05A6994-D26B-468F-9F57-4891E26C9E92}" srcOrd="1" destOrd="0" parTransId="{D276A836-FB08-4AAB-AE95-904EB04E074F}" sibTransId="{BCD1E587-0070-47CE-9F8F-B7384C0747B5}"/>
    <dgm:cxn modelId="{AFC95580-2CAC-445B-A528-2D3E8BCEC11E}" type="presOf" srcId="{3B138A09-530E-4923-89B1-3CD3A54C01FA}" destId="{14E50238-12D0-4242-AC04-B54F109EBDCB}" srcOrd="0" destOrd="0" presId="urn:microsoft.com/office/officeart/2005/8/layout/radial1"/>
    <dgm:cxn modelId="{EC881D86-4772-4657-AE84-F39F73A8D1A9}" type="presOf" srcId="{F6E5A8BC-F111-4198-8958-A131191CB337}" destId="{9914D09F-7354-4904-8E57-C652330618F0}" srcOrd="0" destOrd="0" presId="urn:microsoft.com/office/officeart/2005/8/layout/radial1"/>
    <dgm:cxn modelId="{D82DD494-24FE-47F3-9600-CB2567269E8A}" srcId="{4EEA38FE-EF4A-47F4-B764-3F5CC2CC3F0A}" destId="{F6E5A8BC-F111-4198-8958-A131191CB337}" srcOrd="3" destOrd="0" parTransId="{31BD9358-2B62-4356-8091-96EAE86819DE}" sibTransId="{40F8797A-1144-480E-A501-C5CE93570B54}"/>
    <dgm:cxn modelId="{DF71779B-1F8F-4BE3-B268-9800FFE6F740}" type="presOf" srcId="{31BD9358-2B62-4356-8091-96EAE86819DE}" destId="{28370A8A-2B0D-435C-8463-A590931FD65E}" srcOrd="1" destOrd="0" presId="urn:microsoft.com/office/officeart/2005/8/layout/radial1"/>
    <dgm:cxn modelId="{90B678A1-FCA1-4457-A428-C3990F2F2E99}" srcId="{D6D2C312-23E0-4F4E-B62D-BB988E7A40AF}" destId="{4EEA38FE-EF4A-47F4-B764-3F5CC2CC3F0A}" srcOrd="0" destOrd="0" parTransId="{2319817E-8B45-4DD0-9E1F-425458D3CA44}" sibTransId="{B2A9F505-6618-4C74-87AF-127BA2816F42}"/>
    <dgm:cxn modelId="{C04416AA-8D84-43AC-9FB5-4E3398E76FA6}" type="presOf" srcId="{D6D2C312-23E0-4F4E-B62D-BB988E7A40AF}" destId="{46DA2B35-CEE1-4981-B638-52D5D38EF0D2}" srcOrd="0" destOrd="0" presId="urn:microsoft.com/office/officeart/2005/8/layout/radial1"/>
    <dgm:cxn modelId="{600760BE-0A70-4554-B667-BBD2669B486D}" type="presOf" srcId="{D276A836-FB08-4AAB-AE95-904EB04E074F}" destId="{497F92BD-C077-437C-A975-AD55F1E8EE26}" srcOrd="0" destOrd="0" presId="urn:microsoft.com/office/officeart/2005/8/layout/radial1"/>
    <dgm:cxn modelId="{4DA3C9BF-E275-4B52-BA47-59781ABAAC7C}" type="presOf" srcId="{6CB6D80A-668C-433F-ADF4-E490658B5CE9}" destId="{77FAC660-9332-44EF-BFBF-EEC9F5C33777}" srcOrd="1" destOrd="0" presId="urn:microsoft.com/office/officeart/2005/8/layout/radial1"/>
    <dgm:cxn modelId="{D557E1D1-D84B-4863-BD28-B58A119B6FCF}" type="presOf" srcId="{9B45F61B-B899-4CCD-A9E7-273EC4ADD860}" destId="{9821A58B-F89B-4D0D-953E-5A7CD23E20C1}" srcOrd="0" destOrd="0" presId="urn:microsoft.com/office/officeart/2005/8/layout/radial1"/>
    <dgm:cxn modelId="{87DEBAD3-107F-4BA2-B638-502FCF533B7B}" type="presOf" srcId="{63B42345-9D40-46A2-B2FF-5047F0A69C7B}" destId="{5350DD50-34A9-429E-855D-41737C996EE7}" srcOrd="1" destOrd="0" presId="urn:microsoft.com/office/officeart/2005/8/layout/radial1"/>
    <dgm:cxn modelId="{7526DED8-15FC-4510-BEFB-B9F98A6B8640}" type="presOf" srcId="{4C04A4A5-07EB-40D5-9DCD-336E3528692B}" destId="{A8D906DE-978D-41F0-A683-E0619459A03B}" srcOrd="1" destOrd="0" presId="urn:microsoft.com/office/officeart/2005/8/layout/radial1"/>
    <dgm:cxn modelId="{EF1813DC-0E58-46B4-AC1F-7DAF4BB2F4CE}" srcId="{4EEA38FE-EF4A-47F4-B764-3F5CC2CC3F0A}" destId="{9B45F61B-B899-4CCD-A9E7-273EC4ADD860}" srcOrd="0" destOrd="0" parTransId="{6CB6D80A-668C-433F-ADF4-E490658B5CE9}" sibTransId="{8749E7F0-3D4A-4583-A0A2-3B081309C2DE}"/>
    <dgm:cxn modelId="{017C30DD-2A66-4B05-9743-FE032BFBA0D3}" type="presOf" srcId="{D276A836-FB08-4AAB-AE95-904EB04E074F}" destId="{F99077E7-8F19-466A-8140-AABA0D7B0064}" srcOrd="1" destOrd="0" presId="urn:microsoft.com/office/officeart/2005/8/layout/radial1"/>
    <dgm:cxn modelId="{60F6F7EA-578C-45B2-9953-EA9BE4EA24EE}" type="presOf" srcId="{E853861D-DB50-485F-B5EE-CCFE078D50C3}" destId="{BA8B9E9D-2472-48E3-9507-69E4230C761D}" srcOrd="0" destOrd="0" presId="urn:microsoft.com/office/officeart/2005/8/layout/radial1"/>
    <dgm:cxn modelId="{BD14FDF1-F0C3-4E4B-9832-FF31C3BBD826}" srcId="{4EEA38FE-EF4A-47F4-B764-3F5CC2CC3F0A}" destId="{9E63AAA9-846A-4576-AB3B-45136A30EBEA}" srcOrd="5" destOrd="0" parTransId="{4C04A4A5-07EB-40D5-9DCD-336E3528692B}" sibTransId="{1AF68D39-79F4-407B-A4FD-97B7A7A37507}"/>
    <dgm:cxn modelId="{79B069FC-2BDE-4C5E-A2EC-57555F447EFB}" type="presOf" srcId="{63B42345-9D40-46A2-B2FF-5047F0A69C7B}" destId="{181AC01E-D6FD-4471-A3B6-48496D207D51}" srcOrd="0" destOrd="0" presId="urn:microsoft.com/office/officeart/2005/8/layout/radial1"/>
    <dgm:cxn modelId="{4F3989FC-6D94-4FB0-8B78-248D0DA11BB1}" srcId="{4EEA38FE-EF4A-47F4-B764-3F5CC2CC3F0A}" destId="{E853861D-DB50-485F-B5EE-CCFE078D50C3}" srcOrd="4" destOrd="0" parTransId="{63B42345-9D40-46A2-B2FF-5047F0A69C7B}" sibTransId="{151E646A-2A56-48DE-9B4F-F5EC3083220E}"/>
    <dgm:cxn modelId="{E94406BA-84C3-47EC-B421-D7C07C8C1956}" type="presParOf" srcId="{46DA2B35-CEE1-4981-B638-52D5D38EF0D2}" destId="{2A589B45-9118-498E-A2FE-B45F68E0F254}" srcOrd="0" destOrd="0" presId="urn:microsoft.com/office/officeart/2005/8/layout/radial1"/>
    <dgm:cxn modelId="{1B22E9F0-096D-4ED1-AB67-ADA2B0F4DCC5}" type="presParOf" srcId="{46DA2B35-CEE1-4981-B638-52D5D38EF0D2}" destId="{3EE9BFC6-2C9B-4CC6-A5F7-2887FF87C1F8}" srcOrd="1" destOrd="0" presId="urn:microsoft.com/office/officeart/2005/8/layout/radial1"/>
    <dgm:cxn modelId="{670063A1-5027-42E4-8939-0E61C81EE8DC}" type="presParOf" srcId="{3EE9BFC6-2C9B-4CC6-A5F7-2887FF87C1F8}" destId="{77FAC660-9332-44EF-BFBF-EEC9F5C33777}" srcOrd="0" destOrd="0" presId="urn:microsoft.com/office/officeart/2005/8/layout/radial1"/>
    <dgm:cxn modelId="{9618F855-5106-4531-BF51-856628A13E97}" type="presParOf" srcId="{46DA2B35-CEE1-4981-B638-52D5D38EF0D2}" destId="{9821A58B-F89B-4D0D-953E-5A7CD23E20C1}" srcOrd="2" destOrd="0" presId="urn:microsoft.com/office/officeart/2005/8/layout/radial1"/>
    <dgm:cxn modelId="{7E0823EA-FEE7-41BA-8BA3-C16112BCEF2D}" type="presParOf" srcId="{46DA2B35-CEE1-4981-B638-52D5D38EF0D2}" destId="{497F92BD-C077-437C-A975-AD55F1E8EE26}" srcOrd="3" destOrd="0" presId="urn:microsoft.com/office/officeart/2005/8/layout/radial1"/>
    <dgm:cxn modelId="{4744346C-11DF-45C9-B70D-28585B6BCAEE}" type="presParOf" srcId="{497F92BD-C077-437C-A975-AD55F1E8EE26}" destId="{F99077E7-8F19-466A-8140-AABA0D7B0064}" srcOrd="0" destOrd="0" presId="urn:microsoft.com/office/officeart/2005/8/layout/radial1"/>
    <dgm:cxn modelId="{801A06B5-2085-41AC-8646-60B8AC10DFE2}" type="presParOf" srcId="{46DA2B35-CEE1-4981-B638-52D5D38EF0D2}" destId="{38B41284-FD78-4774-8002-1DD3911ABC41}" srcOrd="4" destOrd="0" presId="urn:microsoft.com/office/officeart/2005/8/layout/radial1"/>
    <dgm:cxn modelId="{69D1B8F8-D10B-4F52-A194-377DB9C10AD6}" type="presParOf" srcId="{46DA2B35-CEE1-4981-B638-52D5D38EF0D2}" destId="{14E50238-12D0-4242-AC04-B54F109EBDCB}" srcOrd="5" destOrd="0" presId="urn:microsoft.com/office/officeart/2005/8/layout/radial1"/>
    <dgm:cxn modelId="{4AC07FEB-B601-4335-91D4-B463C62DE9EC}" type="presParOf" srcId="{14E50238-12D0-4242-AC04-B54F109EBDCB}" destId="{436D9E5C-F864-4B0F-AB5E-D93E0649498A}" srcOrd="0" destOrd="0" presId="urn:microsoft.com/office/officeart/2005/8/layout/radial1"/>
    <dgm:cxn modelId="{AF69FB39-365B-40A8-8748-8E3143E2235D}" type="presParOf" srcId="{46DA2B35-CEE1-4981-B638-52D5D38EF0D2}" destId="{745DCB7A-1BD4-4BC2-8471-E9190F418F53}" srcOrd="6" destOrd="0" presId="urn:microsoft.com/office/officeart/2005/8/layout/radial1"/>
    <dgm:cxn modelId="{E3537E0A-90C0-43AA-92B3-D691EC2482B1}" type="presParOf" srcId="{46DA2B35-CEE1-4981-B638-52D5D38EF0D2}" destId="{F3F2E7C2-25FF-4789-9237-DAFD6036BE07}" srcOrd="7" destOrd="0" presId="urn:microsoft.com/office/officeart/2005/8/layout/radial1"/>
    <dgm:cxn modelId="{AD6309C3-A7FC-4E77-8019-FF6E961EF25C}" type="presParOf" srcId="{F3F2E7C2-25FF-4789-9237-DAFD6036BE07}" destId="{28370A8A-2B0D-435C-8463-A590931FD65E}" srcOrd="0" destOrd="0" presId="urn:microsoft.com/office/officeart/2005/8/layout/radial1"/>
    <dgm:cxn modelId="{4D9F9466-A978-47F9-B037-13E824B1FDDC}" type="presParOf" srcId="{46DA2B35-CEE1-4981-B638-52D5D38EF0D2}" destId="{9914D09F-7354-4904-8E57-C652330618F0}" srcOrd="8" destOrd="0" presId="urn:microsoft.com/office/officeart/2005/8/layout/radial1"/>
    <dgm:cxn modelId="{08A61C45-177E-4A50-9FD8-9A743FF331E0}" type="presParOf" srcId="{46DA2B35-CEE1-4981-B638-52D5D38EF0D2}" destId="{181AC01E-D6FD-4471-A3B6-48496D207D51}" srcOrd="9" destOrd="0" presId="urn:microsoft.com/office/officeart/2005/8/layout/radial1"/>
    <dgm:cxn modelId="{07EE314C-C57A-4210-9264-DB91AEF8784D}" type="presParOf" srcId="{181AC01E-D6FD-4471-A3B6-48496D207D51}" destId="{5350DD50-34A9-429E-855D-41737C996EE7}" srcOrd="0" destOrd="0" presId="urn:microsoft.com/office/officeart/2005/8/layout/radial1"/>
    <dgm:cxn modelId="{D892906C-FBDE-4B96-8BED-6AE7CD882A69}" type="presParOf" srcId="{46DA2B35-CEE1-4981-B638-52D5D38EF0D2}" destId="{BA8B9E9D-2472-48E3-9507-69E4230C761D}" srcOrd="10" destOrd="0" presId="urn:microsoft.com/office/officeart/2005/8/layout/radial1"/>
    <dgm:cxn modelId="{24F7B7D5-96EE-4843-A557-C3BEC39D4EA6}" type="presParOf" srcId="{46DA2B35-CEE1-4981-B638-52D5D38EF0D2}" destId="{1BBDE479-F2FB-432E-A958-973A6A8BD05F}" srcOrd="11" destOrd="0" presId="urn:microsoft.com/office/officeart/2005/8/layout/radial1"/>
    <dgm:cxn modelId="{DD854674-B9F1-4895-A679-14F52582CCFF}" type="presParOf" srcId="{1BBDE479-F2FB-432E-A958-973A6A8BD05F}" destId="{A8D906DE-978D-41F0-A683-E0619459A03B}" srcOrd="0" destOrd="0" presId="urn:microsoft.com/office/officeart/2005/8/layout/radial1"/>
    <dgm:cxn modelId="{3F49C6DC-5089-4750-883B-2BFEB9750A39}" type="presParOf" srcId="{46DA2B35-CEE1-4981-B638-52D5D38EF0D2}" destId="{01C931E7-BD67-4ED1-A49A-66992E320D3D}" srcOrd="12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D2C312-23E0-4F4E-B62D-BB988E7A40AF}" type="doc">
      <dgm:prSet loTypeId="urn:microsoft.com/office/officeart/2005/8/layout/radial1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4EEA38FE-EF4A-47F4-B764-3F5CC2CC3F0A}">
      <dgm:prSet phldrT="[Text]"/>
      <dgm:spPr/>
      <dgm:t>
        <a:bodyPr/>
        <a:lstStyle/>
        <a:p>
          <a:r>
            <a:rPr lang="en-GB" dirty="0" err="1"/>
            <a:t>grid_stations</a:t>
          </a:r>
          <a:endParaRPr lang="en-GB" dirty="0"/>
        </a:p>
      </dgm:t>
    </dgm:pt>
    <dgm:pt modelId="{2319817E-8B45-4DD0-9E1F-425458D3CA44}" type="parTrans" cxnId="{90B678A1-FCA1-4457-A428-C3990F2F2E99}">
      <dgm:prSet/>
      <dgm:spPr/>
      <dgm:t>
        <a:bodyPr/>
        <a:lstStyle/>
        <a:p>
          <a:endParaRPr lang="en-GB"/>
        </a:p>
      </dgm:t>
    </dgm:pt>
    <dgm:pt modelId="{B2A9F505-6618-4C74-87AF-127BA2816F42}" type="sibTrans" cxnId="{90B678A1-FCA1-4457-A428-C3990F2F2E99}">
      <dgm:prSet/>
      <dgm:spPr/>
      <dgm:t>
        <a:bodyPr/>
        <a:lstStyle/>
        <a:p>
          <a:endParaRPr lang="en-GB"/>
        </a:p>
      </dgm:t>
    </dgm:pt>
    <dgm:pt modelId="{B75D1E7E-6928-4EF9-A072-D95E8FE8BC6F}">
      <dgm:prSet phldrT="[Text]"/>
      <dgm:spPr/>
      <dgm:t>
        <a:bodyPr/>
        <a:lstStyle/>
        <a:p>
          <a:r>
            <a:rPr lang="en-GB" dirty="0" err="1"/>
            <a:t>station_id</a:t>
          </a:r>
          <a:endParaRPr lang="en-GB" dirty="0"/>
        </a:p>
      </dgm:t>
    </dgm:pt>
    <dgm:pt modelId="{0C2D4E63-DEA4-4C9C-8697-C0E0C52249AC}" type="parTrans" cxnId="{1AA6C030-6F18-47E0-A297-A2654A44B73D}">
      <dgm:prSet/>
      <dgm:spPr/>
      <dgm:t>
        <a:bodyPr/>
        <a:lstStyle/>
        <a:p>
          <a:endParaRPr lang="en-GB"/>
        </a:p>
      </dgm:t>
    </dgm:pt>
    <dgm:pt modelId="{E618FAC1-9F71-497D-8F27-9F5DCA3BA501}" type="sibTrans" cxnId="{1AA6C030-6F18-47E0-A297-A2654A44B73D}">
      <dgm:prSet/>
      <dgm:spPr/>
      <dgm:t>
        <a:bodyPr/>
        <a:lstStyle/>
        <a:p>
          <a:endParaRPr lang="en-GB"/>
        </a:p>
      </dgm:t>
    </dgm:pt>
    <dgm:pt modelId="{9B45F61B-B899-4CCD-A9E7-273EC4ADD860}">
      <dgm:prSet phldrT="[Text]"/>
      <dgm:spPr/>
      <dgm:t>
        <a:bodyPr/>
        <a:lstStyle/>
        <a:p>
          <a:r>
            <a:rPr lang="en-GB" dirty="0"/>
            <a:t>name</a:t>
          </a:r>
        </a:p>
      </dgm:t>
    </dgm:pt>
    <dgm:pt modelId="{6CB6D80A-668C-433F-ADF4-E490658B5CE9}" type="parTrans" cxnId="{EF1813DC-0E58-46B4-AC1F-7DAF4BB2F4CE}">
      <dgm:prSet/>
      <dgm:spPr/>
      <dgm:t>
        <a:bodyPr/>
        <a:lstStyle/>
        <a:p>
          <a:endParaRPr lang="en-GB"/>
        </a:p>
      </dgm:t>
    </dgm:pt>
    <dgm:pt modelId="{8749E7F0-3D4A-4583-A0A2-3B081309C2DE}" type="sibTrans" cxnId="{EF1813DC-0E58-46B4-AC1F-7DAF4BB2F4CE}">
      <dgm:prSet/>
      <dgm:spPr/>
      <dgm:t>
        <a:bodyPr/>
        <a:lstStyle/>
        <a:p>
          <a:endParaRPr lang="en-GB"/>
        </a:p>
      </dgm:t>
    </dgm:pt>
    <dgm:pt modelId="{F78CC0EB-0A6A-4497-A7E9-11C3C229A058}">
      <dgm:prSet phldrT="[Text]"/>
      <dgm:spPr/>
      <dgm:t>
        <a:bodyPr/>
        <a:lstStyle/>
        <a:p>
          <a:r>
            <a:rPr lang="en-GB" dirty="0" err="1"/>
            <a:t>city_id</a:t>
          </a:r>
          <a:endParaRPr lang="en-GB" dirty="0"/>
        </a:p>
      </dgm:t>
    </dgm:pt>
    <dgm:pt modelId="{5DEB682A-0B1B-4794-B2CE-58869C6C5202}" type="parTrans" cxnId="{48402352-7118-4569-B7DA-4BD13EDD8D5E}">
      <dgm:prSet/>
      <dgm:spPr/>
      <dgm:t>
        <a:bodyPr/>
        <a:lstStyle/>
        <a:p>
          <a:endParaRPr lang="en-GB"/>
        </a:p>
      </dgm:t>
    </dgm:pt>
    <dgm:pt modelId="{67C1ADF0-06FB-4147-AF8D-ECA0A6533D99}" type="sibTrans" cxnId="{48402352-7118-4569-B7DA-4BD13EDD8D5E}">
      <dgm:prSet/>
      <dgm:spPr/>
      <dgm:t>
        <a:bodyPr/>
        <a:lstStyle/>
        <a:p>
          <a:endParaRPr lang="en-GB"/>
        </a:p>
      </dgm:t>
    </dgm:pt>
    <dgm:pt modelId="{1E6B74CD-8B0A-42DA-BD4C-A13FA8F09EF4}">
      <dgm:prSet phldrT="[Text]"/>
      <dgm:spPr/>
      <dgm:t>
        <a:bodyPr/>
        <a:lstStyle/>
        <a:p>
          <a:r>
            <a:rPr lang="en-GB" dirty="0" err="1"/>
            <a:t>capacity_mwa</a:t>
          </a:r>
          <a:endParaRPr lang="en-GB" dirty="0"/>
        </a:p>
      </dgm:t>
    </dgm:pt>
    <dgm:pt modelId="{5A2B066E-6DBA-482B-B7FB-1FEE4B1C87CE}" type="parTrans" cxnId="{2FBD58DD-D127-4408-B618-BC75FFEE75D0}">
      <dgm:prSet/>
      <dgm:spPr/>
      <dgm:t>
        <a:bodyPr/>
        <a:lstStyle/>
        <a:p>
          <a:endParaRPr lang="en-GB"/>
        </a:p>
      </dgm:t>
    </dgm:pt>
    <dgm:pt modelId="{B5C0C9F3-FBC8-4CE3-81BB-EECE91E9240E}" type="sibTrans" cxnId="{2FBD58DD-D127-4408-B618-BC75FFEE75D0}">
      <dgm:prSet/>
      <dgm:spPr/>
      <dgm:t>
        <a:bodyPr/>
        <a:lstStyle/>
        <a:p>
          <a:endParaRPr lang="en-GB"/>
        </a:p>
      </dgm:t>
    </dgm:pt>
    <dgm:pt modelId="{7D4DF366-4207-487F-8A73-AA300665109E}" type="pres">
      <dgm:prSet presAssocID="{D6D2C312-23E0-4F4E-B62D-BB988E7A4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3AF08B69-A8DA-4644-ABD2-5D12E36FD682}" type="pres">
      <dgm:prSet presAssocID="{4EEA38FE-EF4A-47F4-B764-3F5CC2CC3F0A}" presName="centerShape" presStyleLbl="node0" presStyleIdx="0" presStyleCnt="1"/>
      <dgm:spPr>
        <a:prstGeom prst="flowChartAlternateProcess">
          <a:avLst/>
        </a:prstGeom>
      </dgm:spPr>
    </dgm:pt>
    <dgm:pt modelId="{C449EC1A-4A3E-4893-A4F5-AACAAA4CF786}" type="pres">
      <dgm:prSet presAssocID="{0C2D4E63-DEA4-4C9C-8697-C0E0C52249AC}" presName="Name9" presStyleLbl="parChTrans1D2" presStyleIdx="0" presStyleCnt="4"/>
      <dgm:spPr/>
    </dgm:pt>
    <dgm:pt modelId="{536637D3-E692-4459-9788-53E16C71362B}" type="pres">
      <dgm:prSet presAssocID="{0C2D4E63-DEA4-4C9C-8697-C0E0C52249AC}" presName="connTx" presStyleLbl="parChTrans1D2" presStyleIdx="0" presStyleCnt="4"/>
      <dgm:spPr/>
    </dgm:pt>
    <dgm:pt modelId="{B6288305-7C09-4BB4-9AED-E2B99A5CA5E4}" type="pres">
      <dgm:prSet presAssocID="{B75D1E7E-6928-4EF9-A072-D95E8FE8BC6F}" presName="node" presStyleLbl="node1" presStyleIdx="0" presStyleCnt="4">
        <dgm:presLayoutVars>
          <dgm:bulletEnabled val="1"/>
        </dgm:presLayoutVars>
      </dgm:prSet>
      <dgm:spPr/>
    </dgm:pt>
    <dgm:pt modelId="{EBE441DC-96E8-4B3E-8CA8-84C0534158DC}" type="pres">
      <dgm:prSet presAssocID="{6CB6D80A-668C-433F-ADF4-E490658B5CE9}" presName="Name9" presStyleLbl="parChTrans1D2" presStyleIdx="1" presStyleCnt="4"/>
      <dgm:spPr/>
    </dgm:pt>
    <dgm:pt modelId="{7D02B446-836D-4455-A98C-9BFDCC685DE4}" type="pres">
      <dgm:prSet presAssocID="{6CB6D80A-668C-433F-ADF4-E490658B5CE9}" presName="connTx" presStyleLbl="parChTrans1D2" presStyleIdx="1" presStyleCnt="4"/>
      <dgm:spPr/>
    </dgm:pt>
    <dgm:pt modelId="{13EFA0CC-8175-4A2A-9B0A-DFCB82F5B804}" type="pres">
      <dgm:prSet presAssocID="{9B45F61B-B899-4CCD-A9E7-273EC4ADD860}" presName="node" presStyleLbl="node1" presStyleIdx="1" presStyleCnt="4">
        <dgm:presLayoutVars>
          <dgm:bulletEnabled val="1"/>
        </dgm:presLayoutVars>
      </dgm:prSet>
      <dgm:spPr/>
    </dgm:pt>
    <dgm:pt modelId="{DBF180ED-7983-4D73-82B7-FC5841DADE52}" type="pres">
      <dgm:prSet presAssocID="{5DEB682A-0B1B-4794-B2CE-58869C6C5202}" presName="Name9" presStyleLbl="parChTrans1D2" presStyleIdx="2" presStyleCnt="4"/>
      <dgm:spPr/>
    </dgm:pt>
    <dgm:pt modelId="{9B304E76-2DD6-45CD-8B2F-412263251FAF}" type="pres">
      <dgm:prSet presAssocID="{5DEB682A-0B1B-4794-B2CE-58869C6C5202}" presName="connTx" presStyleLbl="parChTrans1D2" presStyleIdx="2" presStyleCnt="4"/>
      <dgm:spPr/>
    </dgm:pt>
    <dgm:pt modelId="{A16CB8AC-5972-4D2D-BB4B-E896D03910D7}" type="pres">
      <dgm:prSet presAssocID="{F78CC0EB-0A6A-4497-A7E9-11C3C229A058}" presName="node" presStyleLbl="node1" presStyleIdx="2" presStyleCnt="4">
        <dgm:presLayoutVars>
          <dgm:bulletEnabled val="1"/>
        </dgm:presLayoutVars>
      </dgm:prSet>
      <dgm:spPr/>
    </dgm:pt>
    <dgm:pt modelId="{E5E6455B-E6D7-4956-841F-AE223E818D2C}" type="pres">
      <dgm:prSet presAssocID="{5A2B066E-6DBA-482B-B7FB-1FEE4B1C87CE}" presName="Name9" presStyleLbl="parChTrans1D2" presStyleIdx="3" presStyleCnt="4"/>
      <dgm:spPr/>
    </dgm:pt>
    <dgm:pt modelId="{13B09A59-F342-4029-B820-8A548B45A0DB}" type="pres">
      <dgm:prSet presAssocID="{5A2B066E-6DBA-482B-B7FB-1FEE4B1C87CE}" presName="connTx" presStyleLbl="parChTrans1D2" presStyleIdx="3" presStyleCnt="4"/>
      <dgm:spPr/>
    </dgm:pt>
    <dgm:pt modelId="{FD3F85DE-55B3-4EFD-A843-4AA3BE029002}" type="pres">
      <dgm:prSet presAssocID="{1E6B74CD-8B0A-42DA-BD4C-A13FA8F09EF4}" presName="node" presStyleLbl="node1" presStyleIdx="3" presStyleCnt="4">
        <dgm:presLayoutVars>
          <dgm:bulletEnabled val="1"/>
        </dgm:presLayoutVars>
      </dgm:prSet>
      <dgm:spPr/>
    </dgm:pt>
  </dgm:ptLst>
  <dgm:cxnLst>
    <dgm:cxn modelId="{D5139A1F-DB07-4367-B725-36ECAE6ABE59}" type="presOf" srcId="{4EEA38FE-EF4A-47F4-B764-3F5CC2CC3F0A}" destId="{3AF08B69-A8DA-4644-ABD2-5D12E36FD682}" srcOrd="0" destOrd="0" presId="urn:microsoft.com/office/officeart/2005/8/layout/radial1"/>
    <dgm:cxn modelId="{1AA6C030-6F18-47E0-A297-A2654A44B73D}" srcId="{4EEA38FE-EF4A-47F4-B764-3F5CC2CC3F0A}" destId="{B75D1E7E-6928-4EF9-A072-D95E8FE8BC6F}" srcOrd="0" destOrd="0" parTransId="{0C2D4E63-DEA4-4C9C-8697-C0E0C52249AC}" sibTransId="{E618FAC1-9F71-497D-8F27-9F5DCA3BA501}"/>
    <dgm:cxn modelId="{E36EA939-675A-4993-894B-6DA58A503C40}" type="presOf" srcId="{5DEB682A-0B1B-4794-B2CE-58869C6C5202}" destId="{9B304E76-2DD6-45CD-8B2F-412263251FAF}" srcOrd="1" destOrd="0" presId="urn:microsoft.com/office/officeart/2005/8/layout/radial1"/>
    <dgm:cxn modelId="{F248D164-3B14-4C8C-BBDC-58A8D115A1B7}" type="presOf" srcId="{5A2B066E-6DBA-482B-B7FB-1FEE4B1C87CE}" destId="{E5E6455B-E6D7-4956-841F-AE223E818D2C}" srcOrd="0" destOrd="0" presId="urn:microsoft.com/office/officeart/2005/8/layout/radial1"/>
    <dgm:cxn modelId="{7D5A8268-A27E-4E25-AD0E-2B34A131C67A}" type="presOf" srcId="{6CB6D80A-668C-433F-ADF4-E490658B5CE9}" destId="{EBE441DC-96E8-4B3E-8CA8-84C0534158DC}" srcOrd="0" destOrd="0" presId="urn:microsoft.com/office/officeart/2005/8/layout/radial1"/>
    <dgm:cxn modelId="{7A421669-FBC6-4C22-8942-5BBA3295CCC0}" type="presOf" srcId="{F78CC0EB-0A6A-4497-A7E9-11C3C229A058}" destId="{A16CB8AC-5972-4D2D-BB4B-E896D03910D7}" srcOrd="0" destOrd="0" presId="urn:microsoft.com/office/officeart/2005/8/layout/radial1"/>
    <dgm:cxn modelId="{687AFA6A-16C9-43F9-B469-33A816E3DCF2}" type="presOf" srcId="{0C2D4E63-DEA4-4C9C-8697-C0E0C52249AC}" destId="{536637D3-E692-4459-9788-53E16C71362B}" srcOrd="1" destOrd="0" presId="urn:microsoft.com/office/officeart/2005/8/layout/radial1"/>
    <dgm:cxn modelId="{48402352-7118-4569-B7DA-4BD13EDD8D5E}" srcId="{4EEA38FE-EF4A-47F4-B764-3F5CC2CC3F0A}" destId="{F78CC0EB-0A6A-4497-A7E9-11C3C229A058}" srcOrd="2" destOrd="0" parTransId="{5DEB682A-0B1B-4794-B2CE-58869C6C5202}" sibTransId="{67C1ADF0-06FB-4147-AF8D-ECA0A6533D99}"/>
    <dgm:cxn modelId="{035A1A87-0048-412A-BB93-CC1793812AC5}" type="presOf" srcId="{5A2B066E-6DBA-482B-B7FB-1FEE4B1C87CE}" destId="{13B09A59-F342-4029-B820-8A548B45A0DB}" srcOrd="1" destOrd="0" presId="urn:microsoft.com/office/officeart/2005/8/layout/radial1"/>
    <dgm:cxn modelId="{28185E89-F587-42E9-926E-2C9D9C430D23}" type="presOf" srcId="{D6D2C312-23E0-4F4E-B62D-BB988E7A40AF}" destId="{7D4DF366-4207-487F-8A73-AA300665109E}" srcOrd="0" destOrd="0" presId="urn:microsoft.com/office/officeart/2005/8/layout/radial1"/>
    <dgm:cxn modelId="{F9FC839C-097A-4368-8417-E241CD3A0784}" type="presOf" srcId="{0C2D4E63-DEA4-4C9C-8697-C0E0C52249AC}" destId="{C449EC1A-4A3E-4893-A4F5-AACAAA4CF786}" srcOrd="0" destOrd="0" presId="urn:microsoft.com/office/officeart/2005/8/layout/radial1"/>
    <dgm:cxn modelId="{90B678A1-FCA1-4457-A428-C3990F2F2E99}" srcId="{D6D2C312-23E0-4F4E-B62D-BB988E7A40AF}" destId="{4EEA38FE-EF4A-47F4-B764-3F5CC2CC3F0A}" srcOrd="0" destOrd="0" parTransId="{2319817E-8B45-4DD0-9E1F-425458D3CA44}" sibTransId="{B2A9F505-6618-4C74-87AF-127BA2816F42}"/>
    <dgm:cxn modelId="{448D37C3-A38B-4D87-847A-89CB408FB63D}" type="presOf" srcId="{B75D1E7E-6928-4EF9-A072-D95E8FE8BC6F}" destId="{B6288305-7C09-4BB4-9AED-E2B99A5CA5E4}" srcOrd="0" destOrd="0" presId="urn:microsoft.com/office/officeart/2005/8/layout/radial1"/>
    <dgm:cxn modelId="{D8D187D3-F8E2-4AF7-A273-76500D128E52}" type="presOf" srcId="{9B45F61B-B899-4CCD-A9E7-273EC4ADD860}" destId="{13EFA0CC-8175-4A2A-9B0A-DFCB82F5B804}" srcOrd="0" destOrd="0" presId="urn:microsoft.com/office/officeart/2005/8/layout/radial1"/>
    <dgm:cxn modelId="{EF1813DC-0E58-46B4-AC1F-7DAF4BB2F4CE}" srcId="{4EEA38FE-EF4A-47F4-B764-3F5CC2CC3F0A}" destId="{9B45F61B-B899-4CCD-A9E7-273EC4ADD860}" srcOrd="1" destOrd="0" parTransId="{6CB6D80A-668C-433F-ADF4-E490658B5CE9}" sibTransId="{8749E7F0-3D4A-4583-A0A2-3B081309C2DE}"/>
    <dgm:cxn modelId="{2FBD58DD-D127-4408-B618-BC75FFEE75D0}" srcId="{4EEA38FE-EF4A-47F4-B764-3F5CC2CC3F0A}" destId="{1E6B74CD-8B0A-42DA-BD4C-A13FA8F09EF4}" srcOrd="3" destOrd="0" parTransId="{5A2B066E-6DBA-482B-B7FB-1FEE4B1C87CE}" sibTransId="{B5C0C9F3-FBC8-4CE3-81BB-EECE91E9240E}"/>
    <dgm:cxn modelId="{EC0728E3-3BAD-4B29-82A3-CEA4DC5073CD}" type="presOf" srcId="{5DEB682A-0B1B-4794-B2CE-58869C6C5202}" destId="{DBF180ED-7983-4D73-82B7-FC5841DADE52}" srcOrd="0" destOrd="0" presId="urn:microsoft.com/office/officeart/2005/8/layout/radial1"/>
    <dgm:cxn modelId="{332D87F5-BB42-4629-927C-34941DF11380}" type="presOf" srcId="{6CB6D80A-668C-433F-ADF4-E490658B5CE9}" destId="{7D02B446-836D-4455-A98C-9BFDCC685DE4}" srcOrd="1" destOrd="0" presId="urn:microsoft.com/office/officeart/2005/8/layout/radial1"/>
    <dgm:cxn modelId="{C0EAA3FD-4C45-4F0B-AD2B-DF3243E832AC}" type="presOf" srcId="{1E6B74CD-8B0A-42DA-BD4C-A13FA8F09EF4}" destId="{FD3F85DE-55B3-4EFD-A843-4AA3BE029002}" srcOrd="0" destOrd="0" presId="urn:microsoft.com/office/officeart/2005/8/layout/radial1"/>
    <dgm:cxn modelId="{DEBEFF95-DF86-44DC-A565-C7C89C71CA62}" type="presParOf" srcId="{7D4DF366-4207-487F-8A73-AA300665109E}" destId="{3AF08B69-A8DA-4644-ABD2-5D12E36FD682}" srcOrd="0" destOrd="0" presId="urn:microsoft.com/office/officeart/2005/8/layout/radial1"/>
    <dgm:cxn modelId="{C6542C90-8561-4D8C-85CF-D510B41FA725}" type="presParOf" srcId="{7D4DF366-4207-487F-8A73-AA300665109E}" destId="{C449EC1A-4A3E-4893-A4F5-AACAAA4CF786}" srcOrd="1" destOrd="0" presId="urn:microsoft.com/office/officeart/2005/8/layout/radial1"/>
    <dgm:cxn modelId="{FB189DF9-E07F-4405-A0E7-E7095477F6F5}" type="presParOf" srcId="{C449EC1A-4A3E-4893-A4F5-AACAAA4CF786}" destId="{536637D3-E692-4459-9788-53E16C71362B}" srcOrd="0" destOrd="0" presId="urn:microsoft.com/office/officeart/2005/8/layout/radial1"/>
    <dgm:cxn modelId="{DACEDD38-B18F-411E-A276-68767F35BC28}" type="presParOf" srcId="{7D4DF366-4207-487F-8A73-AA300665109E}" destId="{B6288305-7C09-4BB4-9AED-E2B99A5CA5E4}" srcOrd="2" destOrd="0" presId="urn:microsoft.com/office/officeart/2005/8/layout/radial1"/>
    <dgm:cxn modelId="{AB1CB186-10F8-4A7F-8BD5-7DF17AA55919}" type="presParOf" srcId="{7D4DF366-4207-487F-8A73-AA300665109E}" destId="{EBE441DC-96E8-4B3E-8CA8-84C0534158DC}" srcOrd="3" destOrd="0" presId="urn:microsoft.com/office/officeart/2005/8/layout/radial1"/>
    <dgm:cxn modelId="{D3CD8C4F-745E-4C4F-8849-AB3F7E908FD5}" type="presParOf" srcId="{EBE441DC-96E8-4B3E-8CA8-84C0534158DC}" destId="{7D02B446-836D-4455-A98C-9BFDCC685DE4}" srcOrd="0" destOrd="0" presId="urn:microsoft.com/office/officeart/2005/8/layout/radial1"/>
    <dgm:cxn modelId="{42BB8506-4514-48FB-B2A7-602BB211FA51}" type="presParOf" srcId="{7D4DF366-4207-487F-8A73-AA300665109E}" destId="{13EFA0CC-8175-4A2A-9B0A-DFCB82F5B804}" srcOrd="4" destOrd="0" presId="urn:microsoft.com/office/officeart/2005/8/layout/radial1"/>
    <dgm:cxn modelId="{9DA0277A-DE83-4C65-A975-E2A6735831DA}" type="presParOf" srcId="{7D4DF366-4207-487F-8A73-AA300665109E}" destId="{DBF180ED-7983-4D73-82B7-FC5841DADE52}" srcOrd="5" destOrd="0" presId="urn:microsoft.com/office/officeart/2005/8/layout/radial1"/>
    <dgm:cxn modelId="{313E0A9F-5C7F-499C-90DC-D89CD126EBB4}" type="presParOf" srcId="{DBF180ED-7983-4D73-82B7-FC5841DADE52}" destId="{9B304E76-2DD6-45CD-8B2F-412263251FAF}" srcOrd="0" destOrd="0" presId="urn:microsoft.com/office/officeart/2005/8/layout/radial1"/>
    <dgm:cxn modelId="{CD112647-B1BA-45AA-BA1A-09807A88151A}" type="presParOf" srcId="{7D4DF366-4207-487F-8A73-AA300665109E}" destId="{A16CB8AC-5972-4D2D-BB4B-E896D03910D7}" srcOrd="6" destOrd="0" presId="urn:microsoft.com/office/officeart/2005/8/layout/radial1"/>
    <dgm:cxn modelId="{2CC60AAA-C25C-4622-B3FB-1AB8BCA2616B}" type="presParOf" srcId="{7D4DF366-4207-487F-8A73-AA300665109E}" destId="{E5E6455B-E6D7-4956-841F-AE223E818D2C}" srcOrd="7" destOrd="0" presId="urn:microsoft.com/office/officeart/2005/8/layout/radial1"/>
    <dgm:cxn modelId="{65A59A69-5F97-4143-B70C-87DD133CAAD5}" type="presParOf" srcId="{E5E6455B-E6D7-4956-841F-AE223E818D2C}" destId="{13B09A59-F342-4029-B820-8A548B45A0DB}" srcOrd="0" destOrd="0" presId="urn:microsoft.com/office/officeart/2005/8/layout/radial1"/>
    <dgm:cxn modelId="{238CBC21-89D3-46D3-ACCD-A7D8031C2F2A}" type="presParOf" srcId="{7D4DF366-4207-487F-8A73-AA300665109E}" destId="{FD3F85DE-55B3-4EFD-A843-4AA3BE029002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D2C312-23E0-4F4E-B62D-BB988E7A40AF}" type="doc">
      <dgm:prSet loTypeId="urn:microsoft.com/office/officeart/2005/8/layout/radial1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4EEA38FE-EF4A-47F4-B764-3F5CC2CC3F0A}">
      <dgm:prSet phldrT="[Text]"/>
      <dgm:spPr/>
      <dgm:t>
        <a:bodyPr/>
        <a:lstStyle/>
        <a:p>
          <a:r>
            <a:rPr lang="en-GB" dirty="0" err="1"/>
            <a:t>power_plant_supply</a:t>
          </a:r>
          <a:endParaRPr lang="en-GB" dirty="0"/>
        </a:p>
      </dgm:t>
    </dgm:pt>
    <dgm:pt modelId="{2319817E-8B45-4DD0-9E1F-425458D3CA44}" type="parTrans" cxnId="{90B678A1-FCA1-4457-A428-C3990F2F2E99}">
      <dgm:prSet/>
      <dgm:spPr/>
      <dgm:t>
        <a:bodyPr/>
        <a:lstStyle/>
        <a:p>
          <a:endParaRPr lang="en-GB"/>
        </a:p>
      </dgm:t>
    </dgm:pt>
    <dgm:pt modelId="{B2A9F505-6618-4C74-87AF-127BA2816F42}" type="sibTrans" cxnId="{90B678A1-FCA1-4457-A428-C3990F2F2E99}">
      <dgm:prSet/>
      <dgm:spPr/>
      <dgm:t>
        <a:bodyPr/>
        <a:lstStyle/>
        <a:p>
          <a:endParaRPr lang="en-GB"/>
        </a:p>
      </dgm:t>
    </dgm:pt>
    <dgm:pt modelId="{B75D1E7E-6928-4EF9-A072-D95E8FE8BC6F}">
      <dgm:prSet phldrT="[Text]"/>
      <dgm:spPr/>
      <dgm:t>
        <a:bodyPr/>
        <a:lstStyle/>
        <a:p>
          <a:r>
            <a:rPr lang="en-GB" dirty="0"/>
            <a:t>id</a:t>
          </a:r>
        </a:p>
      </dgm:t>
    </dgm:pt>
    <dgm:pt modelId="{0C2D4E63-DEA4-4C9C-8697-C0E0C52249AC}" type="parTrans" cxnId="{1AA6C030-6F18-47E0-A297-A2654A44B73D}">
      <dgm:prSet/>
      <dgm:spPr/>
      <dgm:t>
        <a:bodyPr/>
        <a:lstStyle/>
        <a:p>
          <a:endParaRPr lang="en-GB"/>
        </a:p>
      </dgm:t>
    </dgm:pt>
    <dgm:pt modelId="{E618FAC1-9F71-497D-8F27-9F5DCA3BA501}" type="sibTrans" cxnId="{1AA6C030-6F18-47E0-A297-A2654A44B73D}">
      <dgm:prSet/>
      <dgm:spPr/>
      <dgm:t>
        <a:bodyPr/>
        <a:lstStyle/>
        <a:p>
          <a:endParaRPr lang="en-GB"/>
        </a:p>
      </dgm:t>
    </dgm:pt>
    <dgm:pt modelId="{9B45F61B-B899-4CCD-A9E7-273EC4ADD860}">
      <dgm:prSet phldrT="[Text]"/>
      <dgm:spPr/>
      <dgm:t>
        <a:bodyPr/>
        <a:lstStyle/>
        <a:p>
          <a:r>
            <a:rPr lang="en-GB" dirty="0" err="1"/>
            <a:t>plant_id</a:t>
          </a:r>
          <a:endParaRPr lang="en-GB" dirty="0"/>
        </a:p>
      </dgm:t>
    </dgm:pt>
    <dgm:pt modelId="{6CB6D80A-668C-433F-ADF4-E490658B5CE9}" type="parTrans" cxnId="{EF1813DC-0E58-46B4-AC1F-7DAF4BB2F4CE}">
      <dgm:prSet/>
      <dgm:spPr/>
      <dgm:t>
        <a:bodyPr/>
        <a:lstStyle/>
        <a:p>
          <a:endParaRPr lang="en-GB"/>
        </a:p>
      </dgm:t>
    </dgm:pt>
    <dgm:pt modelId="{8749E7F0-3D4A-4583-A0A2-3B081309C2DE}" type="sibTrans" cxnId="{EF1813DC-0E58-46B4-AC1F-7DAF4BB2F4CE}">
      <dgm:prSet/>
      <dgm:spPr/>
      <dgm:t>
        <a:bodyPr/>
        <a:lstStyle/>
        <a:p>
          <a:endParaRPr lang="en-GB"/>
        </a:p>
      </dgm:t>
    </dgm:pt>
    <dgm:pt modelId="{F78CC0EB-0A6A-4497-A7E9-11C3C229A058}">
      <dgm:prSet phldrT="[Text]"/>
      <dgm:spPr/>
      <dgm:t>
        <a:bodyPr/>
        <a:lstStyle/>
        <a:p>
          <a:r>
            <a:rPr lang="en-GB" dirty="0" err="1"/>
            <a:t>station_id</a:t>
          </a:r>
          <a:endParaRPr lang="en-GB" dirty="0"/>
        </a:p>
      </dgm:t>
    </dgm:pt>
    <dgm:pt modelId="{5DEB682A-0B1B-4794-B2CE-58869C6C5202}" type="parTrans" cxnId="{48402352-7118-4569-B7DA-4BD13EDD8D5E}">
      <dgm:prSet/>
      <dgm:spPr/>
      <dgm:t>
        <a:bodyPr/>
        <a:lstStyle/>
        <a:p>
          <a:endParaRPr lang="en-GB"/>
        </a:p>
      </dgm:t>
    </dgm:pt>
    <dgm:pt modelId="{67C1ADF0-06FB-4147-AF8D-ECA0A6533D99}" type="sibTrans" cxnId="{48402352-7118-4569-B7DA-4BD13EDD8D5E}">
      <dgm:prSet/>
      <dgm:spPr/>
      <dgm:t>
        <a:bodyPr/>
        <a:lstStyle/>
        <a:p>
          <a:endParaRPr lang="en-GB"/>
        </a:p>
      </dgm:t>
    </dgm:pt>
    <dgm:pt modelId="{1E6B74CD-8B0A-42DA-BD4C-A13FA8F09EF4}">
      <dgm:prSet phldrT="[Text]"/>
      <dgm:spPr/>
      <dgm:t>
        <a:bodyPr/>
        <a:lstStyle/>
        <a:p>
          <a:r>
            <a:rPr lang="en-GB" dirty="0" err="1"/>
            <a:t>supply_capacity_mw</a:t>
          </a:r>
          <a:endParaRPr lang="en-GB" dirty="0"/>
        </a:p>
      </dgm:t>
    </dgm:pt>
    <dgm:pt modelId="{5A2B066E-6DBA-482B-B7FB-1FEE4B1C87CE}" type="parTrans" cxnId="{2FBD58DD-D127-4408-B618-BC75FFEE75D0}">
      <dgm:prSet/>
      <dgm:spPr/>
      <dgm:t>
        <a:bodyPr/>
        <a:lstStyle/>
        <a:p>
          <a:endParaRPr lang="en-GB"/>
        </a:p>
      </dgm:t>
    </dgm:pt>
    <dgm:pt modelId="{B5C0C9F3-FBC8-4CE3-81BB-EECE91E9240E}" type="sibTrans" cxnId="{2FBD58DD-D127-4408-B618-BC75FFEE75D0}">
      <dgm:prSet/>
      <dgm:spPr/>
      <dgm:t>
        <a:bodyPr/>
        <a:lstStyle/>
        <a:p>
          <a:endParaRPr lang="en-GB"/>
        </a:p>
      </dgm:t>
    </dgm:pt>
    <dgm:pt modelId="{EB0229B1-8BC0-49C4-B812-78CC87092BCD}" type="pres">
      <dgm:prSet presAssocID="{D6D2C312-23E0-4F4E-B62D-BB988E7A4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BD9025B0-43D6-46BD-9CED-989050B62B77}" type="pres">
      <dgm:prSet presAssocID="{4EEA38FE-EF4A-47F4-B764-3F5CC2CC3F0A}" presName="centerShape" presStyleLbl="node0" presStyleIdx="0" presStyleCnt="1" custScaleX="128001"/>
      <dgm:spPr>
        <a:prstGeom prst="flowChartAlternateProcess">
          <a:avLst/>
        </a:prstGeom>
      </dgm:spPr>
    </dgm:pt>
    <dgm:pt modelId="{47555D18-3A5F-4951-82FD-05E456D95318}" type="pres">
      <dgm:prSet presAssocID="{0C2D4E63-DEA4-4C9C-8697-C0E0C52249AC}" presName="Name9" presStyleLbl="parChTrans1D2" presStyleIdx="0" presStyleCnt="4"/>
      <dgm:spPr/>
    </dgm:pt>
    <dgm:pt modelId="{D4EC07DA-CFB6-4DB5-A430-F246A81F91C0}" type="pres">
      <dgm:prSet presAssocID="{0C2D4E63-DEA4-4C9C-8697-C0E0C52249AC}" presName="connTx" presStyleLbl="parChTrans1D2" presStyleIdx="0" presStyleCnt="4"/>
      <dgm:spPr/>
    </dgm:pt>
    <dgm:pt modelId="{7E0AAC3F-4B13-4B22-A614-9266B743780A}" type="pres">
      <dgm:prSet presAssocID="{B75D1E7E-6928-4EF9-A072-D95E8FE8BC6F}" presName="node" presStyleLbl="node1" presStyleIdx="0" presStyleCnt="4">
        <dgm:presLayoutVars>
          <dgm:bulletEnabled val="1"/>
        </dgm:presLayoutVars>
      </dgm:prSet>
      <dgm:spPr/>
    </dgm:pt>
    <dgm:pt modelId="{DDC1D9A5-0DDB-4DFF-B93D-D812F595FCD9}" type="pres">
      <dgm:prSet presAssocID="{6CB6D80A-668C-433F-ADF4-E490658B5CE9}" presName="Name9" presStyleLbl="parChTrans1D2" presStyleIdx="1" presStyleCnt="4"/>
      <dgm:spPr/>
    </dgm:pt>
    <dgm:pt modelId="{CCEFDA58-6FBE-43F8-8E55-CF08D5936544}" type="pres">
      <dgm:prSet presAssocID="{6CB6D80A-668C-433F-ADF4-E490658B5CE9}" presName="connTx" presStyleLbl="parChTrans1D2" presStyleIdx="1" presStyleCnt="4"/>
      <dgm:spPr/>
    </dgm:pt>
    <dgm:pt modelId="{0310447D-5765-4281-96D7-C5529045CEE8}" type="pres">
      <dgm:prSet presAssocID="{9B45F61B-B899-4CCD-A9E7-273EC4ADD860}" presName="node" presStyleLbl="node1" presStyleIdx="1" presStyleCnt="4">
        <dgm:presLayoutVars>
          <dgm:bulletEnabled val="1"/>
        </dgm:presLayoutVars>
      </dgm:prSet>
      <dgm:spPr/>
    </dgm:pt>
    <dgm:pt modelId="{949CF18B-3F48-4BEA-8415-E95BF0D28889}" type="pres">
      <dgm:prSet presAssocID="{5DEB682A-0B1B-4794-B2CE-58869C6C5202}" presName="Name9" presStyleLbl="parChTrans1D2" presStyleIdx="2" presStyleCnt="4"/>
      <dgm:spPr/>
    </dgm:pt>
    <dgm:pt modelId="{DDA9D9FE-292C-4A7E-865C-51976FE4923F}" type="pres">
      <dgm:prSet presAssocID="{5DEB682A-0B1B-4794-B2CE-58869C6C5202}" presName="connTx" presStyleLbl="parChTrans1D2" presStyleIdx="2" presStyleCnt="4"/>
      <dgm:spPr/>
    </dgm:pt>
    <dgm:pt modelId="{A9FF5AFE-42DE-4123-A0CE-61F1CB821E53}" type="pres">
      <dgm:prSet presAssocID="{F78CC0EB-0A6A-4497-A7E9-11C3C229A058}" presName="node" presStyleLbl="node1" presStyleIdx="2" presStyleCnt="4">
        <dgm:presLayoutVars>
          <dgm:bulletEnabled val="1"/>
        </dgm:presLayoutVars>
      </dgm:prSet>
      <dgm:spPr/>
    </dgm:pt>
    <dgm:pt modelId="{BC1FE46F-58B8-4799-81EA-1DAD919AAEB2}" type="pres">
      <dgm:prSet presAssocID="{5A2B066E-6DBA-482B-B7FB-1FEE4B1C87CE}" presName="Name9" presStyleLbl="parChTrans1D2" presStyleIdx="3" presStyleCnt="4"/>
      <dgm:spPr/>
    </dgm:pt>
    <dgm:pt modelId="{0C12176A-1B46-419E-9748-56B8AA226DBD}" type="pres">
      <dgm:prSet presAssocID="{5A2B066E-6DBA-482B-B7FB-1FEE4B1C87CE}" presName="connTx" presStyleLbl="parChTrans1D2" presStyleIdx="3" presStyleCnt="4"/>
      <dgm:spPr/>
    </dgm:pt>
    <dgm:pt modelId="{83DF3356-8100-4BC9-A780-786CC05FE3C1}" type="pres">
      <dgm:prSet presAssocID="{1E6B74CD-8B0A-42DA-BD4C-A13FA8F09EF4}" presName="node" presStyleLbl="node1" presStyleIdx="3" presStyleCnt="4">
        <dgm:presLayoutVars>
          <dgm:bulletEnabled val="1"/>
        </dgm:presLayoutVars>
      </dgm:prSet>
      <dgm:spPr/>
    </dgm:pt>
  </dgm:ptLst>
  <dgm:cxnLst>
    <dgm:cxn modelId="{E2B41D10-0A7A-4A46-B12A-2616498DEDAA}" type="presOf" srcId="{1E6B74CD-8B0A-42DA-BD4C-A13FA8F09EF4}" destId="{83DF3356-8100-4BC9-A780-786CC05FE3C1}" srcOrd="0" destOrd="0" presId="urn:microsoft.com/office/officeart/2005/8/layout/radial1"/>
    <dgm:cxn modelId="{A02B5C19-3D6A-4496-B93D-B8B55870D238}" type="presOf" srcId="{D6D2C312-23E0-4F4E-B62D-BB988E7A40AF}" destId="{EB0229B1-8BC0-49C4-B812-78CC87092BCD}" srcOrd="0" destOrd="0" presId="urn:microsoft.com/office/officeart/2005/8/layout/radial1"/>
    <dgm:cxn modelId="{5EE0771B-E7F1-40F4-B636-46C6CA932050}" type="presOf" srcId="{F78CC0EB-0A6A-4497-A7E9-11C3C229A058}" destId="{A9FF5AFE-42DE-4123-A0CE-61F1CB821E53}" srcOrd="0" destOrd="0" presId="urn:microsoft.com/office/officeart/2005/8/layout/radial1"/>
    <dgm:cxn modelId="{1AA6C030-6F18-47E0-A297-A2654A44B73D}" srcId="{4EEA38FE-EF4A-47F4-B764-3F5CC2CC3F0A}" destId="{B75D1E7E-6928-4EF9-A072-D95E8FE8BC6F}" srcOrd="0" destOrd="0" parTransId="{0C2D4E63-DEA4-4C9C-8697-C0E0C52249AC}" sibTransId="{E618FAC1-9F71-497D-8F27-9F5DCA3BA501}"/>
    <dgm:cxn modelId="{7C297B33-70EB-4FA5-B0C9-700200FBD2FD}" type="presOf" srcId="{B75D1E7E-6928-4EF9-A072-D95E8FE8BC6F}" destId="{7E0AAC3F-4B13-4B22-A614-9266B743780A}" srcOrd="0" destOrd="0" presId="urn:microsoft.com/office/officeart/2005/8/layout/radial1"/>
    <dgm:cxn modelId="{48402352-7118-4569-B7DA-4BD13EDD8D5E}" srcId="{4EEA38FE-EF4A-47F4-B764-3F5CC2CC3F0A}" destId="{F78CC0EB-0A6A-4497-A7E9-11C3C229A058}" srcOrd="2" destOrd="0" parTransId="{5DEB682A-0B1B-4794-B2CE-58869C6C5202}" sibTransId="{67C1ADF0-06FB-4147-AF8D-ECA0A6533D99}"/>
    <dgm:cxn modelId="{F7DD198C-E183-4930-837E-CCEC45F5DEE8}" type="presOf" srcId="{4EEA38FE-EF4A-47F4-B764-3F5CC2CC3F0A}" destId="{BD9025B0-43D6-46BD-9CED-989050B62B77}" srcOrd="0" destOrd="0" presId="urn:microsoft.com/office/officeart/2005/8/layout/radial1"/>
    <dgm:cxn modelId="{E67DBA91-B5DC-4C80-BAAB-922FEA6868CF}" type="presOf" srcId="{5A2B066E-6DBA-482B-B7FB-1FEE4B1C87CE}" destId="{0C12176A-1B46-419E-9748-56B8AA226DBD}" srcOrd="1" destOrd="0" presId="urn:microsoft.com/office/officeart/2005/8/layout/radial1"/>
    <dgm:cxn modelId="{90B678A1-FCA1-4457-A428-C3990F2F2E99}" srcId="{D6D2C312-23E0-4F4E-B62D-BB988E7A40AF}" destId="{4EEA38FE-EF4A-47F4-B764-3F5CC2CC3F0A}" srcOrd="0" destOrd="0" parTransId="{2319817E-8B45-4DD0-9E1F-425458D3CA44}" sibTransId="{B2A9F505-6618-4C74-87AF-127BA2816F42}"/>
    <dgm:cxn modelId="{882004A6-B762-4036-BC83-E59C1D4DA91E}" type="presOf" srcId="{5DEB682A-0B1B-4794-B2CE-58869C6C5202}" destId="{DDA9D9FE-292C-4A7E-865C-51976FE4923F}" srcOrd="1" destOrd="0" presId="urn:microsoft.com/office/officeart/2005/8/layout/radial1"/>
    <dgm:cxn modelId="{ADCD5EAF-360F-4554-AE20-BC4C9C6C31B9}" type="presOf" srcId="{9B45F61B-B899-4CCD-A9E7-273EC4ADD860}" destId="{0310447D-5765-4281-96D7-C5529045CEE8}" srcOrd="0" destOrd="0" presId="urn:microsoft.com/office/officeart/2005/8/layout/radial1"/>
    <dgm:cxn modelId="{C0EA1EB5-4187-4CAB-AE7C-928A8FD0276B}" type="presOf" srcId="{5DEB682A-0B1B-4794-B2CE-58869C6C5202}" destId="{949CF18B-3F48-4BEA-8415-E95BF0D28889}" srcOrd="0" destOrd="0" presId="urn:microsoft.com/office/officeart/2005/8/layout/radial1"/>
    <dgm:cxn modelId="{6AC2D9C1-31E1-4AC8-9857-7646CC5E9CEE}" type="presOf" srcId="{5A2B066E-6DBA-482B-B7FB-1FEE4B1C87CE}" destId="{BC1FE46F-58B8-4799-81EA-1DAD919AAEB2}" srcOrd="0" destOrd="0" presId="urn:microsoft.com/office/officeart/2005/8/layout/radial1"/>
    <dgm:cxn modelId="{1D1605CD-FD5B-4A9E-8AE9-C8FB0AFB2C1B}" type="presOf" srcId="{0C2D4E63-DEA4-4C9C-8697-C0E0C52249AC}" destId="{D4EC07DA-CFB6-4DB5-A430-F246A81F91C0}" srcOrd="1" destOrd="0" presId="urn:microsoft.com/office/officeart/2005/8/layout/radial1"/>
    <dgm:cxn modelId="{EF1813DC-0E58-46B4-AC1F-7DAF4BB2F4CE}" srcId="{4EEA38FE-EF4A-47F4-B764-3F5CC2CC3F0A}" destId="{9B45F61B-B899-4CCD-A9E7-273EC4ADD860}" srcOrd="1" destOrd="0" parTransId="{6CB6D80A-668C-433F-ADF4-E490658B5CE9}" sibTransId="{8749E7F0-3D4A-4583-A0A2-3B081309C2DE}"/>
    <dgm:cxn modelId="{2FBD58DD-D127-4408-B618-BC75FFEE75D0}" srcId="{4EEA38FE-EF4A-47F4-B764-3F5CC2CC3F0A}" destId="{1E6B74CD-8B0A-42DA-BD4C-A13FA8F09EF4}" srcOrd="3" destOrd="0" parTransId="{5A2B066E-6DBA-482B-B7FB-1FEE4B1C87CE}" sibTransId="{B5C0C9F3-FBC8-4CE3-81BB-EECE91E9240E}"/>
    <dgm:cxn modelId="{038AE2E2-1839-47B0-9D48-49A6D25520A5}" type="presOf" srcId="{6CB6D80A-668C-433F-ADF4-E490658B5CE9}" destId="{DDC1D9A5-0DDB-4DFF-B93D-D812F595FCD9}" srcOrd="0" destOrd="0" presId="urn:microsoft.com/office/officeart/2005/8/layout/radial1"/>
    <dgm:cxn modelId="{DEC0A1F0-4A41-40CE-8E5F-22A4BD0BDD09}" type="presOf" srcId="{0C2D4E63-DEA4-4C9C-8697-C0E0C52249AC}" destId="{47555D18-3A5F-4951-82FD-05E456D95318}" srcOrd="0" destOrd="0" presId="urn:microsoft.com/office/officeart/2005/8/layout/radial1"/>
    <dgm:cxn modelId="{20189AF7-B130-4D27-90FE-AB3DCA137066}" type="presOf" srcId="{6CB6D80A-668C-433F-ADF4-E490658B5CE9}" destId="{CCEFDA58-6FBE-43F8-8E55-CF08D5936544}" srcOrd="1" destOrd="0" presId="urn:microsoft.com/office/officeart/2005/8/layout/radial1"/>
    <dgm:cxn modelId="{F34DAED4-2588-4425-8FE7-C2B202C33581}" type="presParOf" srcId="{EB0229B1-8BC0-49C4-B812-78CC87092BCD}" destId="{BD9025B0-43D6-46BD-9CED-989050B62B77}" srcOrd="0" destOrd="0" presId="urn:microsoft.com/office/officeart/2005/8/layout/radial1"/>
    <dgm:cxn modelId="{75544791-3427-4B0B-A1A1-1E5AB6F786C5}" type="presParOf" srcId="{EB0229B1-8BC0-49C4-B812-78CC87092BCD}" destId="{47555D18-3A5F-4951-82FD-05E456D95318}" srcOrd="1" destOrd="0" presId="urn:microsoft.com/office/officeart/2005/8/layout/radial1"/>
    <dgm:cxn modelId="{713B754E-FA2D-4240-AD8B-5BF45D2DB7A9}" type="presParOf" srcId="{47555D18-3A5F-4951-82FD-05E456D95318}" destId="{D4EC07DA-CFB6-4DB5-A430-F246A81F91C0}" srcOrd="0" destOrd="0" presId="urn:microsoft.com/office/officeart/2005/8/layout/radial1"/>
    <dgm:cxn modelId="{EDE090C9-304A-4D16-8904-C2704D401B23}" type="presParOf" srcId="{EB0229B1-8BC0-49C4-B812-78CC87092BCD}" destId="{7E0AAC3F-4B13-4B22-A614-9266B743780A}" srcOrd="2" destOrd="0" presId="urn:microsoft.com/office/officeart/2005/8/layout/radial1"/>
    <dgm:cxn modelId="{81089AD8-2A5F-490A-964E-C906FEE57C3A}" type="presParOf" srcId="{EB0229B1-8BC0-49C4-B812-78CC87092BCD}" destId="{DDC1D9A5-0DDB-4DFF-B93D-D812F595FCD9}" srcOrd="3" destOrd="0" presId="urn:microsoft.com/office/officeart/2005/8/layout/radial1"/>
    <dgm:cxn modelId="{5E7793E1-1C5F-477C-9566-646334A711C1}" type="presParOf" srcId="{DDC1D9A5-0DDB-4DFF-B93D-D812F595FCD9}" destId="{CCEFDA58-6FBE-43F8-8E55-CF08D5936544}" srcOrd="0" destOrd="0" presId="urn:microsoft.com/office/officeart/2005/8/layout/radial1"/>
    <dgm:cxn modelId="{2B7A534D-B564-43C7-A0F9-9BC7B36F314B}" type="presParOf" srcId="{EB0229B1-8BC0-49C4-B812-78CC87092BCD}" destId="{0310447D-5765-4281-96D7-C5529045CEE8}" srcOrd="4" destOrd="0" presId="urn:microsoft.com/office/officeart/2005/8/layout/radial1"/>
    <dgm:cxn modelId="{787E8FAE-D5D3-47A7-BBCC-5141088C622A}" type="presParOf" srcId="{EB0229B1-8BC0-49C4-B812-78CC87092BCD}" destId="{949CF18B-3F48-4BEA-8415-E95BF0D28889}" srcOrd="5" destOrd="0" presId="urn:microsoft.com/office/officeart/2005/8/layout/radial1"/>
    <dgm:cxn modelId="{1121906B-FB3D-44C7-B7CF-5EC18D7E0867}" type="presParOf" srcId="{949CF18B-3F48-4BEA-8415-E95BF0D28889}" destId="{DDA9D9FE-292C-4A7E-865C-51976FE4923F}" srcOrd="0" destOrd="0" presId="urn:microsoft.com/office/officeart/2005/8/layout/radial1"/>
    <dgm:cxn modelId="{A78CD007-75AB-4E76-AB21-B5580066D2FF}" type="presParOf" srcId="{EB0229B1-8BC0-49C4-B812-78CC87092BCD}" destId="{A9FF5AFE-42DE-4123-A0CE-61F1CB821E53}" srcOrd="6" destOrd="0" presId="urn:microsoft.com/office/officeart/2005/8/layout/radial1"/>
    <dgm:cxn modelId="{F4ED9E7F-0DAA-4EF1-AB77-A72E715F6912}" type="presParOf" srcId="{EB0229B1-8BC0-49C4-B812-78CC87092BCD}" destId="{BC1FE46F-58B8-4799-81EA-1DAD919AAEB2}" srcOrd="7" destOrd="0" presId="urn:microsoft.com/office/officeart/2005/8/layout/radial1"/>
    <dgm:cxn modelId="{725BCD4B-855C-4355-8B39-6BB2EDEB17D9}" type="presParOf" srcId="{BC1FE46F-58B8-4799-81EA-1DAD919AAEB2}" destId="{0C12176A-1B46-419E-9748-56B8AA226DBD}" srcOrd="0" destOrd="0" presId="urn:microsoft.com/office/officeart/2005/8/layout/radial1"/>
    <dgm:cxn modelId="{F37B0169-CC50-4590-9D85-D1B462A8378A}" type="presParOf" srcId="{EB0229B1-8BC0-49C4-B812-78CC87092BCD}" destId="{83DF3356-8100-4BC9-A780-786CC05FE3C1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D2C312-23E0-4F4E-B62D-BB988E7A40AF}" type="doc">
      <dgm:prSet loTypeId="urn:microsoft.com/office/officeart/2005/8/layout/radial1" loCatId="relationship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GB"/>
        </a:p>
      </dgm:t>
    </dgm:pt>
    <dgm:pt modelId="{4EEA38FE-EF4A-47F4-B764-3F5CC2CC3F0A}">
      <dgm:prSet phldrT="[Text]"/>
      <dgm:spPr/>
      <dgm:t>
        <a:bodyPr/>
        <a:lstStyle/>
        <a:p>
          <a:r>
            <a:rPr lang="en-GB" dirty="0" err="1"/>
            <a:t>transmission_lines</a:t>
          </a:r>
          <a:endParaRPr lang="en-GB" dirty="0"/>
        </a:p>
      </dgm:t>
    </dgm:pt>
    <dgm:pt modelId="{2319817E-8B45-4DD0-9E1F-425458D3CA44}" type="parTrans" cxnId="{90B678A1-FCA1-4457-A428-C3990F2F2E99}">
      <dgm:prSet/>
      <dgm:spPr/>
      <dgm:t>
        <a:bodyPr/>
        <a:lstStyle/>
        <a:p>
          <a:endParaRPr lang="en-GB"/>
        </a:p>
      </dgm:t>
    </dgm:pt>
    <dgm:pt modelId="{B2A9F505-6618-4C74-87AF-127BA2816F42}" type="sibTrans" cxnId="{90B678A1-FCA1-4457-A428-C3990F2F2E99}">
      <dgm:prSet/>
      <dgm:spPr/>
      <dgm:t>
        <a:bodyPr/>
        <a:lstStyle/>
        <a:p>
          <a:endParaRPr lang="en-GB"/>
        </a:p>
      </dgm:t>
    </dgm:pt>
    <dgm:pt modelId="{B75D1E7E-6928-4EF9-A072-D95E8FE8BC6F}">
      <dgm:prSet phldrT="[Text]"/>
      <dgm:spPr/>
      <dgm:t>
        <a:bodyPr/>
        <a:lstStyle/>
        <a:p>
          <a:r>
            <a:rPr lang="en-GB" dirty="0" err="1"/>
            <a:t>line_id</a:t>
          </a:r>
          <a:endParaRPr lang="en-GB" dirty="0"/>
        </a:p>
      </dgm:t>
    </dgm:pt>
    <dgm:pt modelId="{0C2D4E63-DEA4-4C9C-8697-C0E0C52249AC}" type="parTrans" cxnId="{1AA6C030-6F18-47E0-A297-A2654A44B73D}">
      <dgm:prSet/>
      <dgm:spPr/>
      <dgm:t>
        <a:bodyPr/>
        <a:lstStyle/>
        <a:p>
          <a:endParaRPr lang="en-GB"/>
        </a:p>
      </dgm:t>
    </dgm:pt>
    <dgm:pt modelId="{E618FAC1-9F71-497D-8F27-9F5DCA3BA501}" type="sibTrans" cxnId="{1AA6C030-6F18-47E0-A297-A2654A44B73D}">
      <dgm:prSet/>
      <dgm:spPr/>
      <dgm:t>
        <a:bodyPr/>
        <a:lstStyle/>
        <a:p>
          <a:endParaRPr lang="en-GB"/>
        </a:p>
      </dgm:t>
    </dgm:pt>
    <dgm:pt modelId="{9B45F61B-B899-4CCD-A9E7-273EC4ADD860}">
      <dgm:prSet phldrT="[Text]"/>
      <dgm:spPr/>
      <dgm:t>
        <a:bodyPr/>
        <a:lstStyle/>
        <a:p>
          <a:r>
            <a:rPr lang="en-GB" dirty="0" err="1"/>
            <a:t>from_station_id</a:t>
          </a:r>
          <a:endParaRPr lang="en-GB" dirty="0"/>
        </a:p>
      </dgm:t>
    </dgm:pt>
    <dgm:pt modelId="{6CB6D80A-668C-433F-ADF4-E490658B5CE9}" type="parTrans" cxnId="{EF1813DC-0E58-46B4-AC1F-7DAF4BB2F4CE}">
      <dgm:prSet/>
      <dgm:spPr/>
      <dgm:t>
        <a:bodyPr/>
        <a:lstStyle/>
        <a:p>
          <a:endParaRPr lang="en-GB"/>
        </a:p>
      </dgm:t>
    </dgm:pt>
    <dgm:pt modelId="{8749E7F0-3D4A-4583-A0A2-3B081309C2DE}" type="sibTrans" cxnId="{EF1813DC-0E58-46B4-AC1F-7DAF4BB2F4CE}">
      <dgm:prSet/>
      <dgm:spPr/>
      <dgm:t>
        <a:bodyPr/>
        <a:lstStyle/>
        <a:p>
          <a:endParaRPr lang="en-GB"/>
        </a:p>
      </dgm:t>
    </dgm:pt>
    <dgm:pt modelId="{F78CC0EB-0A6A-4497-A7E9-11C3C229A058}">
      <dgm:prSet phldrT="[Text]"/>
      <dgm:spPr/>
      <dgm:t>
        <a:bodyPr/>
        <a:lstStyle/>
        <a:p>
          <a:r>
            <a:rPr lang="en-GB" dirty="0" err="1"/>
            <a:t>to_station_id</a:t>
          </a:r>
          <a:endParaRPr lang="en-GB" dirty="0"/>
        </a:p>
      </dgm:t>
    </dgm:pt>
    <dgm:pt modelId="{5DEB682A-0B1B-4794-B2CE-58869C6C5202}" type="parTrans" cxnId="{48402352-7118-4569-B7DA-4BD13EDD8D5E}">
      <dgm:prSet/>
      <dgm:spPr/>
      <dgm:t>
        <a:bodyPr/>
        <a:lstStyle/>
        <a:p>
          <a:endParaRPr lang="en-GB"/>
        </a:p>
      </dgm:t>
    </dgm:pt>
    <dgm:pt modelId="{67C1ADF0-06FB-4147-AF8D-ECA0A6533D99}" type="sibTrans" cxnId="{48402352-7118-4569-B7DA-4BD13EDD8D5E}">
      <dgm:prSet/>
      <dgm:spPr/>
      <dgm:t>
        <a:bodyPr/>
        <a:lstStyle/>
        <a:p>
          <a:endParaRPr lang="en-GB"/>
        </a:p>
      </dgm:t>
    </dgm:pt>
    <dgm:pt modelId="{1E6B74CD-8B0A-42DA-BD4C-A13FA8F09EF4}">
      <dgm:prSet phldrT="[Text]"/>
      <dgm:spPr/>
      <dgm:t>
        <a:bodyPr/>
        <a:lstStyle/>
        <a:p>
          <a:r>
            <a:rPr lang="en-GB" dirty="0" err="1"/>
            <a:t>voltage_level</a:t>
          </a:r>
          <a:endParaRPr lang="en-GB" dirty="0"/>
        </a:p>
      </dgm:t>
    </dgm:pt>
    <dgm:pt modelId="{5A2B066E-6DBA-482B-B7FB-1FEE4B1C87CE}" type="parTrans" cxnId="{2FBD58DD-D127-4408-B618-BC75FFEE75D0}">
      <dgm:prSet/>
      <dgm:spPr/>
      <dgm:t>
        <a:bodyPr/>
        <a:lstStyle/>
        <a:p>
          <a:endParaRPr lang="en-GB"/>
        </a:p>
      </dgm:t>
    </dgm:pt>
    <dgm:pt modelId="{B5C0C9F3-FBC8-4CE3-81BB-EECE91E9240E}" type="sibTrans" cxnId="{2FBD58DD-D127-4408-B618-BC75FFEE75D0}">
      <dgm:prSet/>
      <dgm:spPr/>
      <dgm:t>
        <a:bodyPr/>
        <a:lstStyle/>
        <a:p>
          <a:endParaRPr lang="en-GB"/>
        </a:p>
      </dgm:t>
    </dgm:pt>
    <dgm:pt modelId="{A9696BCB-7107-4C1C-9902-9FE19D4C1424}">
      <dgm:prSet phldrT="[Text]"/>
      <dgm:spPr/>
      <dgm:t>
        <a:bodyPr/>
        <a:lstStyle/>
        <a:p>
          <a:r>
            <a:rPr lang="en-GB" dirty="0" err="1"/>
            <a:t>length_km</a:t>
          </a:r>
          <a:endParaRPr lang="en-GB" dirty="0"/>
        </a:p>
      </dgm:t>
    </dgm:pt>
    <dgm:pt modelId="{21BF92B2-7518-4365-947B-B4C4D728B5FE}" type="parTrans" cxnId="{3A8993BC-EDF6-4AD2-BCFE-86368AB32F4F}">
      <dgm:prSet/>
      <dgm:spPr/>
      <dgm:t>
        <a:bodyPr/>
        <a:lstStyle/>
        <a:p>
          <a:endParaRPr lang="en-GB"/>
        </a:p>
      </dgm:t>
    </dgm:pt>
    <dgm:pt modelId="{FB885E64-1FEF-4DBD-AC55-1751483435FA}" type="sibTrans" cxnId="{3A8993BC-EDF6-4AD2-BCFE-86368AB32F4F}">
      <dgm:prSet/>
      <dgm:spPr/>
      <dgm:t>
        <a:bodyPr/>
        <a:lstStyle/>
        <a:p>
          <a:endParaRPr lang="en-GB"/>
        </a:p>
      </dgm:t>
    </dgm:pt>
    <dgm:pt modelId="{600DB55D-DDF0-4614-B02F-89CFD469BD13}">
      <dgm:prSet phldrT="[Text]"/>
      <dgm:spPr/>
      <dgm:t>
        <a:bodyPr/>
        <a:lstStyle/>
        <a:p>
          <a:r>
            <a:rPr lang="en-GB" dirty="0"/>
            <a:t>status</a:t>
          </a:r>
        </a:p>
      </dgm:t>
    </dgm:pt>
    <dgm:pt modelId="{AA065693-F3B6-4F75-B220-5B69BECACACB}" type="parTrans" cxnId="{C01639B8-364F-4F70-A613-88E2754DB7C4}">
      <dgm:prSet/>
      <dgm:spPr/>
      <dgm:t>
        <a:bodyPr/>
        <a:lstStyle/>
        <a:p>
          <a:endParaRPr lang="en-GB"/>
        </a:p>
      </dgm:t>
    </dgm:pt>
    <dgm:pt modelId="{FCED8C00-0C1B-4450-BF49-DF41E48C6B4D}" type="sibTrans" cxnId="{C01639B8-364F-4F70-A613-88E2754DB7C4}">
      <dgm:prSet/>
      <dgm:spPr/>
      <dgm:t>
        <a:bodyPr/>
        <a:lstStyle/>
        <a:p>
          <a:endParaRPr lang="en-GB"/>
        </a:p>
      </dgm:t>
    </dgm:pt>
    <dgm:pt modelId="{F05A222C-6B17-422D-BE9C-BE68115289E8}">
      <dgm:prSet phldrT="[Text]"/>
      <dgm:spPr/>
      <dgm:t>
        <a:bodyPr/>
        <a:lstStyle/>
        <a:p>
          <a:r>
            <a:rPr lang="en-GB" dirty="0" err="1"/>
            <a:t>max_vapavity_mw</a:t>
          </a:r>
          <a:endParaRPr lang="en-GB" dirty="0"/>
        </a:p>
      </dgm:t>
    </dgm:pt>
    <dgm:pt modelId="{74471ED1-3672-489D-A692-D930F576F7A4}" type="parTrans" cxnId="{C52C753A-5714-4DAB-B156-50931A0A90EA}">
      <dgm:prSet/>
      <dgm:spPr/>
      <dgm:t>
        <a:bodyPr/>
        <a:lstStyle/>
        <a:p>
          <a:endParaRPr lang="en-GB"/>
        </a:p>
      </dgm:t>
    </dgm:pt>
    <dgm:pt modelId="{266598BB-9A19-4C19-A5B1-01014DCABB83}" type="sibTrans" cxnId="{C52C753A-5714-4DAB-B156-50931A0A90EA}">
      <dgm:prSet/>
      <dgm:spPr/>
      <dgm:t>
        <a:bodyPr/>
        <a:lstStyle/>
        <a:p>
          <a:endParaRPr lang="en-GB"/>
        </a:p>
      </dgm:t>
    </dgm:pt>
    <dgm:pt modelId="{60F20C3A-4437-4936-82BB-64615EE640F8}" type="pres">
      <dgm:prSet presAssocID="{D6D2C312-23E0-4F4E-B62D-BB988E7A40AF}" presName="cycle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F46FF32C-2762-4681-B4B3-BCD181EA3D1F}" type="pres">
      <dgm:prSet presAssocID="{4EEA38FE-EF4A-47F4-B764-3F5CC2CC3F0A}" presName="centerShape" presStyleLbl="node0" presStyleIdx="0" presStyleCnt="1" custScaleX="129113"/>
      <dgm:spPr>
        <a:prstGeom prst="roundRect">
          <a:avLst/>
        </a:prstGeom>
      </dgm:spPr>
    </dgm:pt>
    <dgm:pt modelId="{D67B58B2-A0B4-4668-9A61-E1C6B7413ED5}" type="pres">
      <dgm:prSet presAssocID="{0C2D4E63-DEA4-4C9C-8697-C0E0C52249AC}" presName="Name9" presStyleLbl="parChTrans1D2" presStyleIdx="0" presStyleCnt="7"/>
      <dgm:spPr/>
    </dgm:pt>
    <dgm:pt modelId="{1F07AB7C-D288-440E-A9DB-EF348593CF7F}" type="pres">
      <dgm:prSet presAssocID="{0C2D4E63-DEA4-4C9C-8697-C0E0C52249AC}" presName="connTx" presStyleLbl="parChTrans1D2" presStyleIdx="0" presStyleCnt="7"/>
      <dgm:spPr/>
    </dgm:pt>
    <dgm:pt modelId="{5CDA5EC6-481F-4792-8C8E-1098162934C1}" type="pres">
      <dgm:prSet presAssocID="{B75D1E7E-6928-4EF9-A072-D95E8FE8BC6F}" presName="node" presStyleLbl="node1" presStyleIdx="0" presStyleCnt="7">
        <dgm:presLayoutVars>
          <dgm:bulletEnabled val="1"/>
        </dgm:presLayoutVars>
      </dgm:prSet>
      <dgm:spPr/>
    </dgm:pt>
    <dgm:pt modelId="{E69AEBEA-9DAE-4A60-8374-ACCCDC777F2D}" type="pres">
      <dgm:prSet presAssocID="{6CB6D80A-668C-433F-ADF4-E490658B5CE9}" presName="Name9" presStyleLbl="parChTrans1D2" presStyleIdx="1" presStyleCnt="7"/>
      <dgm:spPr/>
    </dgm:pt>
    <dgm:pt modelId="{59A06608-98DA-4F0C-A7D5-C31ED3608070}" type="pres">
      <dgm:prSet presAssocID="{6CB6D80A-668C-433F-ADF4-E490658B5CE9}" presName="connTx" presStyleLbl="parChTrans1D2" presStyleIdx="1" presStyleCnt="7"/>
      <dgm:spPr/>
    </dgm:pt>
    <dgm:pt modelId="{4C44A7F1-8371-43E9-969B-97D9648B08CD}" type="pres">
      <dgm:prSet presAssocID="{9B45F61B-B899-4CCD-A9E7-273EC4ADD860}" presName="node" presStyleLbl="node1" presStyleIdx="1" presStyleCnt="7">
        <dgm:presLayoutVars>
          <dgm:bulletEnabled val="1"/>
        </dgm:presLayoutVars>
      </dgm:prSet>
      <dgm:spPr/>
    </dgm:pt>
    <dgm:pt modelId="{60F4D486-1262-4191-A53B-DC79CDB7BD3E}" type="pres">
      <dgm:prSet presAssocID="{5DEB682A-0B1B-4794-B2CE-58869C6C5202}" presName="Name9" presStyleLbl="parChTrans1D2" presStyleIdx="2" presStyleCnt="7"/>
      <dgm:spPr/>
    </dgm:pt>
    <dgm:pt modelId="{EC6F6EA4-EDBD-42FB-8F6C-786286AEA071}" type="pres">
      <dgm:prSet presAssocID="{5DEB682A-0B1B-4794-B2CE-58869C6C5202}" presName="connTx" presStyleLbl="parChTrans1D2" presStyleIdx="2" presStyleCnt="7"/>
      <dgm:spPr/>
    </dgm:pt>
    <dgm:pt modelId="{D1965617-8373-4AF3-B70F-22FDC9C443D7}" type="pres">
      <dgm:prSet presAssocID="{F78CC0EB-0A6A-4497-A7E9-11C3C229A058}" presName="node" presStyleLbl="node1" presStyleIdx="2" presStyleCnt="7">
        <dgm:presLayoutVars>
          <dgm:bulletEnabled val="1"/>
        </dgm:presLayoutVars>
      </dgm:prSet>
      <dgm:spPr/>
    </dgm:pt>
    <dgm:pt modelId="{571FDA23-FDA8-44FA-8E09-B147617B4104}" type="pres">
      <dgm:prSet presAssocID="{5A2B066E-6DBA-482B-B7FB-1FEE4B1C87CE}" presName="Name9" presStyleLbl="parChTrans1D2" presStyleIdx="3" presStyleCnt="7"/>
      <dgm:spPr/>
    </dgm:pt>
    <dgm:pt modelId="{797DF1D8-7D69-42C5-94AF-9583BA970BE0}" type="pres">
      <dgm:prSet presAssocID="{5A2B066E-6DBA-482B-B7FB-1FEE4B1C87CE}" presName="connTx" presStyleLbl="parChTrans1D2" presStyleIdx="3" presStyleCnt="7"/>
      <dgm:spPr/>
    </dgm:pt>
    <dgm:pt modelId="{008E8763-42EF-40C1-A55A-CA5CF6474D7D}" type="pres">
      <dgm:prSet presAssocID="{1E6B74CD-8B0A-42DA-BD4C-A13FA8F09EF4}" presName="node" presStyleLbl="node1" presStyleIdx="3" presStyleCnt="7">
        <dgm:presLayoutVars>
          <dgm:bulletEnabled val="1"/>
        </dgm:presLayoutVars>
      </dgm:prSet>
      <dgm:spPr/>
    </dgm:pt>
    <dgm:pt modelId="{A9A21187-34D7-406F-90AB-E6F12DBC4707}" type="pres">
      <dgm:prSet presAssocID="{21BF92B2-7518-4365-947B-B4C4D728B5FE}" presName="Name9" presStyleLbl="parChTrans1D2" presStyleIdx="4" presStyleCnt="7"/>
      <dgm:spPr/>
    </dgm:pt>
    <dgm:pt modelId="{388E541B-39BE-4950-8952-DFAF6A300755}" type="pres">
      <dgm:prSet presAssocID="{21BF92B2-7518-4365-947B-B4C4D728B5FE}" presName="connTx" presStyleLbl="parChTrans1D2" presStyleIdx="4" presStyleCnt="7"/>
      <dgm:spPr/>
    </dgm:pt>
    <dgm:pt modelId="{1C87CAB4-2D91-4448-9617-729C6531EC51}" type="pres">
      <dgm:prSet presAssocID="{A9696BCB-7107-4C1C-9902-9FE19D4C1424}" presName="node" presStyleLbl="node1" presStyleIdx="4" presStyleCnt="7">
        <dgm:presLayoutVars>
          <dgm:bulletEnabled val="1"/>
        </dgm:presLayoutVars>
      </dgm:prSet>
      <dgm:spPr/>
    </dgm:pt>
    <dgm:pt modelId="{3AF4C768-240A-4836-BB53-1BC5C7FEEAD9}" type="pres">
      <dgm:prSet presAssocID="{AA065693-F3B6-4F75-B220-5B69BECACACB}" presName="Name9" presStyleLbl="parChTrans1D2" presStyleIdx="5" presStyleCnt="7"/>
      <dgm:spPr/>
    </dgm:pt>
    <dgm:pt modelId="{863AB2E7-E212-4104-8BC5-3DC2B6B11CC5}" type="pres">
      <dgm:prSet presAssocID="{AA065693-F3B6-4F75-B220-5B69BECACACB}" presName="connTx" presStyleLbl="parChTrans1D2" presStyleIdx="5" presStyleCnt="7"/>
      <dgm:spPr/>
    </dgm:pt>
    <dgm:pt modelId="{7D8FD79F-8D0B-49B9-8FA7-A830D87883B5}" type="pres">
      <dgm:prSet presAssocID="{600DB55D-DDF0-4614-B02F-89CFD469BD13}" presName="node" presStyleLbl="node1" presStyleIdx="5" presStyleCnt="7">
        <dgm:presLayoutVars>
          <dgm:bulletEnabled val="1"/>
        </dgm:presLayoutVars>
      </dgm:prSet>
      <dgm:spPr/>
    </dgm:pt>
    <dgm:pt modelId="{12591403-9470-4A56-8C95-21D89B85F5A2}" type="pres">
      <dgm:prSet presAssocID="{74471ED1-3672-489D-A692-D930F576F7A4}" presName="Name9" presStyleLbl="parChTrans1D2" presStyleIdx="6" presStyleCnt="7"/>
      <dgm:spPr/>
    </dgm:pt>
    <dgm:pt modelId="{9C52BAD6-ECC4-4AE0-9AFF-9EB05F6C6B69}" type="pres">
      <dgm:prSet presAssocID="{74471ED1-3672-489D-A692-D930F576F7A4}" presName="connTx" presStyleLbl="parChTrans1D2" presStyleIdx="6" presStyleCnt="7"/>
      <dgm:spPr/>
    </dgm:pt>
    <dgm:pt modelId="{B9741558-E91C-417B-B6BE-B15DD7F8D590}" type="pres">
      <dgm:prSet presAssocID="{F05A222C-6B17-422D-BE9C-BE68115289E8}" presName="node" presStyleLbl="node1" presStyleIdx="6" presStyleCnt="7">
        <dgm:presLayoutVars>
          <dgm:bulletEnabled val="1"/>
        </dgm:presLayoutVars>
      </dgm:prSet>
      <dgm:spPr/>
    </dgm:pt>
  </dgm:ptLst>
  <dgm:cxnLst>
    <dgm:cxn modelId="{D1C76800-3CCE-4282-89B3-90368CA51EC5}" type="presOf" srcId="{1E6B74CD-8B0A-42DA-BD4C-A13FA8F09EF4}" destId="{008E8763-42EF-40C1-A55A-CA5CF6474D7D}" srcOrd="0" destOrd="0" presId="urn:microsoft.com/office/officeart/2005/8/layout/radial1"/>
    <dgm:cxn modelId="{47E43A03-EA18-4B11-80DE-07E832C262EA}" type="presOf" srcId="{F05A222C-6B17-422D-BE9C-BE68115289E8}" destId="{B9741558-E91C-417B-B6BE-B15DD7F8D590}" srcOrd="0" destOrd="0" presId="urn:microsoft.com/office/officeart/2005/8/layout/radial1"/>
    <dgm:cxn modelId="{1549C403-69DD-40F3-ACCB-F1C8464C7152}" type="presOf" srcId="{4EEA38FE-EF4A-47F4-B764-3F5CC2CC3F0A}" destId="{F46FF32C-2762-4681-B4B3-BCD181EA3D1F}" srcOrd="0" destOrd="0" presId="urn:microsoft.com/office/officeart/2005/8/layout/radial1"/>
    <dgm:cxn modelId="{048DE711-C3FE-485F-A4E2-F3BFCC1AFD64}" type="presOf" srcId="{A9696BCB-7107-4C1C-9902-9FE19D4C1424}" destId="{1C87CAB4-2D91-4448-9617-729C6531EC51}" srcOrd="0" destOrd="0" presId="urn:microsoft.com/office/officeart/2005/8/layout/radial1"/>
    <dgm:cxn modelId="{1AA6C030-6F18-47E0-A297-A2654A44B73D}" srcId="{4EEA38FE-EF4A-47F4-B764-3F5CC2CC3F0A}" destId="{B75D1E7E-6928-4EF9-A072-D95E8FE8BC6F}" srcOrd="0" destOrd="0" parTransId="{0C2D4E63-DEA4-4C9C-8697-C0E0C52249AC}" sibTransId="{E618FAC1-9F71-497D-8F27-9F5DCA3BA501}"/>
    <dgm:cxn modelId="{C52C753A-5714-4DAB-B156-50931A0A90EA}" srcId="{4EEA38FE-EF4A-47F4-B764-3F5CC2CC3F0A}" destId="{F05A222C-6B17-422D-BE9C-BE68115289E8}" srcOrd="6" destOrd="0" parTransId="{74471ED1-3672-489D-A692-D930F576F7A4}" sibTransId="{266598BB-9A19-4C19-A5B1-01014DCABB83}"/>
    <dgm:cxn modelId="{ADB18F5D-4A99-4570-82F4-5660774BF2ED}" type="presOf" srcId="{0C2D4E63-DEA4-4C9C-8697-C0E0C52249AC}" destId="{D67B58B2-A0B4-4668-9A61-E1C6B7413ED5}" srcOrd="0" destOrd="0" presId="urn:microsoft.com/office/officeart/2005/8/layout/radial1"/>
    <dgm:cxn modelId="{45507A61-ED4F-47DF-AD30-79779348542E}" type="presOf" srcId="{D6D2C312-23E0-4F4E-B62D-BB988E7A40AF}" destId="{60F20C3A-4437-4936-82BB-64615EE640F8}" srcOrd="0" destOrd="0" presId="urn:microsoft.com/office/officeart/2005/8/layout/radial1"/>
    <dgm:cxn modelId="{8C1B0643-DA76-4538-8C07-ECE9A158AEE5}" type="presOf" srcId="{21BF92B2-7518-4365-947B-B4C4D728B5FE}" destId="{A9A21187-34D7-406F-90AB-E6F12DBC4707}" srcOrd="0" destOrd="0" presId="urn:microsoft.com/office/officeart/2005/8/layout/radial1"/>
    <dgm:cxn modelId="{30702B47-3DBA-4C8C-A9D3-69AC2D6A7439}" type="presOf" srcId="{9B45F61B-B899-4CCD-A9E7-273EC4ADD860}" destId="{4C44A7F1-8371-43E9-969B-97D9648B08CD}" srcOrd="0" destOrd="0" presId="urn:microsoft.com/office/officeart/2005/8/layout/radial1"/>
    <dgm:cxn modelId="{6E5FF349-1497-4E85-A7D8-749E42B68AE5}" type="presOf" srcId="{21BF92B2-7518-4365-947B-B4C4D728B5FE}" destId="{388E541B-39BE-4950-8952-DFAF6A300755}" srcOrd="1" destOrd="0" presId="urn:microsoft.com/office/officeart/2005/8/layout/radial1"/>
    <dgm:cxn modelId="{D912C06A-DAB7-436B-A31E-283A5F2A06A6}" type="presOf" srcId="{0C2D4E63-DEA4-4C9C-8697-C0E0C52249AC}" destId="{1F07AB7C-D288-440E-A9DB-EF348593CF7F}" srcOrd="1" destOrd="0" presId="urn:microsoft.com/office/officeart/2005/8/layout/radial1"/>
    <dgm:cxn modelId="{48402352-7118-4569-B7DA-4BD13EDD8D5E}" srcId="{4EEA38FE-EF4A-47F4-B764-3F5CC2CC3F0A}" destId="{F78CC0EB-0A6A-4497-A7E9-11C3C229A058}" srcOrd="2" destOrd="0" parTransId="{5DEB682A-0B1B-4794-B2CE-58869C6C5202}" sibTransId="{67C1ADF0-06FB-4147-AF8D-ECA0A6533D99}"/>
    <dgm:cxn modelId="{20F11F74-9029-4915-9F97-5AE8EB6BB88C}" type="presOf" srcId="{5DEB682A-0B1B-4794-B2CE-58869C6C5202}" destId="{EC6F6EA4-EDBD-42FB-8F6C-786286AEA071}" srcOrd="1" destOrd="0" presId="urn:microsoft.com/office/officeart/2005/8/layout/radial1"/>
    <dgm:cxn modelId="{77CBDC56-D012-4ED7-9C98-51E82776066E}" type="presOf" srcId="{AA065693-F3B6-4F75-B220-5B69BECACACB}" destId="{3AF4C768-240A-4836-BB53-1BC5C7FEEAD9}" srcOrd="0" destOrd="0" presId="urn:microsoft.com/office/officeart/2005/8/layout/radial1"/>
    <dgm:cxn modelId="{D0722B58-2F70-4089-8693-14DD1E7A2EFE}" type="presOf" srcId="{B75D1E7E-6928-4EF9-A072-D95E8FE8BC6F}" destId="{5CDA5EC6-481F-4792-8C8E-1098162934C1}" srcOrd="0" destOrd="0" presId="urn:microsoft.com/office/officeart/2005/8/layout/radial1"/>
    <dgm:cxn modelId="{5F2E8E81-2EB6-4FDD-8265-CCD4CBEF2A0B}" type="presOf" srcId="{AA065693-F3B6-4F75-B220-5B69BECACACB}" destId="{863AB2E7-E212-4104-8BC5-3DC2B6B11CC5}" srcOrd="1" destOrd="0" presId="urn:microsoft.com/office/officeart/2005/8/layout/radial1"/>
    <dgm:cxn modelId="{EE893B8C-ED83-4279-A13C-1D0546FD25DB}" type="presOf" srcId="{5DEB682A-0B1B-4794-B2CE-58869C6C5202}" destId="{60F4D486-1262-4191-A53B-DC79CDB7BD3E}" srcOrd="0" destOrd="0" presId="urn:microsoft.com/office/officeart/2005/8/layout/radial1"/>
    <dgm:cxn modelId="{61CB6198-DBDF-4490-88A8-1D7F2EA5E7C1}" type="presOf" srcId="{5A2B066E-6DBA-482B-B7FB-1FEE4B1C87CE}" destId="{571FDA23-FDA8-44FA-8E09-B147617B4104}" srcOrd="0" destOrd="0" presId="urn:microsoft.com/office/officeart/2005/8/layout/radial1"/>
    <dgm:cxn modelId="{111E049D-8AE3-46D3-85E8-708A5E4EE908}" type="presOf" srcId="{74471ED1-3672-489D-A692-D930F576F7A4}" destId="{12591403-9470-4A56-8C95-21D89B85F5A2}" srcOrd="0" destOrd="0" presId="urn:microsoft.com/office/officeart/2005/8/layout/radial1"/>
    <dgm:cxn modelId="{1BC6399F-7B9E-4EE6-A82C-3EA76ECC195F}" type="presOf" srcId="{5A2B066E-6DBA-482B-B7FB-1FEE4B1C87CE}" destId="{797DF1D8-7D69-42C5-94AF-9583BA970BE0}" srcOrd="1" destOrd="0" presId="urn:microsoft.com/office/officeart/2005/8/layout/radial1"/>
    <dgm:cxn modelId="{90B678A1-FCA1-4457-A428-C3990F2F2E99}" srcId="{D6D2C312-23E0-4F4E-B62D-BB988E7A40AF}" destId="{4EEA38FE-EF4A-47F4-B764-3F5CC2CC3F0A}" srcOrd="0" destOrd="0" parTransId="{2319817E-8B45-4DD0-9E1F-425458D3CA44}" sibTransId="{B2A9F505-6618-4C74-87AF-127BA2816F42}"/>
    <dgm:cxn modelId="{0BAB54B0-9EB3-4578-AE95-1681AD3EE291}" type="presOf" srcId="{600DB55D-DDF0-4614-B02F-89CFD469BD13}" destId="{7D8FD79F-8D0B-49B9-8FA7-A830D87883B5}" srcOrd="0" destOrd="0" presId="urn:microsoft.com/office/officeart/2005/8/layout/radial1"/>
    <dgm:cxn modelId="{C01639B8-364F-4F70-A613-88E2754DB7C4}" srcId="{4EEA38FE-EF4A-47F4-B764-3F5CC2CC3F0A}" destId="{600DB55D-DDF0-4614-B02F-89CFD469BD13}" srcOrd="5" destOrd="0" parTransId="{AA065693-F3B6-4F75-B220-5B69BECACACB}" sibTransId="{FCED8C00-0C1B-4450-BF49-DF41E48C6B4D}"/>
    <dgm:cxn modelId="{3A8993BC-EDF6-4AD2-BCFE-86368AB32F4F}" srcId="{4EEA38FE-EF4A-47F4-B764-3F5CC2CC3F0A}" destId="{A9696BCB-7107-4C1C-9902-9FE19D4C1424}" srcOrd="4" destOrd="0" parTransId="{21BF92B2-7518-4365-947B-B4C4D728B5FE}" sibTransId="{FB885E64-1FEF-4DBD-AC55-1751483435FA}"/>
    <dgm:cxn modelId="{5F3E33C4-718E-4CCA-843E-B39C1CED3441}" type="presOf" srcId="{6CB6D80A-668C-433F-ADF4-E490658B5CE9}" destId="{E69AEBEA-9DAE-4A60-8374-ACCCDC777F2D}" srcOrd="0" destOrd="0" presId="urn:microsoft.com/office/officeart/2005/8/layout/radial1"/>
    <dgm:cxn modelId="{6C6AA4CB-3352-48D2-B298-9C70804C4EB2}" type="presOf" srcId="{F78CC0EB-0A6A-4497-A7E9-11C3C229A058}" destId="{D1965617-8373-4AF3-B70F-22FDC9C443D7}" srcOrd="0" destOrd="0" presId="urn:microsoft.com/office/officeart/2005/8/layout/radial1"/>
    <dgm:cxn modelId="{6FA3ADD9-4E80-4E94-9026-44A66459CC4F}" type="presOf" srcId="{74471ED1-3672-489D-A692-D930F576F7A4}" destId="{9C52BAD6-ECC4-4AE0-9AFF-9EB05F6C6B69}" srcOrd="1" destOrd="0" presId="urn:microsoft.com/office/officeart/2005/8/layout/radial1"/>
    <dgm:cxn modelId="{EF1813DC-0E58-46B4-AC1F-7DAF4BB2F4CE}" srcId="{4EEA38FE-EF4A-47F4-B764-3F5CC2CC3F0A}" destId="{9B45F61B-B899-4CCD-A9E7-273EC4ADD860}" srcOrd="1" destOrd="0" parTransId="{6CB6D80A-668C-433F-ADF4-E490658B5CE9}" sibTransId="{8749E7F0-3D4A-4583-A0A2-3B081309C2DE}"/>
    <dgm:cxn modelId="{2FBD58DD-D127-4408-B618-BC75FFEE75D0}" srcId="{4EEA38FE-EF4A-47F4-B764-3F5CC2CC3F0A}" destId="{1E6B74CD-8B0A-42DA-BD4C-A13FA8F09EF4}" srcOrd="3" destOrd="0" parTransId="{5A2B066E-6DBA-482B-B7FB-1FEE4B1C87CE}" sibTransId="{B5C0C9F3-FBC8-4CE3-81BB-EECE91E9240E}"/>
    <dgm:cxn modelId="{39FE9CE2-6E40-444D-B508-73054A3B9DF0}" type="presOf" srcId="{6CB6D80A-668C-433F-ADF4-E490658B5CE9}" destId="{59A06608-98DA-4F0C-A7D5-C31ED3608070}" srcOrd="1" destOrd="0" presId="urn:microsoft.com/office/officeart/2005/8/layout/radial1"/>
    <dgm:cxn modelId="{C132A621-8AC0-4113-846C-07CCDA9A59AE}" type="presParOf" srcId="{60F20C3A-4437-4936-82BB-64615EE640F8}" destId="{F46FF32C-2762-4681-B4B3-BCD181EA3D1F}" srcOrd="0" destOrd="0" presId="urn:microsoft.com/office/officeart/2005/8/layout/radial1"/>
    <dgm:cxn modelId="{5B7C257D-7B3F-449A-A235-DD83587B6947}" type="presParOf" srcId="{60F20C3A-4437-4936-82BB-64615EE640F8}" destId="{D67B58B2-A0B4-4668-9A61-E1C6B7413ED5}" srcOrd="1" destOrd="0" presId="urn:microsoft.com/office/officeart/2005/8/layout/radial1"/>
    <dgm:cxn modelId="{EDBAF012-723A-4260-A072-B129C8C592A0}" type="presParOf" srcId="{D67B58B2-A0B4-4668-9A61-E1C6B7413ED5}" destId="{1F07AB7C-D288-440E-A9DB-EF348593CF7F}" srcOrd="0" destOrd="0" presId="urn:microsoft.com/office/officeart/2005/8/layout/radial1"/>
    <dgm:cxn modelId="{04133B07-C587-464E-8401-44F55DCA8FC2}" type="presParOf" srcId="{60F20C3A-4437-4936-82BB-64615EE640F8}" destId="{5CDA5EC6-481F-4792-8C8E-1098162934C1}" srcOrd="2" destOrd="0" presId="urn:microsoft.com/office/officeart/2005/8/layout/radial1"/>
    <dgm:cxn modelId="{809DF3E1-AA50-428F-B39C-866B86C90F4B}" type="presParOf" srcId="{60F20C3A-4437-4936-82BB-64615EE640F8}" destId="{E69AEBEA-9DAE-4A60-8374-ACCCDC777F2D}" srcOrd="3" destOrd="0" presId="urn:microsoft.com/office/officeart/2005/8/layout/radial1"/>
    <dgm:cxn modelId="{2E491FF4-7A91-42E5-B2C9-37F720B0F35A}" type="presParOf" srcId="{E69AEBEA-9DAE-4A60-8374-ACCCDC777F2D}" destId="{59A06608-98DA-4F0C-A7D5-C31ED3608070}" srcOrd="0" destOrd="0" presId="urn:microsoft.com/office/officeart/2005/8/layout/radial1"/>
    <dgm:cxn modelId="{BBF40DBA-AA48-4AF8-A4C9-43D7BB16D40A}" type="presParOf" srcId="{60F20C3A-4437-4936-82BB-64615EE640F8}" destId="{4C44A7F1-8371-43E9-969B-97D9648B08CD}" srcOrd="4" destOrd="0" presId="urn:microsoft.com/office/officeart/2005/8/layout/radial1"/>
    <dgm:cxn modelId="{7DFA2587-BDE1-4F05-96C4-4A746F0F5C9E}" type="presParOf" srcId="{60F20C3A-4437-4936-82BB-64615EE640F8}" destId="{60F4D486-1262-4191-A53B-DC79CDB7BD3E}" srcOrd="5" destOrd="0" presId="urn:microsoft.com/office/officeart/2005/8/layout/radial1"/>
    <dgm:cxn modelId="{C1675CE1-F840-4CAF-81A5-4A07F44DA579}" type="presParOf" srcId="{60F4D486-1262-4191-A53B-DC79CDB7BD3E}" destId="{EC6F6EA4-EDBD-42FB-8F6C-786286AEA071}" srcOrd="0" destOrd="0" presId="urn:microsoft.com/office/officeart/2005/8/layout/radial1"/>
    <dgm:cxn modelId="{4880D7AC-34FD-4848-B0F0-457CADFF1809}" type="presParOf" srcId="{60F20C3A-4437-4936-82BB-64615EE640F8}" destId="{D1965617-8373-4AF3-B70F-22FDC9C443D7}" srcOrd="6" destOrd="0" presId="urn:microsoft.com/office/officeart/2005/8/layout/radial1"/>
    <dgm:cxn modelId="{F30EF79C-6301-47C0-8928-B3711EBECD95}" type="presParOf" srcId="{60F20C3A-4437-4936-82BB-64615EE640F8}" destId="{571FDA23-FDA8-44FA-8E09-B147617B4104}" srcOrd="7" destOrd="0" presId="urn:microsoft.com/office/officeart/2005/8/layout/radial1"/>
    <dgm:cxn modelId="{2BD8D3AD-7F28-4FD8-9C0D-A97D68EC7036}" type="presParOf" srcId="{571FDA23-FDA8-44FA-8E09-B147617B4104}" destId="{797DF1D8-7D69-42C5-94AF-9583BA970BE0}" srcOrd="0" destOrd="0" presId="urn:microsoft.com/office/officeart/2005/8/layout/radial1"/>
    <dgm:cxn modelId="{EF4B8585-8343-4C89-B867-BC6260D69CEE}" type="presParOf" srcId="{60F20C3A-4437-4936-82BB-64615EE640F8}" destId="{008E8763-42EF-40C1-A55A-CA5CF6474D7D}" srcOrd="8" destOrd="0" presId="urn:microsoft.com/office/officeart/2005/8/layout/radial1"/>
    <dgm:cxn modelId="{1EAE661F-0FF4-4760-B88A-1CB63F68CE2F}" type="presParOf" srcId="{60F20C3A-4437-4936-82BB-64615EE640F8}" destId="{A9A21187-34D7-406F-90AB-E6F12DBC4707}" srcOrd="9" destOrd="0" presId="urn:microsoft.com/office/officeart/2005/8/layout/radial1"/>
    <dgm:cxn modelId="{E6C24129-BB34-4756-9311-B5C1A9068D51}" type="presParOf" srcId="{A9A21187-34D7-406F-90AB-E6F12DBC4707}" destId="{388E541B-39BE-4950-8952-DFAF6A300755}" srcOrd="0" destOrd="0" presId="urn:microsoft.com/office/officeart/2005/8/layout/radial1"/>
    <dgm:cxn modelId="{162D7CA7-51CC-4327-B126-83DC5CAD0F89}" type="presParOf" srcId="{60F20C3A-4437-4936-82BB-64615EE640F8}" destId="{1C87CAB4-2D91-4448-9617-729C6531EC51}" srcOrd="10" destOrd="0" presId="urn:microsoft.com/office/officeart/2005/8/layout/radial1"/>
    <dgm:cxn modelId="{4473106A-7F41-4EC7-8620-5C50EC85D163}" type="presParOf" srcId="{60F20C3A-4437-4936-82BB-64615EE640F8}" destId="{3AF4C768-240A-4836-BB53-1BC5C7FEEAD9}" srcOrd="11" destOrd="0" presId="urn:microsoft.com/office/officeart/2005/8/layout/radial1"/>
    <dgm:cxn modelId="{FE0EE591-EDB0-4020-A1DE-1168FCFEAE7F}" type="presParOf" srcId="{3AF4C768-240A-4836-BB53-1BC5C7FEEAD9}" destId="{863AB2E7-E212-4104-8BC5-3DC2B6B11CC5}" srcOrd="0" destOrd="0" presId="urn:microsoft.com/office/officeart/2005/8/layout/radial1"/>
    <dgm:cxn modelId="{80BAC1B4-6DCB-4B67-9DC8-E11FA3F1F5BF}" type="presParOf" srcId="{60F20C3A-4437-4936-82BB-64615EE640F8}" destId="{7D8FD79F-8D0B-49B9-8FA7-A830D87883B5}" srcOrd="12" destOrd="0" presId="urn:microsoft.com/office/officeart/2005/8/layout/radial1"/>
    <dgm:cxn modelId="{195C5376-3F82-4F6E-AB68-5CD9C43A5C8E}" type="presParOf" srcId="{60F20C3A-4437-4936-82BB-64615EE640F8}" destId="{12591403-9470-4A56-8C95-21D89B85F5A2}" srcOrd="13" destOrd="0" presId="urn:microsoft.com/office/officeart/2005/8/layout/radial1"/>
    <dgm:cxn modelId="{2FD91E4C-BD87-4FE6-8A25-7BE63BB88E77}" type="presParOf" srcId="{12591403-9470-4A56-8C95-21D89B85F5A2}" destId="{9C52BAD6-ECC4-4AE0-9AFF-9EB05F6C6B69}" srcOrd="0" destOrd="0" presId="urn:microsoft.com/office/officeart/2005/8/layout/radial1"/>
    <dgm:cxn modelId="{0CAC2247-605D-4B81-BA30-087B86150403}" type="presParOf" srcId="{60F20C3A-4437-4936-82BB-64615EE640F8}" destId="{B9741558-E91C-417B-B6BE-B15DD7F8D590}" srcOrd="14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B2FFEF-E97F-4C8A-AB4D-682F32DE3F19}">
      <dsp:nvSpPr>
        <dsp:cNvPr id="0" name=""/>
        <dsp:cNvSpPr/>
      </dsp:nvSpPr>
      <dsp:spPr>
        <a:xfrm>
          <a:off x="1144687" y="1144687"/>
          <a:ext cx="878625" cy="878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power_plants</a:t>
          </a:r>
          <a:endParaRPr lang="en-GB" sz="1000" kern="1200" dirty="0"/>
        </a:p>
      </dsp:txBody>
      <dsp:txXfrm>
        <a:off x="1187578" y="1187578"/>
        <a:ext cx="792843" cy="792843"/>
      </dsp:txXfrm>
    </dsp:sp>
    <dsp:sp modelId="{4516F54D-2904-4852-BEE1-954DBC7D82C4}">
      <dsp:nvSpPr>
        <dsp:cNvPr id="0" name=""/>
        <dsp:cNvSpPr/>
      </dsp:nvSpPr>
      <dsp:spPr>
        <a:xfrm rot="16200000">
          <a:off x="1451684" y="987410"/>
          <a:ext cx="26463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4631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77384" y="1005756"/>
        <a:ext cx="13231" cy="13231"/>
      </dsp:txXfrm>
    </dsp:sp>
    <dsp:sp modelId="{E1FE45D2-0B68-44EE-8600-F5236A135C4D}">
      <dsp:nvSpPr>
        <dsp:cNvPr id="0" name=""/>
        <dsp:cNvSpPr/>
      </dsp:nvSpPr>
      <dsp:spPr>
        <a:xfrm>
          <a:off x="1144687" y="1431"/>
          <a:ext cx="878625" cy="878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plant_id</a:t>
          </a:r>
          <a:endParaRPr lang="en-GB" sz="800" kern="1200" dirty="0"/>
        </a:p>
      </dsp:txBody>
      <dsp:txXfrm>
        <a:off x="1273359" y="130103"/>
        <a:ext cx="621281" cy="621281"/>
      </dsp:txXfrm>
    </dsp:sp>
    <dsp:sp modelId="{9F9F715E-4ADC-48A6-8E4A-F74F910252BC}">
      <dsp:nvSpPr>
        <dsp:cNvPr id="0" name=""/>
        <dsp:cNvSpPr/>
      </dsp:nvSpPr>
      <dsp:spPr>
        <a:xfrm rot="19800000">
          <a:off x="1946728" y="1273224"/>
          <a:ext cx="26463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4631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72428" y="1291570"/>
        <a:ext cx="13231" cy="13231"/>
      </dsp:txXfrm>
    </dsp:sp>
    <dsp:sp modelId="{04868E27-FA3B-494F-A0B6-E6DA2489A84B}">
      <dsp:nvSpPr>
        <dsp:cNvPr id="0" name=""/>
        <dsp:cNvSpPr/>
      </dsp:nvSpPr>
      <dsp:spPr>
        <a:xfrm>
          <a:off x="2134776" y="573059"/>
          <a:ext cx="878625" cy="878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name</a:t>
          </a:r>
        </a:p>
      </dsp:txBody>
      <dsp:txXfrm>
        <a:off x="2263448" y="701731"/>
        <a:ext cx="621281" cy="621281"/>
      </dsp:txXfrm>
    </dsp:sp>
    <dsp:sp modelId="{E94C28CC-D865-4921-AF95-ADE6989B47B9}">
      <dsp:nvSpPr>
        <dsp:cNvPr id="0" name=""/>
        <dsp:cNvSpPr/>
      </dsp:nvSpPr>
      <dsp:spPr>
        <a:xfrm rot="1800000">
          <a:off x="1946728" y="1844853"/>
          <a:ext cx="26463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4631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72428" y="1863198"/>
        <a:ext cx="13231" cy="13231"/>
      </dsp:txXfrm>
    </dsp:sp>
    <dsp:sp modelId="{FE8AD479-1584-4F54-8194-A0C3B13EB4C0}">
      <dsp:nvSpPr>
        <dsp:cNvPr id="0" name=""/>
        <dsp:cNvSpPr/>
      </dsp:nvSpPr>
      <dsp:spPr>
        <a:xfrm>
          <a:off x="2134776" y="1716315"/>
          <a:ext cx="878625" cy="878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type</a:t>
          </a:r>
        </a:p>
      </dsp:txBody>
      <dsp:txXfrm>
        <a:off x="2263448" y="1844987"/>
        <a:ext cx="621281" cy="621281"/>
      </dsp:txXfrm>
    </dsp:sp>
    <dsp:sp modelId="{5889BDD7-A6D8-4B63-94AA-456E5A3326CB}">
      <dsp:nvSpPr>
        <dsp:cNvPr id="0" name=""/>
        <dsp:cNvSpPr/>
      </dsp:nvSpPr>
      <dsp:spPr>
        <a:xfrm rot="5400000">
          <a:off x="1451684" y="2130667"/>
          <a:ext cx="26463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4631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77384" y="2149012"/>
        <a:ext cx="13231" cy="13231"/>
      </dsp:txXfrm>
    </dsp:sp>
    <dsp:sp modelId="{A8D5D3C1-4E3E-40EC-BA2D-24966748E7E1}">
      <dsp:nvSpPr>
        <dsp:cNvPr id="0" name=""/>
        <dsp:cNvSpPr/>
      </dsp:nvSpPr>
      <dsp:spPr>
        <a:xfrm>
          <a:off x="1144687" y="2287943"/>
          <a:ext cx="878625" cy="878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capacity_mw</a:t>
          </a:r>
          <a:endParaRPr lang="en-GB" sz="800" kern="1200" dirty="0"/>
        </a:p>
      </dsp:txBody>
      <dsp:txXfrm>
        <a:off x="1273359" y="2416615"/>
        <a:ext cx="621281" cy="621281"/>
      </dsp:txXfrm>
    </dsp:sp>
    <dsp:sp modelId="{5CBB8F9A-6741-4BBE-8DAD-2D8058A6C8DB}">
      <dsp:nvSpPr>
        <dsp:cNvPr id="0" name=""/>
        <dsp:cNvSpPr/>
      </dsp:nvSpPr>
      <dsp:spPr>
        <a:xfrm rot="9000000">
          <a:off x="956639" y="1844853"/>
          <a:ext cx="26463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4631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1082339" y="1863198"/>
        <a:ext cx="13231" cy="13231"/>
      </dsp:txXfrm>
    </dsp:sp>
    <dsp:sp modelId="{CDEA31F7-2627-449A-84C8-A5FB282FEB4B}">
      <dsp:nvSpPr>
        <dsp:cNvPr id="0" name=""/>
        <dsp:cNvSpPr/>
      </dsp:nvSpPr>
      <dsp:spPr>
        <a:xfrm>
          <a:off x="154598" y="1716315"/>
          <a:ext cx="878625" cy="878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location</a:t>
          </a:r>
        </a:p>
      </dsp:txBody>
      <dsp:txXfrm>
        <a:off x="283270" y="1844987"/>
        <a:ext cx="621281" cy="621281"/>
      </dsp:txXfrm>
    </dsp:sp>
    <dsp:sp modelId="{C59DFEAC-BBC8-4144-9B45-85C3201CB176}">
      <dsp:nvSpPr>
        <dsp:cNvPr id="0" name=""/>
        <dsp:cNvSpPr/>
      </dsp:nvSpPr>
      <dsp:spPr>
        <a:xfrm rot="12600000">
          <a:off x="956639" y="1273224"/>
          <a:ext cx="26463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4631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1082339" y="1291570"/>
        <a:ext cx="13231" cy="13231"/>
      </dsp:txXfrm>
    </dsp:sp>
    <dsp:sp modelId="{3A20627F-C215-4512-AA63-1667852A1450}">
      <dsp:nvSpPr>
        <dsp:cNvPr id="0" name=""/>
        <dsp:cNvSpPr/>
      </dsp:nvSpPr>
      <dsp:spPr>
        <a:xfrm>
          <a:off x="154598" y="573059"/>
          <a:ext cx="878625" cy="878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status</a:t>
          </a:r>
        </a:p>
      </dsp:txBody>
      <dsp:txXfrm>
        <a:off x="283270" y="701731"/>
        <a:ext cx="621281" cy="6212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3ED881-3A3A-420F-AF39-BBBDE3F3D86C}">
      <dsp:nvSpPr>
        <dsp:cNvPr id="0" name=""/>
        <dsp:cNvSpPr/>
      </dsp:nvSpPr>
      <dsp:spPr>
        <a:xfrm>
          <a:off x="1148119" y="1148119"/>
          <a:ext cx="871760" cy="871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plant_production</a:t>
          </a:r>
          <a:endParaRPr lang="en-GB" sz="800" kern="1200" dirty="0"/>
        </a:p>
      </dsp:txBody>
      <dsp:txXfrm>
        <a:off x="1190675" y="1190675"/>
        <a:ext cx="786648" cy="786648"/>
      </dsp:txXfrm>
    </dsp:sp>
    <dsp:sp modelId="{C96DE88B-D233-4F5C-BC1E-0375646ED4D0}">
      <dsp:nvSpPr>
        <dsp:cNvPr id="0" name=""/>
        <dsp:cNvSpPr/>
      </dsp:nvSpPr>
      <dsp:spPr>
        <a:xfrm rot="16200000">
          <a:off x="1452148" y="991502"/>
          <a:ext cx="263703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263703" y="247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77407" y="1009675"/>
        <a:ext cx="13185" cy="13185"/>
      </dsp:txXfrm>
    </dsp:sp>
    <dsp:sp modelId="{03EEC1EE-1A0D-4C1F-B0B1-D003B6AD6F33}">
      <dsp:nvSpPr>
        <dsp:cNvPr id="0" name=""/>
        <dsp:cNvSpPr/>
      </dsp:nvSpPr>
      <dsp:spPr>
        <a:xfrm>
          <a:off x="1148119" y="12655"/>
          <a:ext cx="871760" cy="871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 err="1"/>
            <a:t>record_id</a:t>
          </a:r>
          <a:endParaRPr lang="en-GB" sz="600" kern="1200" dirty="0"/>
        </a:p>
      </dsp:txBody>
      <dsp:txXfrm>
        <a:off x="1275785" y="140321"/>
        <a:ext cx="616428" cy="616428"/>
      </dsp:txXfrm>
    </dsp:sp>
    <dsp:sp modelId="{A5306307-E912-4792-A7F8-BF76A2364809}">
      <dsp:nvSpPr>
        <dsp:cNvPr id="0" name=""/>
        <dsp:cNvSpPr/>
      </dsp:nvSpPr>
      <dsp:spPr>
        <a:xfrm rot="19800000">
          <a:off x="1943818" y="1275368"/>
          <a:ext cx="263703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263703" y="247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69077" y="1293541"/>
        <a:ext cx="13185" cy="13185"/>
      </dsp:txXfrm>
    </dsp:sp>
    <dsp:sp modelId="{6B0A59F7-9D9B-428B-8AB2-632E93AEDCFE}">
      <dsp:nvSpPr>
        <dsp:cNvPr id="0" name=""/>
        <dsp:cNvSpPr/>
      </dsp:nvSpPr>
      <dsp:spPr>
        <a:xfrm>
          <a:off x="2131460" y="580387"/>
          <a:ext cx="871760" cy="871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 err="1"/>
            <a:t>city_id</a:t>
          </a:r>
          <a:endParaRPr lang="en-GB" sz="600" kern="1200" dirty="0"/>
        </a:p>
      </dsp:txBody>
      <dsp:txXfrm>
        <a:off x="2259126" y="708053"/>
        <a:ext cx="616428" cy="616428"/>
      </dsp:txXfrm>
    </dsp:sp>
    <dsp:sp modelId="{A3BF2918-1F35-4C6A-9AD6-0529D3A6A072}">
      <dsp:nvSpPr>
        <dsp:cNvPr id="0" name=""/>
        <dsp:cNvSpPr/>
      </dsp:nvSpPr>
      <dsp:spPr>
        <a:xfrm rot="1800000">
          <a:off x="1943818" y="1843100"/>
          <a:ext cx="263703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263703" y="247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69077" y="1861273"/>
        <a:ext cx="13185" cy="13185"/>
      </dsp:txXfrm>
    </dsp:sp>
    <dsp:sp modelId="{4B7A731F-0C45-4324-9590-47138A5DD5B5}">
      <dsp:nvSpPr>
        <dsp:cNvPr id="0" name=""/>
        <dsp:cNvSpPr/>
      </dsp:nvSpPr>
      <dsp:spPr>
        <a:xfrm>
          <a:off x="2131460" y="1715851"/>
          <a:ext cx="871760" cy="871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/>
            <a:t>year</a:t>
          </a:r>
        </a:p>
      </dsp:txBody>
      <dsp:txXfrm>
        <a:off x="2259126" y="1843517"/>
        <a:ext cx="616428" cy="616428"/>
      </dsp:txXfrm>
    </dsp:sp>
    <dsp:sp modelId="{52E5A4D1-79C7-4E96-9C88-FB15E27F5521}">
      <dsp:nvSpPr>
        <dsp:cNvPr id="0" name=""/>
        <dsp:cNvSpPr/>
      </dsp:nvSpPr>
      <dsp:spPr>
        <a:xfrm rot="5400000">
          <a:off x="1452148" y="2126966"/>
          <a:ext cx="263703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263703" y="247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77407" y="2145139"/>
        <a:ext cx="13185" cy="13185"/>
      </dsp:txXfrm>
    </dsp:sp>
    <dsp:sp modelId="{EBB224AF-FA29-42E5-BAE3-955254F46490}">
      <dsp:nvSpPr>
        <dsp:cNvPr id="0" name=""/>
        <dsp:cNvSpPr/>
      </dsp:nvSpPr>
      <dsp:spPr>
        <a:xfrm>
          <a:off x="1021975" y="2283583"/>
          <a:ext cx="1124048" cy="871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 err="1"/>
            <a:t>total_consumption_mw</a:t>
          </a:r>
          <a:endParaRPr lang="en-GB" sz="600" kern="1200" dirty="0"/>
        </a:p>
      </dsp:txBody>
      <dsp:txXfrm>
        <a:off x="1186588" y="2411249"/>
        <a:ext cx="794822" cy="616428"/>
      </dsp:txXfrm>
    </dsp:sp>
    <dsp:sp modelId="{788420B0-326B-4EB7-A748-C9D499E73384}">
      <dsp:nvSpPr>
        <dsp:cNvPr id="0" name=""/>
        <dsp:cNvSpPr/>
      </dsp:nvSpPr>
      <dsp:spPr>
        <a:xfrm rot="9000000">
          <a:off x="960478" y="1843100"/>
          <a:ext cx="263703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263703" y="247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1085737" y="1861273"/>
        <a:ext cx="13185" cy="13185"/>
      </dsp:txXfrm>
    </dsp:sp>
    <dsp:sp modelId="{F3324F31-45DC-45DD-B714-9EF648547AC4}">
      <dsp:nvSpPr>
        <dsp:cNvPr id="0" name=""/>
        <dsp:cNvSpPr/>
      </dsp:nvSpPr>
      <dsp:spPr>
        <a:xfrm>
          <a:off x="164779" y="1715851"/>
          <a:ext cx="871760" cy="871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 err="1"/>
            <a:t>peak_load_mw</a:t>
          </a:r>
          <a:endParaRPr lang="en-GB" sz="600" kern="1200" dirty="0"/>
        </a:p>
      </dsp:txBody>
      <dsp:txXfrm>
        <a:off x="292445" y="1843517"/>
        <a:ext cx="616428" cy="616428"/>
      </dsp:txXfrm>
    </dsp:sp>
    <dsp:sp modelId="{118EC4C0-53FB-4B92-BB31-B882DE50EBA5}">
      <dsp:nvSpPr>
        <dsp:cNvPr id="0" name=""/>
        <dsp:cNvSpPr/>
      </dsp:nvSpPr>
      <dsp:spPr>
        <a:xfrm rot="12600000">
          <a:off x="960478" y="1275368"/>
          <a:ext cx="263703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263703" y="247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1085737" y="1293541"/>
        <a:ext cx="13185" cy="13185"/>
      </dsp:txXfrm>
    </dsp:sp>
    <dsp:sp modelId="{50C65B51-F066-4EE5-B607-3CFABEB0F4B0}">
      <dsp:nvSpPr>
        <dsp:cNvPr id="0" name=""/>
        <dsp:cNvSpPr/>
      </dsp:nvSpPr>
      <dsp:spPr>
        <a:xfrm>
          <a:off x="164779" y="580387"/>
          <a:ext cx="871760" cy="871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" kern="1200" dirty="0" err="1"/>
            <a:t>dountime_hours</a:t>
          </a:r>
          <a:endParaRPr lang="en-GB" sz="600" kern="1200" dirty="0"/>
        </a:p>
      </dsp:txBody>
      <dsp:txXfrm>
        <a:off x="292445" y="708053"/>
        <a:ext cx="616428" cy="6164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5627AF-6788-4299-8982-D2B4F819FF35}">
      <dsp:nvSpPr>
        <dsp:cNvPr id="0" name=""/>
        <dsp:cNvSpPr/>
      </dsp:nvSpPr>
      <dsp:spPr>
        <a:xfrm>
          <a:off x="1144687" y="1144687"/>
          <a:ext cx="878625" cy="87862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cities</a:t>
          </a:r>
        </a:p>
      </dsp:txBody>
      <dsp:txXfrm>
        <a:off x="1187578" y="1187578"/>
        <a:ext cx="792843" cy="792843"/>
      </dsp:txXfrm>
    </dsp:sp>
    <dsp:sp modelId="{6392D6F3-3CDE-4CC7-84A0-2DC204F2C4E3}">
      <dsp:nvSpPr>
        <dsp:cNvPr id="0" name=""/>
        <dsp:cNvSpPr/>
      </dsp:nvSpPr>
      <dsp:spPr>
        <a:xfrm rot="16200000">
          <a:off x="1451684" y="987410"/>
          <a:ext cx="26463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4631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77384" y="1005756"/>
        <a:ext cx="13231" cy="13231"/>
      </dsp:txXfrm>
    </dsp:sp>
    <dsp:sp modelId="{28DFCAEC-4CD8-4940-9153-F8420857B5E4}">
      <dsp:nvSpPr>
        <dsp:cNvPr id="0" name=""/>
        <dsp:cNvSpPr/>
      </dsp:nvSpPr>
      <dsp:spPr>
        <a:xfrm>
          <a:off x="1144687" y="1431"/>
          <a:ext cx="878625" cy="878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cities_id</a:t>
          </a:r>
          <a:endParaRPr lang="en-GB" sz="1000" kern="1200" dirty="0"/>
        </a:p>
      </dsp:txBody>
      <dsp:txXfrm>
        <a:off x="1273359" y="130103"/>
        <a:ext cx="621281" cy="621281"/>
      </dsp:txXfrm>
    </dsp:sp>
    <dsp:sp modelId="{228A94D0-1E13-4C92-B5F5-19564A124B9E}">
      <dsp:nvSpPr>
        <dsp:cNvPr id="0" name=""/>
        <dsp:cNvSpPr/>
      </dsp:nvSpPr>
      <dsp:spPr>
        <a:xfrm>
          <a:off x="2023312" y="1559039"/>
          <a:ext cx="26463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4631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149012" y="1577384"/>
        <a:ext cx="13231" cy="13231"/>
      </dsp:txXfrm>
    </dsp:sp>
    <dsp:sp modelId="{CA31F29D-617E-4D88-B89E-1E1B05E91495}">
      <dsp:nvSpPr>
        <dsp:cNvPr id="0" name=""/>
        <dsp:cNvSpPr/>
      </dsp:nvSpPr>
      <dsp:spPr>
        <a:xfrm>
          <a:off x="2287943" y="1144687"/>
          <a:ext cx="878625" cy="878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city_name</a:t>
          </a:r>
          <a:endParaRPr lang="en-GB" sz="1000" kern="1200" dirty="0"/>
        </a:p>
      </dsp:txBody>
      <dsp:txXfrm>
        <a:off x="2416615" y="1273359"/>
        <a:ext cx="621281" cy="621281"/>
      </dsp:txXfrm>
    </dsp:sp>
    <dsp:sp modelId="{61ACD46C-E965-4EA8-A6D9-99D0D7B63082}">
      <dsp:nvSpPr>
        <dsp:cNvPr id="0" name=""/>
        <dsp:cNvSpPr/>
      </dsp:nvSpPr>
      <dsp:spPr>
        <a:xfrm rot="5400000">
          <a:off x="1451684" y="2130667"/>
          <a:ext cx="26463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4631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77384" y="2149012"/>
        <a:ext cx="13231" cy="13231"/>
      </dsp:txXfrm>
    </dsp:sp>
    <dsp:sp modelId="{8342889A-0EF3-4341-BC67-62698F1C068E}">
      <dsp:nvSpPr>
        <dsp:cNvPr id="0" name=""/>
        <dsp:cNvSpPr/>
      </dsp:nvSpPr>
      <dsp:spPr>
        <a:xfrm>
          <a:off x="1144687" y="2287943"/>
          <a:ext cx="878625" cy="878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 err="1"/>
            <a:t>provence</a:t>
          </a:r>
          <a:endParaRPr lang="en-GB" sz="1000" kern="1200" dirty="0"/>
        </a:p>
      </dsp:txBody>
      <dsp:txXfrm>
        <a:off x="1273359" y="2416615"/>
        <a:ext cx="621281" cy="621281"/>
      </dsp:txXfrm>
    </dsp:sp>
    <dsp:sp modelId="{AAACC8CC-6E9E-4981-81F3-E7C59F14DFC6}">
      <dsp:nvSpPr>
        <dsp:cNvPr id="0" name=""/>
        <dsp:cNvSpPr/>
      </dsp:nvSpPr>
      <dsp:spPr>
        <a:xfrm rot="10800000">
          <a:off x="880056" y="1559039"/>
          <a:ext cx="26463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4631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1005756" y="1577384"/>
        <a:ext cx="13231" cy="13231"/>
      </dsp:txXfrm>
    </dsp:sp>
    <dsp:sp modelId="{679605BE-D957-46BC-AB30-925123A2B96D}">
      <dsp:nvSpPr>
        <dsp:cNvPr id="0" name=""/>
        <dsp:cNvSpPr/>
      </dsp:nvSpPr>
      <dsp:spPr>
        <a:xfrm>
          <a:off x="1431" y="1144687"/>
          <a:ext cx="878625" cy="878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population</a:t>
          </a:r>
        </a:p>
      </dsp:txBody>
      <dsp:txXfrm>
        <a:off x="130103" y="1273359"/>
        <a:ext cx="621281" cy="6212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589B45-9118-498E-A2FE-B45F68E0F254}">
      <dsp:nvSpPr>
        <dsp:cNvPr id="0" name=""/>
        <dsp:cNvSpPr/>
      </dsp:nvSpPr>
      <dsp:spPr>
        <a:xfrm>
          <a:off x="1212555" y="1148119"/>
          <a:ext cx="871760" cy="8717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city_consumption</a:t>
          </a:r>
          <a:endParaRPr lang="en-GB" sz="800" kern="1200" dirty="0"/>
        </a:p>
      </dsp:txBody>
      <dsp:txXfrm>
        <a:off x="1255111" y="1190675"/>
        <a:ext cx="786648" cy="786648"/>
      </dsp:txXfrm>
    </dsp:sp>
    <dsp:sp modelId="{3EE9BFC6-2C9B-4CC6-A5F7-2887FF87C1F8}">
      <dsp:nvSpPr>
        <dsp:cNvPr id="0" name=""/>
        <dsp:cNvSpPr/>
      </dsp:nvSpPr>
      <dsp:spPr>
        <a:xfrm rot="16200000">
          <a:off x="1516584" y="991502"/>
          <a:ext cx="263703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263703" y="247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641843" y="1009675"/>
        <a:ext cx="13185" cy="13185"/>
      </dsp:txXfrm>
    </dsp:sp>
    <dsp:sp modelId="{9821A58B-F89B-4D0D-953E-5A7CD23E20C1}">
      <dsp:nvSpPr>
        <dsp:cNvPr id="0" name=""/>
        <dsp:cNvSpPr/>
      </dsp:nvSpPr>
      <dsp:spPr>
        <a:xfrm>
          <a:off x="1212555" y="12655"/>
          <a:ext cx="871760" cy="871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 err="1"/>
            <a:t>record_id</a:t>
          </a:r>
          <a:endParaRPr lang="en-GB" sz="500" kern="1200" dirty="0"/>
        </a:p>
      </dsp:txBody>
      <dsp:txXfrm>
        <a:off x="1340221" y="140321"/>
        <a:ext cx="616428" cy="616428"/>
      </dsp:txXfrm>
    </dsp:sp>
    <dsp:sp modelId="{497F92BD-C077-437C-A975-AD55F1E8EE26}">
      <dsp:nvSpPr>
        <dsp:cNvPr id="0" name=""/>
        <dsp:cNvSpPr/>
      </dsp:nvSpPr>
      <dsp:spPr>
        <a:xfrm rot="19800000">
          <a:off x="2008254" y="1275368"/>
          <a:ext cx="263703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263703" y="247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133513" y="1293541"/>
        <a:ext cx="13185" cy="13185"/>
      </dsp:txXfrm>
    </dsp:sp>
    <dsp:sp modelId="{38B41284-FD78-4774-8002-1DD3911ABC41}">
      <dsp:nvSpPr>
        <dsp:cNvPr id="0" name=""/>
        <dsp:cNvSpPr/>
      </dsp:nvSpPr>
      <dsp:spPr>
        <a:xfrm>
          <a:off x="2195896" y="580387"/>
          <a:ext cx="871760" cy="871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 err="1"/>
            <a:t>city_id</a:t>
          </a:r>
          <a:endParaRPr lang="en-GB" sz="500" kern="1200" dirty="0"/>
        </a:p>
      </dsp:txBody>
      <dsp:txXfrm>
        <a:off x="2323562" y="708053"/>
        <a:ext cx="616428" cy="616428"/>
      </dsp:txXfrm>
    </dsp:sp>
    <dsp:sp modelId="{14E50238-12D0-4242-AC04-B54F109EBDCB}">
      <dsp:nvSpPr>
        <dsp:cNvPr id="0" name=""/>
        <dsp:cNvSpPr/>
      </dsp:nvSpPr>
      <dsp:spPr>
        <a:xfrm rot="1800000">
          <a:off x="2008254" y="1843100"/>
          <a:ext cx="263703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263703" y="247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133513" y="1861273"/>
        <a:ext cx="13185" cy="13185"/>
      </dsp:txXfrm>
    </dsp:sp>
    <dsp:sp modelId="{745DCB7A-1BD4-4BC2-8471-E9190F418F53}">
      <dsp:nvSpPr>
        <dsp:cNvPr id="0" name=""/>
        <dsp:cNvSpPr/>
      </dsp:nvSpPr>
      <dsp:spPr>
        <a:xfrm>
          <a:off x="2195896" y="1715851"/>
          <a:ext cx="871760" cy="871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year</a:t>
          </a:r>
        </a:p>
      </dsp:txBody>
      <dsp:txXfrm>
        <a:off x="2323562" y="1843517"/>
        <a:ext cx="616428" cy="616428"/>
      </dsp:txXfrm>
    </dsp:sp>
    <dsp:sp modelId="{F3F2E7C2-25FF-4789-9237-DAFD6036BE07}">
      <dsp:nvSpPr>
        <dsp:cNvPr id="0" name=""/>
        <dsp:cNvSpPr/>
      </dsp:nvSpPr>
      <dsp:spPr>
        <a:xfrm rot="5400000">
          <a:off x="1516584" y="2126966"/>
          <a:ext cx="263703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263703" y="247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641843" y="2145139"/>
        <a:ext cx="13185" cy="13185"/>
      </dsp:txXfrm>
    </dsp:sp>
    <dsp:sp modelId="{9914D09F-7354-4904-8E57-C652330618F0}">
      <dsp:nvSpPr>
        <dsp:cNvPr id="0" name=""/>
        <dsp:cNvSpPr/>
      </dsp:nvSpPr>
      <dsp:spPr>
        <a:xfrm>
          <a:off x="1116762" y="2283583"/>
          <a:ext cx="1063347" cy="871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 err="1"/>
            <a:t>total_consumption_mwh</a:t>
          </a:r>
          <a:endParaRPr lang="en-GB" sz="500" kern="1200" dirty="0"/>
        </a:p>
      </dsp:txBody>
      <dsp:txXfrm>
        <a:off x="1272486" y="2411249"/>
        <a:ext cx="751899" cy="616428"/>
      </dsp:txXfrm>
    </dsp:sp>
    <dsp:sp modelId="{181AC01E-D6FD-4471-A3B6-48496D207D51}">
      <dsp:nvSpPr>
        <dsp:cNvPr id="0" name=""/>
        <dsp:cNvSpPr/>
      </dsp:nvSpPr>
      <dsp:spPr>
        <a:xfrm rot="9000000">
          <a:off x="1024914" y="1843100"/>
          <a:ext cx="263703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263703" y="247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1150173" y="1861273"/>
        <a:ext cx="13185" cy="13185"/>
      </dsp:txXfrm>
    </dsp:sp>
    <dsp:sp modelId="{BA8B9E9D-2472-48E3-9507-69E4230C761D}">
      <dsp:nvSpPr>
        <dsp:cNvPr id="0" name=""/>
        <dsp:cNvSpPr/>
      </dsp:nvSpPr>
      <dsp:spPr>
        <a:xfrm>
          <a:off x="229215" y="1715851"/>
          <a:ext cx="871760" cy="871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 err="1"/>
            <a:t>peak_demand_mw</a:t>
          </a:r>
          <a:endParaRPr lang="en-GB" sz="500" kern="1200" dirty="0"/>
        </a:p>
      </dsp:txBody>
      <dsp:txXfrm>
        <a:off x="356881" y="1843517"/>
        <a:ext cx="616428" cy="616428"/>
      </dsp:txXfrm>
    </dsp:sp>
    <dsp:sp modelId="{1BBDE479-F2FB-432E-A958-973A6A8BD05F}">
      <dsp:nvSpPr>
        <dsp:cNvPr id="0" name=""/>
        <dsp:cNvSpPr/>
      </dsp:nvSpPr>
      <dsp:spPr>
        <a:xfrm rot="12600000">
          <a:off x="1105437" y="1296944"/>
          <a:ext cx="177398" cy="49531"/>
        </a:xfrm>
        <a:custGeom>
          <a:avLst/>
          <a:gdLst/>
          <a:ahLst/>
          <a:cxnLst/>
          <a:rect l="0" t="0" r="0" b="0"/>
          <a:pathLst>
            <a:path>
              <a:moveTo>
                <a:pt x="0" y="24765"/>
              </a:moveTo>
              <a:lnTo>
                <a:pt x="177398" y="24765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1189701" y="1317275"/>
        <a:ext cx="8869" cy="8869"/>
      </dsp:txXfrm>
    </dsp:sp>
    <dsp:sp modelId="{01C931E7-BD67-4ED1-A49A-66992E320D3D}">
      <dsp:nvSpPr>
        <dsp:cNvPr id="0" name=""/>
        <dsp:cNvSpPr/>
      </dsp:nvSpPr>
      <dsp:spPr>
        <a:xfrm>
          <a:off x="100342" y="580387"/>
          <a:ext cx="1129505" cy="8717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 err="1"/>
            <a:t>Avg_consumption_per_capita</a:t>
          </a:r>
          <a:endParaRPr lang="en-GB" sz="500" kern="1200" dirty="0"/>
        </a:p>
      </dsp:txBody>
      <dsp:txXfrm>
        <a:off x="265754" y="708053"/>
        <a:ext cx="798681" cy="61642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F08B69-A8DA-4644-ABD2-5D12E36FD682}">
      <dsp:nvSpPr>
        <dsp:cNvPr id="0" name=""/>
        <dsp:cNvSpPr/>
      </dsp:nvSpPr>
      <dsp:spPr>
        <a:xfrm>
          <a:off x="1144687" y="1144687"/>
          <a:ext cx="878625" cy="878625"/>
        </a:xfrm>
        <a:prstGeom prst="flowChartAlternate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 err="1"/>
            <a:t>grid_stations</a:t>
          </a:r>
          <a:endParaRPr lang="en-GB" sz="1100" kern="1200" dirty="0"/>
        </a:p>
      </dsp:txBody>
      <dsp:txXfrm>
        <a:off x="1187577" y="1187577"/>
        <a:ext cx="792845" cy="792845"/>
      </dsp:txXfrm>
    </dsp:sp>
    <dsp:sp modelId="{C449EC1A-4A3E-4893-A4F5-AACAAA4CF786}">
      <dsp:nvSpPr>
        <dsp:cNvPr id="0" name=""/>
        <dsp:cNvSpPr/>
      </dsp:nvSpPr>
      <dsp:spPr>
        <a:xfrm rot="16200000">
          <a:off x="1451684" y="987410"/>
          <a:ext cx="26463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4631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77384" y="1005756"/>
        <a:ext cx="13231" cy="13231"/>
      </dsp:txXfrm>
    </dsp:sp>
    <dsp:sp modelId="{B6288305-7C09-4BB4-9AED-E2B99A5CA5E4}">
      <dsp:nvSpPr>
        <dsp:cNvPr id="0" name=""/>
        <dsp:cNvSpPr/>
      </dsp:nvSpPr>
      <dsp:spPr>
        <a:xfrm>
          <a:off x="1144687" y="1431"/>
          <a:ext cx="878625" cy="878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station_id</a:t>
          </a:r>
          <a:endParaRPr lang="en-GB" sz="800" kern="1200" dirty="0"/>
        </a:p>
      </dsp:txBody>
      <dsp:txXfrm>
        <a:off x="1273359" y="130103"/>
        <a:ext cx="621281" cy="621281"/>
      </dsp:txXfrm>
    </dsp:sp>
    <dsp:sp modelId="{EBE441DC-96E8-4B3E-8CA8-84C0534158DC}">
      <dsp:nvSpPr>
        <dsp:cNvPr id="0" name=""/>
        <dsp:cNvSpPr/>
      </dsp:nvSpPr>
      <dsp:spPr>
        <a:xfrm>
          <a:off x="2023312" y="1559039"/>
          <a:ext cx="26463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4631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149012" y="1577384"/>
        <a:ext cx="13231" cy="13231"/>
      </dsp:txXfrm>
    </dsp:sp>
    <dsp:sp modelId="{13EFA0CC-8175-4A2A-9B0A-DFCB82F5B804}">
      <dsp:nvSpPr>
        <dsp:cNvPr id="0" name=""/>
        <dsp:cNvSpPr/>
      </dsp:nvSpPr>
      <dsp:spPr>
        <a:xfrm>
          <a:off x="2287943" y="1144687"/>
          <a:ext cx="878625" cy="878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/>
            <a:t>name</a:t>
          </a:r>
        </a:p>
      </dsp:txBody>
      <dsp:txXfrm>
        <a:off x="2416615" y="1273359"/>
        <a:ext cx="621281" cy="621281"/>
      </dsp:txXfrm>
    </dsp:sp>
    <dsp:sp modelId="{DBF180ED-7983-4D73-82B7-FC5841DADE52}">
      <dsp:nvSpPr>
        <dsp:cNvPr id="0" name=""/>
        <dsp:cNvSpPr/>
      </dsp:nvSpPr>
      <dsp:spPr>
        <a:xfrm rot="5400000">
          <a:off x="1451684" y="2130667"/>
          <a:ext cx="26463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4631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77384" y="2149012"/>
        <a:ext cx="13231" cy="13231"/>
      </dsp:txXfrm>
    </dsp:sp>
    <dsp:sp modelId="{A16CB8AC-5972-4D2D-BB4B-E896D03910D7}">
      <dsp:nvSpPr>
        <dsp:cNvPr id="0" name=""/>
        <dsp:cNvSpPr/>
      </dsp:nvSpPr>
      <dsp:spPr>
        <a:xfrm>
          <a:off x="1144687" y="2287943"/>
          <a:ext cx="878625" cy="878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city_id</a:t>
          </a:r>
          <a:endParaRPr lang="en-GB" sz="800" kern="1200" dirty="0"/>
        </a:p>
      </dsp:txBody>
      <dsp:txXfrm>
        <a:off x="1273359" y="2416615"/>
        <a:ext cx="621281" cy="621281"/>
      </dsp:txXfrm>
    </dsp:sp>
    <dsp:sp modelId="{E5E6455B-E6D7-4956-841F-AE223E818D2C}">
      <dsp:nvSpPr>
        <dsp:cNvPr id="0" name=""/>
        <dsp:cNvSpPr/>
      </dsp:nvSpPr>
      <dsp:spPr>
        <a:xfrm rot="10800000">
          <a:off x="880056" y="1559039"/>
          <a:ext cx="26463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4631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1005756" y="1577384"/>
        <a:ext cx="13231" cy="13231"/>
      </dsp:txXfrm>
    </dsp:sp>
    <dsp:sp modelId="{FD3F85DE-55B3-4EFD-A843-4AA3BE029002}">
      <dsp:nvSpPr>
        <dsp:cNvPr id="0" name=""/>
        <dsp:cNvSpPr/>
      </dsp:nvSpPr>
      <dsp:spPr>
        <a:xfrm>
          <a:off x="1431" y="1144687"/>
          <a:ext cx="878625" cy="87862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capacity_mwa</a:t>
          </a:r>
          <a:endParaRPr lang="en-GB" sz="800" kern="1200" dirty="0"/>
        </a:p>
      </dsp:txBody>
      <dsp:txXfrm>
        <a:off x="130103" y="1273359"/>
        <a:ext cx="621281" cy="6212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9025B0-43D6-46BD-9CED-989050B62B77}">
      <dsp:nvSpPr>
        <dsp:cNvPr id="0" name=""/>
        <dsp:cNvSpPr/>
      </dsp:nvSpPr>
      <dsp:spPr>
        <a:xfrm>
          <a:off x="1021675" y="1144687"/>
          <a:ext cx="1124648" cy="878624"/>
        </a:xfrm>
        <a:prstGeom prst="flowChartAlternateProcess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power_plant_supply</a:t>
          </a:r>
          <a:endParaRPr lang="en-GB" sz="800" kern="1200" dirty="0"/>
        </a:p>
      </dsp:txBody>
      <dsp:txXfrm>
        <a:off x="1064565" y="1187577"/>
        <a:ext cx="1038868" cy="792844"/>
      </dsp:txXfrm>
    </dsp:sp>
    <dsp:sp modelId="{47555D18-3A5F-4951-82FD-05E456D95318}">
      <dsp:nvSpPr>
        <dsp:cNvPr id="0" name=""/>
        <dsp:cNvSpPr/>
      </dsp:nvSpPr>
      <dsp:spPr>
        <a:xfrm rot="16200000">
          <a:off x="1451684" y="987410"/>
          <a:ext cx="26463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4631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77384" y="1005756"/>
        <a:ext cx="13231" cy="13231"/>
      </dsp:txXfrm>
    </dsp:sp>
    <dsp:sp modelId="{7E0AAC3F-4B13-4B22-A614-9266B743780A}">
      <dsp:nvSpPr>
        <dsp:cNvPr id="0" name=""/>
        <dsp:cNvSpPr/>
      </dsp:nvSpPr>
      <dsp:spPr>
        <a:xfrm>
          <a:off x="1144687" y="1431"/>
          <a:ext cx="878624" cy="878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id</a:t>
          </a:r>
        </a:p>
      </dsp:txBody>
      <dsp:txXfrm>
        <a:off x="1273359" y="130103"/>
        <a:ext cx="621280" cy="621280"/>
      </dsp:txXfrm>
    </dsp:sp>
    <dsp:sp modelId="{DDC1D9A5-0DDB-4DFF-B93D-D812F595FCD9}">
      <dsp:nvSpPr>
        <dsp:cNvPr id="0" name=""/>
        <dsp:cNvSpPr/>
      </dsp:nvSpPr>
      <dsp:spPr>
        <a:xfrm>
          <a:off x="2146324" y="1559039"/>
          <a:ext cx="14161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41619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213593" y="1580459"/>
        <a:ext cx="7080" cy="7080"/>
      </dsp:txXfrm>
    </dsp:sp>
    <dsp:sp modelId="{0310447D-5765-4281-96D7-C5529045CEE8}">
      <dsp:nvSpPr>
        <dsp:cNvPr id="0" name=""/>
        <dsp:cNvSpPr/>
      </dsp:nvSpPr>
      <dsp:spPr>
        <a:xfrm>
          <a:off x="2287943" y="1144687"/>
          <a:ext cx="878624" cy="878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 err="1"/>
            <a:t>plant_id</a:t>
          </a:r>
          <a:endParaRPr lang="en-GB" sz="500" kern="1200" dirty="0"/>
        </a:p>
      </dsp:txBody>
      <dsp:txXfrm>
        <a:off x="2416615" y="1273359"/>
        <a:ext cx="621280" cy="621280"/>
      </dsp:txXfrm>
    </dsp:sp>
    <dsp:sp modelId="{949CF18B-3F48-4BEA-8415-E95BF0D28889}">
      <dsp:nvSpPr>
        <dsp:cNvPr id="0" name=""/>
        <dsp:cNvSpPr/>
      </dsp:nvSpPr>
      <dsp:spPr>
        <a:xfrm rot="5400000">
          <a:off x="1451684" y="2130667"/>
          <a:ext cx="264631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264631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77384" y="2149012"/>
        <a:ext cx="13231" cy="13231"/>
      </dsp:txXfrm>
    </dsp:sp>
    <dsp:sp modelId="{A9FF5AFE-42DE-4123-A0CE-61F1CB821E53}">
      <dsp:nvSpPr>
        <dsp:cNvPr id="0" name=""/>
        <dsp:cNvSpPr/>
      </dsp:nvSpPr>
      <dsp:spPr>
        <a:xfrm>
          <a:off x="1144687" y="2287943"/>
          <a:ext cx="878624" cy="878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 err="1"/>
            <a:t>station_id</a:t>
          </a:r>
          <a:endParaRPr lang="en-GB" sz="500" kern="1200" dirty="0"/>
        </a:p>
      </dsp:txBody>
      <dsp:txXfrm>
        <a:off x="1273359" y="2416615"/>
        <a:ext cx="621280" cy="621280"/>
      </dsp:txXfrm>
    </dsp:sp>
    <dsp:sp modelId="{BC1FE46F-58B8-4799-81EA-1DAD919AAEB2}">
      <dsp:nvSpPr>
        <dsp:cNvPr id="0" name=""/>
        <dsp:cNvSpPr/>
      </dsp:nvSpPr>
      <dsp:spPr>
        <a:xfrm rot="10800000">
          <a:off x="880056" y="1559039"/>
          <a:ext cx="141619" cy="49921"/>
        </a:xfrm>
        <a:custGeom>
          <a:avLst/>
          <a:gdLst/>
          <a:ahLst/>
          <a:cxnLst/>
          <a:rect l="0" t="0" r="0" b="0"/>
          <a:pathLst>
            <a:path>
              <a:moveTo>
                <a:pt x="0" y="24960"/>
              </a:moveTo>
              <a:lnTo>
                <a:pt x="141619" y="249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947325" y="1580459"/>
        <a:ext cx="7080" cy="7080"/>
      </dsp:txXfrm>
    </dsp:sp>
    <dsp:sp modelId="{83DF3356-8100-4BC9-A780-786CC05FE3C1}">
      <dsp:nvSpPr>
        <dsp:cNvPr id="0" name=""/>
        <dsp:cNvSpPr/>
      </dsp:nvSpPr>
      <dsp:spPr>
        <a:xfrm>
          <a:off x="1431" y="1144687"/>
          <a:ext cx="878624" cy="87862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 err="1"/>
            <a:t>supply_capacity_mw</a:t>
          </a:r>
          <a:endParaRPr lang="en-GB" sz="500" kern="1200" dirty="0"/>
        </a:p>
      </dsp:txBody>
      <dsp:txXfrm>
        <a:off x="130103" y="1273359"/>
        <a:ext cx="621280" cy="6212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6FF32C-2762-4681-B4B3-BCD181EA3D1F}">
      <dsp:nvSpPr>
        <dsp:cNvPr id="0" name=""/>
        <dsp:cNvSpPr/>
      </dsp:nvSpPr>
      <dsp:spPr>
        <a:xfrm>
          <a:off x="1066798" y="1242938"/>
          <a:ext cx="1034402" cy="801160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800" kern="1200" dirty="0" err="1"/>
            <a:t>transmission_lines</a:t>
          </a:r>
          <a:endParaRPr lang="en-GB" sz="800" kern="1200" dirty="0"/>
        </a:p>
      </dsp:txBody>
      <dsp:txXfrm>
        <a:off x="1105907" y="1282047"/>
        <a:ext cx="956184" cy="722942"/>
      </dsp:txXfrm>
    </dsp:sp>
    <dsp:sp modelId="{D67B58B2-A0B4-4668-9A61-E1C6B7413ED5}">
      <dsp:nvSpPr>
        <dsp:cNvPr id="0" name=""/>
        <dsp:cNvSpPr/>
      </dsp:nvSpPr>
      <dsp:spPr>
        <a:xfrm rot="16200000">
          <a:off x="1383573" y="1019751"/>
          <a:ext cx="400853" cy="45520"/>
        </a:xfrm>
        <a:custGeom>
          <a:avLst/>
          <a:gdLst/>
          <a:ahLst/>
          <a:cxnLst/>
          <a:rect l="0" t="0" r="0" b="0"/>
          <a:pathLst>
            <a:path>
              <a:moveTo>
                <a:pt x="0" y="22760"/>
              </a:moveTo>
              <a:lnTo>
                <a:pt x="400853" y="227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573978" y="1032489"/>
        <a:ext cx="20042" cy="20042"/>
      </dsp:txXfrm>
    </dsp:sp>
    <dsp:sp modelId="{5CDA5EC6-481F-4792-8C8E-1098162934C1}">
      <dsp:nvSpPr>
        <dsp:cNvPr id="0" name=""/>
        <dsp:cNvSpPr/>
      </dsp:nvSpPr>
      <dsp:spPr>
        <a:xfrm>
          <a:off x="1183419" y="40924"/>
          <a:ext cx="801160" cy="8011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 err="1"/>
            <a:t>line_id</a:t>
          </a:r>
          <a:endParaRPr lang="en-GB" sz="500" kern="1200" dirty="0"/>
        </a:p>
      </dsp:txBody>
      <dsp:txXfrm>
        <a:off x="1300746" y="158251"/>
        <a:ext cx="566506" cy="566506"/>
      </dsp:txXfrm>
    </dsp:sp>
    <dsp:sp modelId="{E69AEBEA-9DAE-4A60-8374-ACCCDC777F2D}">
      <dsp:nvSpPr>
        <dsp:cNvPr id="0" name=""/>
        <dsp:cNvSpPr/>
      </dsp:nvSpPr>
      <dsp:spPr>
        <a:xfrm rot="19285714">
          <a:off x="1907188" y="1227235"/>
          <a:ext cx="340545" cy="45520"/>
        </a:xfrm>
        <a:custGeom>
          <a:avLst/>
          <a:gdLst/>
          <a:ahLst/>
          <a:cxnLst/>
          <a:rect l="0" t="0" r="0" b="0"/>
          <a:pathLst>
            <a:path>
              <a:moveTo>
                <a:pt x="0" y="22760"/>
              </a:moveTo>
              <a:lnTo>
                <a:pt x="340545" y="227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068947" y="1241482"/>
        <a:ext cx="17027" cy="17027"/>
      </dsp:txXfrm>
    </dsp:sp>
    <dsp:sp modelId="{4C44A7F1-8371-43E9-969B-97D9648B08CD}">
      <dsp:nvSpPr>
        <dsp:cNvPr id="0" name=""/>
        <dsp:cNvSpPr/>
      </dsp:nvSpPr>
      <dsp:spPr>
        <a:xfrm>
          <a:off x="2123192" y="493494"/>
          <a:ext cx="801160" cy="8011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 err="1"/>
            <a:t>from_station_id</a:t>
          </a:r>
          <a:endParaRPr lang="en-GB" sz="500" kern="1200" dirty="0"/>
        </a:p>
      </dsp:txBody>
      <dsp:txXfrm>
        <a:off x="2240519" y="610821"/>
        <a:ext cx="566506" cy="566506"/>
      </dsp:txXfrm>
    </dsp:sp>
    <dsp:sp modelId="{60F4D486-1262-4191-A53B-DC79CDB7BD3E}">
      <dsp:nvSpPr>
        <dsp:cNvPr id="0" name=""/>
        <dsp:cNvSpPr/>
      </dsp:nvSpPr>
      <dsp:spPr>
        <a:xfrm rot="771429">
          <a:off x="2076440" y="1766542"/>
          <a:ext cx="292567" cy="45520"/>
        </a:xfrm>
        <a:custGeom>
          <a:avLst/>
          <a:gdLst/>
          <a:ahLst/>
          <a:cxnLst/>
          <a:rect l="0" t="0" r="0" b="0"/>
          <a:pathLst>
            <a:path>
              <a:moveTo>
                <a:pt x="0" y="22760"/>
              </a:moveTo>
              <a:lnTo>
                <a:pt x="292567" y="227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215409" y="1781988"/>
        <a:ext cx="14628" cy="14628"/>
      </dsp:txXfrm>
    </dsp:sp>
    <dsp:sp modelId="{D1965617-8373-4AF3-B70F-22FDC9C443D7}">
      <dsp:nvSpPr>
        <dsp:cNvPr id="0" name=""/>
        <dsp:cNvSpPr/>
      </dsp:nvSpPr>
      <dsp:spPr>
        <a:xfrm>
          <a:off x="2355296" y="1510411"/>
          <a:ext cx="801160" cy="8011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 err="1"/>
            <a:t>to_station_id</a:t>
          </a:r>
          <a:endParaRPr lang="en-GB" sz="500" kern="1200" dirty="0"/>
        </a:p>
      </dsp:txBody>
      <dsp:txXfrm>
        <a:off x="2472623" y="1627738"/>
        <a:ext cx="566506" cy="566506"/>
      </dsp:txXfrm>
    </dsp:sp>
    <dsp:sp modelId="{571FDA23-FDA8-44FA-8E09-B147617B4104}">
      <dsp:nvSpPr>
        <dsp:cNvPr id="0" name=""/>
        <dsp:cNvSpPr/>
      </dsp:nvSpPr>
      <dsp:spPr>
        <a:xfrm rot="3857143">
          <a:off x="1655808" y="2169453"/>
          <a:ext cx="384857" cy="45520"/>
        </a:xfrm>
        <a:custGeom>
          <a:avLst/>
          <a:gdLst/>
          <a:ahLst/>
          <a:cxnLst/>
          <a:rect l="0" t="0" r="0" b="0"/>
          <a:pathLst>
            <a:path>
              <a:moveTo>
                <a:pt x="0" y="22760"/>
              </a:moveTo>
              <a:lnTo>
                <a:pt x="384857" y="227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1838616" y="2182591"/>
        <a:ext cx="19242" cy="19242"/>
      </dsp:txXfrm>
    </dsp:sp>
    <dsp:sp modelId="{008E8763-42EF-40C1-A55A-CA5CF6474D7D}">
      <dsp:nvSpPr>
        <dsp:cNvPr id="0" name=""/>
        <dsp:cNvSpPr/>
      </dsp:nvSpPr>
      <dsp:spPr>
        <a:xfrm>
          <a:off x="1704954" y="2325915"/>
          <a:ext cx="801160" cy="8011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 err="1"/>
            <a:t>voltage_level</a:t>
          </a:r>
          <a:endParaRPr lang="en-GB" sz="500" kern="1200" dirty="0"/>
        </a:p>
      </dsp:txBody>
      <dsp:txXfrm>
        <a:off x="1822281" y="2443242"/>
        <a:ext cx="566506" cy="566506"/>
      </dsp:txXfrm>
    </dsp:sp>
    <dsp:sp modelId="{A9A21187-34D7-406F-90AB-E6F12DBC4707}">
      <dsp:nvSpPr>
        <dsp:cNvPr id="0" name=""/>
        <dsp:cNvSpPr/>
      </dsp:nvSpPr>
      <dsp:spPr>
        <a:xfrm rot="6942857">
          <a:off x="1127333" y="2169453"/>
          <a:ext cx="384857" cy="45520"/>
        </a:xfrm>
        <a:custGeom>
          <a:avLst/>
          <a:gdLst/>
          <a:ahLst/>
          <a:cxnLst/>
          <a:rect l="0" t="0" r="0" b="0"/>
          <a:pathLst>
            <a:path>
              <a:moveTo>
                <a:pt x="0" y="22760"/>
              </a:moveTo>
              <a:lnTo>
                <a:pt x="384857" y="227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1310141" y="2182591"/>
        <a:ext cx="19242" cy="19242"/>
      </dsp:txXfrm>
    </dsp:sp>
    <dsp:sp modelId="{1C87CAB4-2D91-4448-9617-729C6531EC51}">
      <dsp:nvSpPr>
        <dsp:cNvPr id="0" name=""/>
        <dsp:cNvSpPr/>
      </dsp:nvSpPr>
      <dsp:spPr>
        <a:xfrm>
          <a:off x="661885" y="2325915"/>
          <a:ext cx="801160" cy="8011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 err="1"/>
            <a:t>length_km</a:t>
          </a:r>
          <a:endParaRPr lang="en-GB" sz="500" kern="1200" dirty="0"/>
        </a:p>
      </dsp:txBody>
      <dsp:txXfrm>
        <a:off x="779212" y="2443242"/>
        <a:ext cx="566506" cy="566506"/>
      </dsp:txXfrm>
    </dsp:sp>
    <dsp:sp modelId="{3AF4C768-240A-4836-BB53-1BC5C7FEEAD9}">
      <dsp:nvSpPr>
        <dsp:cNvPr id="0" name=""/>
        <dsp:cNvSpPr/>
      </dsp:nvSpPr>
      <dsp:spPr>
        <a:xfrm rot="10028571">
          <a:off x="798991" y="1766542"/>
          <a:ext cx="292567" cy="45520"/>
        </a:xfrm>
        <a:custGeom>
          <a:avLst/>
          <a:gdLst/>
          <a:ahLst/>
          <a:cxnLst/>
          <a:rect l="0" t="0" r="0" b="0"/>
          <a:pathLst>
            <a:path>
              <a:moveTo>
                <a:pt x="0" y="22760"/>
              </a:moveTo>
              <a:lnTo>
                <a:pt x="292567" y="227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937961" y="1781988"/>
        <a:ext cx="14628" cy="14628"/>
      </dsp:txXfrm>
    </dsp:sp>
    <dsp:sp modelId="{7D8FD79F-8D0B-49B9-8FA7-A830D87883B5}">
      <dsp:nvSpPr>
        <dsp:cNvPr id="0" name=""/>
        <dsp:cNvSpPr/>
      </dsp:nvSpPr>
      <dsp:spPr>
        <a:xfrm>
          <a:off x="11542" y="1510411"/>
          <a:ext cx="801160" cy="8011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/>
            <a:t>status</a:t>
          </a:r>
        </a:p>
      </dsp:txBody>
      <dsp:txXfrm>
        <a:off x="128869" y="1627738"/>
        <a:ext cx="566506" cy="566506"/>
      </dsp:txXfrm>
    </dsp:sp>
    <dsp:sp modelId="{12591403-9470-4A56-8C95-21D89B85F5A2}">
      <dsp:nvSpPr>
        <dsp:cNvPr id="0" name=""/>
        <dsp:cNvSpPr/>
      </dsp:nvSpPr>
      <dsp:spPr>
        <a:xfrm rot="13114286">
          <a:off x="920265" y="1227235"/>
          <a:ext cx="340545" cy="45520"/>
        </a:xfrm>
        <a:custGeom>
          <a:avLst/>
          <a:gdLst/>
          <a:ahLst/>
          <a:cxnLst/>
          <a:rect l="0" t="0" r="0" b="0"/>
          <a:pathLst>
            <a:path>
              <a:moveTo>
                <a:pt x="0" y="22760"/>
              </a:moveTo>
              <a:lnTo>
                <a:pt x="340545" y="22760"/>
              </a:lnTo>
            </a:path>
          </a:pathLst>
        </a:custGeom>
        <a:noFill/>
        <a:ln w="127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 rot="10800000">
        <a:off x="1082024" y="1241482"/>
        <a:ext cx="17027" cy="17027"/>
      </dsp:txXfrm>
    </dsp:sp>
    <dsp:sp modelId="{B9741558-E91C-417B-B6BE-B15DD7F8D590}">
      <dsp:nvSpPr>
        <dsp:cNvPr id="0" name=""/>
        <dsp:cNvSpPr/>
      </dsp:nvSpPr>
      <dsp:spPr>
        <a:xfrm>
          <a:off x="243647" y="493494"/>
          <a:ext cx="801160" cy="80116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500" kern="1200" dirty="0" err="1"/>
            <a:t>max_vapavity_mw</a:t>
          </a:r>
          <a:endParaRPr lang="en-GB" sz="500" kern="1200" dirty="0"/>
        </a:p>
      </dsp:txBody>
      <dsp:txXfrm>
        <a:off x="360974" y="610821"/>
        <a:ext cx="566506" cy="5665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FEC12-CE56-B774-773F-EEA51926D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878705-A060-E2EC-0937-17B61EED8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07875-664D-85BD-65F1-CEBB1C3DD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78C-46EF-4CE0-A461-F0566217F4C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2B5FE-0AF2-589A-4B64-EEF95492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F909D-BA22-0F04-BCC2-7A7D1BF67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F28B-E963-4BBE-B7FC-261892D64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440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B78D1-C997-A4F4-EB2D-092A81CD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AFBC2D-F7E2-C566-29E6-0B847248D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DBA23-9270-1A5F-D982-AF7908483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78C-46EF-4CE0-A461-F0566217F4C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30862-F254-F298-58D1-5DA29DD29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68986-79C6-4693-AED2-14C89E4C8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F28B-E963-4BBE-B7FC-261892D64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4457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517C83-E231-AAF4-2591-E61864C2A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72A249-4500-E4E6-28BA-40AD083E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FBD62-2287-C153-B50F-2BB838FF7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78C-46EF-4CE0-A461-F0566217F4C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AA979-55D0-36CC-643C-766B21452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6833B-2934-7E93-A504-8DE09879E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F28B-E963-4BBE-B7FC-261892D64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631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0A556-AA56-954E-4569-CB441600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26472-715B-9F77-03F6-2826561C0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BCB08-AE0B-0BF2-6391-E0C512ED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78C-46EF-4CE0-A461-F0566217F4C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5C285-F515-15E6-6C0A-8620EB39D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F4D10-C720-C508-8632-F7F66611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F28B-E963-4BBE-B7FC-261892D64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3960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1742-15D4-C6B6-CFE1-34248A89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9C30B-EF06-6305-76A0-B6EC70852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60C3F-1BEF-E9B9-811C-EECE31261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78C-46EF-4CE0-A461-F0566217F4C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FF100-4EB9-CF95-33F6-FC0864C0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09B16-67BD-8CD1-63AC-252CF2E4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F28B-E963-4BBE-B7FC-261892D64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13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84DE-7AD9-6527-A151-91ED485D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75332-FEE1-2840-C362-EA4C681748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DBFC0-1FE4-0070-432C-5A04FB0BA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742BD-6712-7DA5-FE78-00ED77688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78C-46EF-4CE0-A461-F0566217F4C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547FC-0F32-8516-9782-749E706CB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71B42-BC85-25DF-7742-ECA9B5867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F28B-E963-4BBE-B7FC-261892D64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467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0A4A-940A-B2CF-B240-ADE59C186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085057-192D-BA8B-2425-4DD55746A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589521-F602-8ABE-67A5-3F92DF736C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533CBD-F08F-7FA4-0686-2A15DF7168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A0B8C-6DAC-0CCB-6278-D1A35AAD68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F4B3D-7093-C919-BCD4-F7FAED572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78C-46EF-4CE0-A461-F0566217F4C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B47190-8F9B-4115-EDA1-1400DBF0E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231AC8-0A14-76F8-42EC-42A101DE3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F28B-E963-4BBE-B7FC-261892D64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66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4ADE-F15D-DA11-CD8F-0FC2F0453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45243-E507-6165-139F-F0E264F98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78C-46EF-4CE0-A461-F0566217F4C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A99EE-D2E6-72B7-D42E-1D8F190E8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602F4F-2206-057D-BB89-B15331C9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F28B-E963-4BBE-B7FC-261892D64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93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DDF97-0C55-370D-DC41-318BD40E3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78C-46EF-4CE0-A461-F0566217F4C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8CD541-2743-8C3F-6B97-E17FC3564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72936-FE7D-9C3A-7B6F-76F3A30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F28B-E963-4BBE-B7FC-261892D64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13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C2FD9-564C-89F5-2847-A2462B9A7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66FA7-0F04-6D63-B089-343035B90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877F75-6014-5938-7C76-BEAB196C2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A8AA5A-2295-F975-8763-C9C4D4857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78C-46EF-4CE0-A461-F0566217F4C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7568E-18CD-AEDB-36C7-911409B1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271D56-0049-D6C6-9972-EDDDC9BFC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F28B-E963-4BBE-B7FC-261892D64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59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5E549-5F71-D95A-5BBF-104A9DEAA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D05ED5-BF2D-2916-D8BF-3928F7B7C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12761-2682-C9DB-4B91-EC41255758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FDEB48-A591-14C9-5A3B-60A178F0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E178C-46EF-4CE0-A461-F0566217F4C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1C3A4-50F8-D312-B901-3281A849D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E6AFD-1331-C91A-B783-7C111B920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4DF28B-E963-4BBE-B7FC-261892D64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206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1387C2-C93B-1E2B-DDC7-347AA18D3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C99F4E-E7D5-C2C0-4F7D-A879EA017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9A6D-8D0C-1AE8-5C90-20D48A158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E178C-46EF-4CE0-A461-F0566217F4C6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1B1EBB-3E9B-E2F8-4132-6A972D6C3B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0DDB-F85E-B026-00DF-383BCE4810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4DF28B-E963-4BBE-B7FC-261892D6454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69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8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83A37-5183-BAE6-92DD-924BA2977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47676"/>
            <a:ext cx="9144000" cy="3667125"/>
          </a:xfrm>
        </p:spPr>
        <p:txBody>
          <a:bodyPr>
            <a:noAutofit/>
          </a:bodyPr>
          <a:lstStyle/>
          <a:p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Database Systems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Spring-2025 Department of Computer Science</a:t>
            </a:r>
            <a:b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US" sz="5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The Islamia University Bahawalpur</a:t>
            </a:r>
            <a:endParaRPr lang="en-GB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E96150-8BF5-B60E-7B16-421F787FF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19575"/>
            <a:ext cx="9144000" cy="2190749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b="1" dirty="0"/>
              <a:t>Submitted by: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	           Name: 		Mian Muhammad Irtaza</a:t>
            </a:r>
          </a:p>
          <a:p>
            <a:pPr algn="l"/>
            <a:r>
              <a:rPr lang="en-US" dirty="0"/>
              <a:t>	           Roll number:	F24BDOCS1M01267</a:t>
            </a:r>
          </a:p>
          <a:p>
            <a:pPr algn="l"/>
            <a:r>
              <a:rPr lang="en-US" dirty="0"/>
              <a:t>	           Section:		8M</a:t>
            </a:r>
            <a:br>
              <a:rPr lang="en-US" dirty="0"/>
            </a:br>
            <a:r>
              <a:rPr lang="en-US" b="1" dirty="0"/>
              <a:t>Submitted to:</a:t>
            </a:r>
            <a:r>
              <a:rPr lang="en-US" dirty="0"/>
              <a:t> </a:t>
            </a:r>
          </a:p>
          <a:p>
            <a:pPr algn="l"/>
            <a:r>
              <a:rPr lang="en-US" dirty="0"/>
              <a:t>	           Muhammad Usman Ghani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1773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Picture Placeholder 5">
            <a:extLst>
              <a:ext uri="{FF2B5EF4-FFF2-40B4-BE49-F238E27FC236}">
                <a16:creationId xmlns:a16="http://schemas.microsoft.com/office/drawing/2014/main" id="{84CCA676-FA03-ECC6-75B8-183B62F9E2BD}"/>
              </a:ext>
            </a:extLst>
          </p:cNvPr>
          <p:cNvGraphicFramePr>
            <a:graphicFrameLocks noGrp="1"/>
          </p:cNvGraphicFramePr>
          <p:nvPr>
            <p:ph type="pic" idx="1"/>
            <p:extLst>
              <p:ext uri="{D42A27DB-BD31-4B8C-83A1-F6EECF244321}">
                <p14:modId xmlns:p14="http://schemas.microsoft.com/office/powerpoint/2010/main" val="94102195"/>
              </p:ext>
            </p:extLst>
          </p:nvPr>
        </p:nvGraphicFramePr>
        <p:xfrm>
          <a:off x="0" y="0"/>
          <a:ext cx="3168000" cy="31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60C37359-FED1-C9AB-122D-96F7A1B09E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0995346"/>
              </p:ext>
            </p:extLst>
          </p:nvPr>
        </p:nvGraphicFramePr>
        <p:xfrm>
          <a:off x="9024000" y="0"/>
          <a:ext cx="3168000" cy="31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AA9F54B0-39F6-2F78-ECAA-DA936344DD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45941852"/>
              </p:ext>
            </p:extLst>
          </p:nvPr>
        </p:nvGraphicFramePr>
        <p:xfrm>
          <a:off x="3026613" y="2596977"/>
          <a:ext cx="3168000" cy="31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0BA7683E-7F14-DDC2-2CD7-21271B46E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4046822"/>
              </p:ext>
            </p:extLst>
          </p:nvPr>
        </p:nvGraphicFramePr>
        <p:xfrm>
          <a:off x="0" y="3690000"/>
          <a:ext cx="3168000" cy="31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EB0F929-6644-D653-5C45-8BC8435A8D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5153912"/>
              </p:ext>
            </p:extLst>
          </p:nvPr>
        </p:nvGraphicFramePr>
        <p:xfrm>
          <a:off x="6289167" y="2596977"/>
          <a:ext cx="3168000" cy="31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E542917-B662-1AB9-35EF-55FF0D9167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8027498"/>
              </p:ext>
            </p:extLst>
          </p:nvPr>
        </p:nvGraphicFramePr>
        <p:xfrm>
          <a:off x="4657890" y="377541"/>
          <a:ext cx="3168000" cy="31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9A976254-A622-90A0-139A-BF7319F1A7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4028114"/>
              </p:ext>
            </p:extLst>
          </p:nvPr>
        </p:nvGraphicFramePr>
        <p:xfrm>
          <a:off x="9024000" y="3713435"/>
          <a:ext cx="3168000" cy="316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</p:spTree>
    <p:extLst>
      <p:ext uri="{BB962C8B-B14F-4D97-AF65-F5344CB8AC3E}">
        <p14:creationId xmlns:p14="http://schemas.microsoft.com/office/powerpoint/2010/main" val="327108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0BEED-4976-EDA5-3B18-9A3D0F4AC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Description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34EE39-0D3F-50D5-AC08-A6D4E29B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data model establishes a hierarchical flow from power generation to distribution and end-use. Transmission lines act as edges in this network, with production/consumption tables capturing time-series metrics. The schema enables loss analysis across geographic nodes.</a:t>
            </a:r>
            <a:endParaRPr lang="en-GB" sz="24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6D9AD9-11D1-76A9-F24B-AA277765A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This relational model centralizes Punjab’s power infrastructure management through seven core entities:</a:t>
            </a:r>
          </a:p>
          <a:p>
            <a:pPr marL="0" indent="0">
              <a:buNone/>
            </a:pP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/>
              <a:t>cities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power_plants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grid_stations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transmission_lines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plant_production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US" sz="2200" dirty="0" err="1"/>
              <a:t>city_consumption</a:t>
            </a:r>
            <a:endParaRPr lang="en-US" sz="2200" dirty="0"/>
          </a:p>
          <a:p>
            <a:pPr marL="514350" indent="-514350">
              <a:buFont typeface="+mj-lt"/>
              <a:buAutoNum type="arabicPeriod"/>
            </a:pPr>
            <a:r>
              <a:rPr lang="en-GB" sz="2200" dirty="0" err="1"/>
              <a:t>power_plant_supply</a:t>
            </a:r>
            <a:endParaRPr lang="en-GB" sz="2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225C228-E200-25B9-4F0F-250BDD12AB09}"/>
              </a:ext>
            </a:extLst>
          </p:cNvPr>
          <p:cNvCxnSpPr/>
          <p:nvPr/>
        </p:nvCxnSpPr>
        <p:spPr>
          <a:xfrm>
            <a:off x="6096000" y="1721224"/>
            <a:ext cx="0" cy="467061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52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BE2C-9D45-C219-8F09-C4A2E4CC5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8998"/>
            <a:ext cx="10515600" cy="1380004"/>
          </a:xfrm>
        </p:spPr>
        <p:txBody>
          <a:bodyPr/>
          <a:lstStyle/>
          <a:p>
            <a:pPr algn="ctr"/>
            <a: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Schema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839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DEE82FF-FA44-EB90-C70D-79229F3091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81" y="256428"/>
            <a:ext cx="11613438" cy="6345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27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AB2B-A980-9C92-8C46-0B12F27A0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Table names</a:t>
            </a:r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 and their </a:t>
            </a:r>
            <a:r>
              <a:rPr lang="en-US" b="1" dirty="0">
                <a:latin typeface="Mongolian Baiti" panose="03000500000000000000" pitchFamily="66" charset="0"/>
                <a:cs typeface="Mongolian Baiti" panose="03000500000000000000" pitchFamily="66" charset="0"/>
              </a:rPr>
              <a:t>Schema structures</a:t>
            </a:r>
            <a:endParaRPr lang="en-GB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409D0F-319D-8151-498C-8801151F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332" r="1567"/>
          <a:stretch>
            <a:fillRect/>
          </a:stretch>
        </p:blipFill>
        <p:spPr>
          <a:xfrm>
            <a:off x="836612" y="1690088"/>
            <a:ext cx="3848100" cy="7632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31" name="Content Placeholder 30">
            <a:extLst>
              <a:ext uri="{FF2B5EF4-FFF2-40B4-BE49-F238E27FC236}">
                <a16:creationId xmlns:a16="http://schemas.microsoft.com/office/drawing/2014/main" id="{C76EB464-3118-DB43-861C-574C9D1CF6D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r="2244"/>
          <a:stretch>
            <a:fillRect/>
          </a:stretch>
        </p:blipFill>
        <p:spPr>
          <a:xfrm>
            <a:off x="836612" y="2658713"/>
            <a:ext cx="3848100" cy="3492000"/>
          </a:xfrm>
          <a:ln>
            <a:solidFill>
              <a:schemeClr val="tx1"/>
            </a:solidFill>
          </a:ln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34F993C2-321D-24F4-B972-3C0F2A46454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rcRect l="952" r="1320"/>
          <a:stretch>
            <a:fillRect/>
          </a:stretch>
        </p:blipFill>
        <p:spPr>
          <a:xfrm>
            <a:off x="6096000" y="2659313"/>
            <a:ext cx="3848100" cy="3492000"/>
          </a:xfrm>
          <a:ln>
            <a:solidFill>
              <a:schemeClr val="tx1"/>
            </a:solidFill>
          </a:ln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E36241DD-46A0-096F-FAFE-2C085A6FA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90688"/>
            <a:ext cx="3848100" cy="76200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0384417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E836E-203F-16F0-3DF2-D886D24CF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82"/>
            <a:ext cx="10515600" cy="3648635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Example queries </a:t>
            </a:r>
            <a:b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&amp;</a:t>
            </a:r>
            <a:b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 Outputs</a:t>
            </a:r>
          </a:p>
        </p:txBody>
      </p:sp>
    </p:spTree>
    <p:extLst>
      <p:ext uri="{BB962C8B-B14F-4D97-AF65-F5344CB8AC3E}">
        <p14:creationId xmlns:p14="http://schemas.microsoft.com/office/powerpoint/2010/main" val="2947298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586D3-31B7-20D6-D3E1-3CFA35347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Create temp table which we will delete later</a:t>
            </a:r>
            <a:endParaRPr lang="en-GB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986C90-F874-4343-F7EF-EBE75A19A5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52456" y="2218450"/>
            <a:ext cx="4320000" cy="1210549"/>
          </a:xfrm>
          <a:ln>
            <a:solidFill>
              <a:schemeClr val="tx1"/>
            </a:solidFill>
          </a:ln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6147017-79C5-9FDE-FF18-B5B72D16CF2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52456" y="3751731"/>
            <a:ext cx="4320000" cy="172374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935457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4ECC9-D765-DBD8-5882-97C5BDE2E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ngolian Baiti" panose="03000500000000000000" pitchFamily="66" charset="0"/>
                <a:cs typeface="Mongolian Baiti" panose="03000500000000000000" pitchFamily="66" charset="0"/>
              </a:rPr>
              <a:t>Insert test record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B32004-8E07-3EA3-DB5A-E26DEC4F2ED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593999"/>
            <a:ext cx="5400000" cy="2883978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03219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0116B-59B4-DDAB-F30A-32B3C10C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ngolian Baiti" panose="03000500000000000000" pitchFamily="66" charset="0"/>
                <a:cs typeface="Mongolian Baiti" panose="03000500000000000000" pitchFamily="66" charset="0"/>
              </a:rPr>
              <a:t>Verify Output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0620917-6577-55E1-92E1-48C12E8B1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2232037"/>
            <a:ext cx="5400000" cy="3140041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0218812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D388-4BF6-0F37-4C9C-16845772B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ngolian Baiti" panose="03000500000000000000" pitchFamily="66" charset="0"/>
                <a:cs typeface="Mongolian Baiti" panose="03000500000000000000" pitchFamily="66" charset="0"/>
              </a:rPr>
              <a:t>Updating record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40206D-0919-98E2-8D20-A1C0E8D75C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42420"/>
            <a:ext cx="5400000" cy="260375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73258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EFC23-4356-8F75-BF76-6D5034FDB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85925"/>
            <a:ext cx="9144000" cy="3486150"/>
          </a:xfrm>
        </p:spPr>
        <p:txBody>
          <a:bodyPr>
            <a:normAutofit/>
          </a:bodyPr>
          <a:lstStyle/>
          <a:p>
            <a: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ea typeface="Meiryo UI" panose="020B0604030504040204" pitchFamily="34" charset="-128"/>
                <a:cs typeface="Mongolian Baiti" panose="03000500000000000000" pitchFamily="66" charset="0"/>
              </a:rPr>
              <a:t>Punjab</a:t>
            </a:r>
            <a:b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ea typeface="Meiryo UI" panose="020B0604030504040204" pitchFamily="34" charset="-128"/>
                <a:cs typeface="Mongolian Baiti" panose="03000500000000000000" pitchFamily="66" charset="0"/>
              </a:rPr>
            </a:br>
            <a: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ea typeface="Meiryo UI" panose="020B0604030504040204" pitchFamily="34" charset="-128"/>
                <a:cs typeface="Mongolian Baiti" panose="03000500000000000000" pitchFamily="66" charset="0"/>
              </a:rPr>
              <a:t>Power Infrastructure</a:t>
            </a:r>
            <a:b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ea typeface="Meiryo UI" panose="020B0604030504040204" pitchFamily="34" charset="-128"/>
                <a:cs typeface="Mongolian Baiti" panose="03000500000000000000" pitchFamily="66" charset="0"/>
              </a:rPr>
            </a:br>
            <a: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ea typeface="Meiryo UI" panose="020B0604030504040204" pitchFamily="34" charset="-128"/>
                <a:cs typeface="Mongolian Baiti" panose="03000500000000000000" pitchFamily="66" charset="0"/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417648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5AC13-3676-A913-C107-96C961DFC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ngolian Baiti" panose="03000500000000000000" pitchFamily="66" charset="0"/>
                <a:cs typeface="Mongolian Baiti" panose="03000500000000000000" pitchFamily="66" charset="0"/>
              </a:rPr>
              <a:t>Viewing changes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0C07399-3EB3-E9CD-52DB-2EF040F3E4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8303"/>
            <a:ext cx="5400000" cy="2787449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361705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EE30E-AB94-7106-15E7-F728EDB73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0565"/>
            <a:ext cx="10515600" cy="3899088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Extracting Insights </a:t>
            </a:r>
            <a:b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from </a:t>
            </a:r>
            <a:br>
              <a:rPr lang="en-US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US" sz="8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DataBase</a:t>
            </a:r>
            <a:endParaRPr lang="en-GB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3569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EC94F-50EF-8B7D-1B49-4ED70389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Identify highest consumption in 2024</a:t>
            </a:r>
            <a:endParaRPr lang="en-GB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5017AA-177A-15DE-AC21-7CF7F8D751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000" y="1564341"/>
            <a:ext cx="6120000" cy="503504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9373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0389D-A0DC-5DF7-D898-01305820D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Mongolian Baiti" panose="03000500000000000000" pitchFamily="66" charset="0"/>
                <a:cs typeface="Mongolian Baiti" panose="03000500000000000000" pitchFamily="66" charset="0"/>
              </a:rPr>
              <a:t>Yearly downtime by plant type</a:t>
            </a:r>
            <a:endParaRPr lang="en-GB" dirty="0"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8A3286-8210-33B4-A53B-18A062876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6000" y="1531643"/>
            <a:ext cx="5220000" cy="496123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229322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5267B-06B0-9D95-411D-C7AF1872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Mongolian Baiti" panose="03000500000000000000" pitchFamily="66" charset="0"/>
                <a:cs typeface="Mongolian Baiti" panose="03000500000000000000" pitchFamily="66" charset="0"/>
              </a:rPr>
              <a:t>Transmission Line Utilization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AE370-85BE-C2B7-53AF-E219FB1D5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6000" y="1690688"/>
            <a:ext cx="7200000" cy="4948395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0030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FEF0-84A8-59ED-7C6B-444F244D1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1775"/>
            <a:ext cx="10515600" cy="1314450"/>
          </a:xfrm>
        </p:spPr>
        <p:txBody>
          <a:bodyPr/>
          <a:lstStyle/>
          <a:p>
            <a:pPr algn="ctr"/>
            <a: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Introduction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9742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B1675-EAE0-103D-36E5-681E3323E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Mongolian Baiti" panose="03000500000000000000" pitchFamily="66" charset="0"/>
                <a:cs typeface="Mongolian Baiti" panose="03000500000000000000" pitchFamily="66" charset="0"/>
              </a:rPr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73612-F6D8-1336-88DD-DE75A0FD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Pakistan's </a:t>
            </a:r>
            <a:r>
              <a:rPr lang="en-US" b="1" dirty="0"/>
              <a:t>Punjab</a:t>
            </a:r>
            <a:r>
              <a:rPr lang="en-US" dirty="0"/>
              <a:t> province, home to over </a:t>
            </a:r>
            <a:r>
              <a:rPr lang="en-US" b="1" dirty="0"/>
              <a:t>110 million people</a:t>
            </a:r>
            <a:r>
              <a:rPr lang="en-US" dirty="0"/>
              <a:t>, faces significant challenges in electrical power management including: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Aging power infrastructure.</a:t>
            </a:r>
          </a:p>
          <a:p>
            <a:r>
              <a:rPr lang="en-US" dirty="0"/>
              <a:t>15-20% transmission losses.</a:t>
            </a:r>
          </a:p>
          <a:p>
            <a:r>
              <a:rPr lang="en-US" dirty="0"/>
              <a:t>Lack of real-time monitoring between 58 districts</a:t>
            </a:r>
          </a:p>
          <a:p>
            <a:r>
              <a:rPr lang="en-US" dirty="0"/>
              <a:t>Unbalanced load distribution during peak hours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relational database system modernizes the province's power management by digitizing the complete </a:t>
            </a:r>
            <a:r>
              <a:rPr lang="en-US" b="1" dirty="0"/>
              <a:t>generation-transmission-consumption cycle</a:t>
            </a:r>
            <a:r>
              <a:rPr lang="en-US" dirty="0"/>
              <a:t>.</a:t>
            </a:r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064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5047E-3042-E8FA-C74F-0A8A5C0AD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Mongolian Baiti" panose="03000500000000000000" pitchFamily="66" charset="0"/>
                <a:cs typeface="Mongolian Baiti" panose="03000500000000000000" pitchFamily="66" charset="0"/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7E1A4-9C0E-68C6-B064-5D7713F44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Primary Objectives:</a:t>
            </a:r>
            <a:endParaRPr lang="en-US" sz="2600" dirty="0"/>
          </a:p>
          <a:p>
            <a:pPr marL="514350" indent="-514350">
              <a:buFont typeface="+mj-lt"/>
              <a:buAutoNum type="arabicParenR"/>
            </a:pPr>
            <a:r>
              <a:rPr lang="en-US" sz="2600" dirty="0"/>
              <a:t>Create a unified digital repository for all power infrastructure assets.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600" dirty="0"/>
              <a:t>Reduce transmission losses through intelligent load analytics.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600" dirty="0"/>
              <a:t>Enable real-time monitoring of 25+ power plants and 58 grid stations.</a:t>
            </a:r>
          </a:p>
          <a:p>
            <a:pPr marL="514350" indent="-514350">
              <a:buFont typeface="+mj-lt"/>
              <a:buAutoNum type="arabicParenR"/>
            </a:pPr>
            <a:r>
              <a:rPr lang="en-US" sz="2600" dirty="0"/>
              <a:t>Provide consumption trend analysis for each districts.</a:t>
            </a:r>
          </a:p>
          <a:p>
            <a:pPr marL="514350" indent="-514350">
              <a:buFont typeface="+mj-lt"/>
              <a:buAutoNum type="arabicParenR"/>
            </a:pPr>
            <a:r>
              <a:rPr lang="en-GB" sz="2600" dirty="0"/>
              <a:t>Sustainability Metrics(Renewable energy% to Non-renewable energy%)</a:t>
            </a:r>
          </a:p>
          <a:p>
            <a:pPr marL="514350" indent="-514350">
              <a:buFont typeface="+mj-lt"/>
              <a:buAutoNum type="arabicParenR"/>
            </a:pPr>
            <a:r>
              <a:rPr lang="en-GB" sz="2600" dirty="0"/>
              <a:t>Support future integration of transmission lines and power plants.</a:t>
            </a:r>
          </a:p>
          <a:p>
            <a:pPr marL="514350" indent="-514350">
              <a:buFont typeface="+mj-lt"/>
              <a:buAutoNum type="arabicParenR"/>
            </a:pP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2519644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9A4CF-063C-DA1E-5621-596F69D8C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u="sng" dirty="0">
                <a:latin typeface="Mongolian Baiti" panose="03000500000000000000" pitchFamily="66" charset="0"/>
                <a:cs typeface="Mongolian Baiti" panose="03000500000000000000" pitchFamily="66" charset="0"/>
              </a:rPr>
              <a:t>Requirements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249A91-30EB-CE6B-6B1A-7D0CFE2EA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1402"/>
          </a:xfrm>
        </p:spPr>
        <p:txBody>
          <a:bodyPr/>
          <a:lstStyle/>
          <a:p>
            <a:r>
              <a:rPr lang="en-GB" dirty="0"/>
              <a:t>Functional</a:t>
            </a:r>
            <a:endParaRPr lang="en-GB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6F0493-8C8E-32DC-F580-2C1E68DC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94965"/>
            <a:ext cx="5157787" cy="4197910"/>
          </a:xfrm>
        </p:spPr>
        <p:txBody>
          <a:bodyPr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200" dirty="0"/>
              <a:t>Record real-time data from all power plants.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Track district-wise consumption with accuracy.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Map the transmission lines with voltage/capacity metadata.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Identify abnormal consumption.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Notify staff when plant efficiency drops.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Auto-generate reports according to compiled data.</a:t>
            </a:r>
          </a:p>
          <a:p>
            <a:endParaRPr lang="en-GB" sz="2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345C07-9549-863B-7FF5-0872D0FC7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1402"/>
          </a:xfrm>
        </p:spPr>
        <p:txBody>
          <a:bodyPr/>
          <a:lstStyle/>
          <a:p>
            <a:r>
              <a:rPr lang="en-GB" dirty="0"/>
              <a:t>Hardware / Software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8C50CF-F365-CEAE-54D0-0B2EF050DA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94965"/>
            <a:ext cx="5183188" cy="389469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GB" sz="2200" dirty="0"/>
              <a:t>Database Server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Application Server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Networking</a:t>
            </a:r>
          </a:p>
          <a:p>
            <a:pPr marL="457200" indent="-457200">
              <a:buFont typeface="+mj-lt"/>
              <a:buAutoNum type="arabicPeriod"/>
            </a:pPr>
            <a:endParaRPr lang="en-GB" sz="2200" dirty="0"/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Database(PostgreSQL)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real-time data streaming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Monitoring software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200" dirty="0"/>
              <a:t>Compatible OS for all devices which shall be used.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2F9CD7-545D-137B-9A1A-B9679FA7C975}"/>
              </a:ext>
            </a:extLst>
          </p:cNvPr>
          <p:cNvCxnSpPr>
            <a:cxnSpLocks/>
          </p:cNvCxnSpPr>
          <p:nvPr/>
        </p:nvCxnSpPr>
        <p:spPr>
          <a:xfrm>
            <a:off x="5997575" y="1681163"/>
            <a:ext cx="0" cy="48361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6601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F914-9B0F-9B08-416A-494B46D41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05598"/>
            <a:ext cx="10515600" cy="2446804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Functional</a:t>
            </a:r>
            <a:b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</a:br>
            <a: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2683944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7B410-1657-FCFC-8498-62EB75DD5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Method of Use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A54B0-8B7C-A9E3-1880-EB4F5541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461402"/>
          </a:xfrm>
        </p:spPr>
        <p:txBody>
          <a:bodyPr/>
          <a:lstStyle/>
          <a:p>
            <a:r>
              <a:rPr lang="en-GB" dirty="0"/>
              <a:t>Primary Users</a:t>
            </a:r>
            <a:endParaRPr lang="en-GB" b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F5550-573A-4D19-A780-678F94D99A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312894"/>
            <a:ext cx="5157787" cy="4179981"/>
          </a:xfrm>
        </p:spPr>
        <p:txBody>
          <a:bodyPr>
            <a:noAutofit/>
          </a:bodyPr>
          <a:lstStyle/>
          <a:p>
            <a:r>
              <a:rPr lang="en-US" sz="2200" b="1" dirty="0"/>
              <a:t>Grid Operators</a:t>
            </a:r>
            <a:r>
              <a:rPr lang="en-US" sz="2200" dirty="0"/>
              <a:t> – Monitor real-time power generation/transmission and balance loads.</a:t>
            </a:r>
          </a:p>
          <a:p>
            <a:r>
              <a:rPr lang="en-US" sz="2200" b="1" dirty="0"/>
              <a:t>DISCO Engineers</a:t>
            </a:r>
            <a:r>
              <a:rPr lang="en-US" sz="2200" dirty="0"/>
              <a:t> – Track distribution losses and manage outages.</a:t>
            </a:r>
          </a:p>
          <a:p>
            <a:r>
              <a:rPr lang="en-US" sz="2200" b="1" dirty="0"/>
              <a:t>NEPRA Regulators</a:t>
            </a:r>
            <a:r>
              <a:rPr lang="en-US" sz="2200" dirty="0"/>
              <a:t> – Audit compliance and analyze data.</a:t>
            </a:r>
          </a:p>
          <a:p>
            <a:r>
              <a:rPr lang="en-US" sz="2200" b="1" dirty="0"/>
              <a:t>Provincial Planners</a:t>
            </a:r>
            <a:r>
              <a:rPr lang="en-US" sz="2200" dirty="0"/>
              <a:t> – Forecast demand and optimize infrastructure investments.</a:t>
            </a:r>
          </a:p>
          <a:p>
            <a:r>
              <a:rPr lang="en-US" sz="2200" b="1" dirty="0"/>
              <a:t>Power Plant Managers</a:t>
            </a:r>
            <a:r>
              <a:rPr lang="en-US" sz="2200" dirty="0"/>
              <a:t> – Report generation metrics and maintenance needs.</a:t>
            </a:r>
          </a:p>
          <a:p>
            <a:endParaRPr lang="en-GB" sz="22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130046-9327-96A7-A2C5-15635B456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461402"/>
          </a:xfrm>
        </p:spPr>
        <p:txBody>
          <a:bodyPr/>
          <a:lstStyle/>
          <a:p>
            <a:r>
              <a:rPr lang="en-GB" dirty="0"/>
              <a:t>Usage Scenarios</a:t>
            </a:r>
            <a:endParaRPr lang="en-GB" b="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50ED17-46FD-5C0E-2004-210E9803A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312894"/>
            <a:ext cx="5183188" cy="4179979"/>
          </a:xfrm>
        </p:spPr>
        <p:txBody>
          <a:bodyPr>
            <a:normAutofit/>
          </a:bodyPr>
          <a:lstStyle/>
          <a:p>
            <a:r>
              <a:rPr lang="en-GB" sz="2200" b="1" dirty="0"/>
              <a:t>Real-Time Monitoring</a:t>
            </a:r>
            <a:r>
              <a:rPr lang="en-GB" sz="2200" dirty="0"/>
              <a:t>: Grid operators track 500kV/220kV line capacities.</a:t>
            </a:r>
          </a:p>
          <a:p>
            <a:r>
              <a:rPr lang="en-GB" sz="2200" b="1" dirty="0"/>
              <a:t>Billing Support</a:t>
            </a:r>
            <a:r>
              <a:rPr lang="en-GB" sz="2200" dirty="0"/>
              <a:t>: DISCOs correlate consumption with customer meters.</a:t>
            </a:r>
          </a:p>
          <a:p>
            <a:r>
              <a:rPr lang="en-GB" sz="2200" b="1" dirty="0"/>
              <a:t>Emergency Response</a:t>
            </a:r>
            <a:r>
              <a:rPr lang="en-GB" sz="2200" dirty="0"/>
              <a:t>: Outage alerts trigger repair crews via SMS/email.</a:t>
            </a:r>
          </a:p>
          <a:p>
            <a:r>
              <a:rPr lang="en-GB" sz="2200" b="1" dirty="0"/>
              <a:t>Long-Term Planning</a:t>
            </a:r>
            <a:r>
              <a:rPr lang="en-GB" sz="2200" dirty="0"/>
              <a:t>: Planners simulate grid expansions using historical data</a:t>
            </a:r>
          </a:p>
          <a:p>
            <a:endParaRPr lang="en-GB" sz="22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34D52E5-A79B-8611-A2BC-AC11D2C649BC}"/>
              </a:ext>
            </a:extLst>
          </p:cNvPr>
          <p:cNvCxnSpPr>
            <a:cxnSpLocks/>
          </p:cNvCxnSpPr>
          <p:nvPr/>
        </p:nvCxnSpPr>
        <p:spPr>
          <a:xfrm>
            <a:off x="5997575" y="1690688"/>
            <a:ext cx="0" cy="488044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30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12D42-3A40-1886-5E3B-16A9B23C8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11823"/>
            <a:ext cx="10515600" cy="1434353"/>
          </a:xfrm>
        </p:spPr>
        <p:txBody>
          <a:bodyPr>
            <a:normAutofit/>
          </a:bodyPr>
          <a:lstStyle/>
          <a:p>
            <a:pPr algn="ctr"/>
            <a:r>
              <a:rPr lang="en-GB" sz="8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ongolian Baiti" panose="03000500000000000000" pitchFamily="66" charset="0"/>
                <a:cs typeface="Mongolian Baiti" panose="03000500000000000000" pitchFamily="66" charset="0"/>
              </a:rPr>
              <a:t>Entity Data Model</a:t>
            </a:r>
          </a:p>
        </p:txBody>
      </p:sp>
    </p:spTree>
    <p:extLst>
      <p:ext uri="{BB962C8B-B14F-4D97-AF65-F5344CB8AC3E}">
        <p14:creationId xmlns:p14="http://schemas.microsoft.com/office/powerpoint/2010/main" val="3179306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4415</TotalTime>
  <Words>618</Words>
  <Application>Microsoft Office PowerPoint</Application>
  <PresentationFormat>Widescreen</PresentationFormat>
  <Paragraphs>123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Mongolian Baiti</vt:lpstr>
      <vt:lpstr>Office Theme</vt:lpstr>
      <vt:lpstr>Database Systems Spring-2025 Department of Computer Science The Islamia University Bahawalpur</vt:lpstr>
      <vt:lpstr>Punjab Power Infrastructure 2024</vt:lpstr>
      <vt:lpstr>Introduction</vt:lpstr>
      <vt:lpstr>Background</vt:lpstr>
      <vt:lpstr>Goals</vt:lpstr>
      <vt:lpstr>Requirements</vt:lpstr>
      <vt:lpstr>Functional Description</vt:lpstr>
      <vt:lpstr>Method of Use</vt:lpstr>
      <vt:lpstr>Entity Data Model</vt:lpstr>
      <vt:lpstr>PowerPoint Presentation</vt:lpstr>
      <vt:lpstr>Description</vt:lpstr>
      <vt:lpstr>Schema</vt:lpstr>
      <vt:lpstr>PowerPoint Presentation</vt:lpstr>
      <vt:lpstr>Table names and their Schema structures</vt:lpstr>
      <vt:lpstr>Example queries  &amp;  Outputs</vt:lpstr>
      <vt:lpstr>Create temp table which we will delete later</vt:lpstr>
      <vt:lpstr>Insert test record</vt:lpstr>
      <vt:lpstr>Verify Output</vt:lpstr>
      <vt:lpstr>Updating record</vt:lpstr>
      <vt:lpstr>Viewing changes</vt:lpstr>
      <vt:lpstr>Extracting Insights  from  DataBase</vt:lpstr>
      <vt:lpstr>Identify highest consumption in 2024</vt:lpstr>
      <vt:lpstr>Yearly downtime by plant type</vt:lpstr>
      <vt:lpstr>Transmission Line Utilization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Irtaza</dc:creator>
  <cp:lastModifiedBy>Muhammad Irtaza</cp:lastModifiedBy>
  <cp:revision>4</cp:revision>
  <dcterms:created xsi:type="dcterms:W3CDTF">2025-05-31T16:58:40Z</dcterms:created>
  <dcterms:modified xsi:type="dcterms:W3CDTF">2025-06-03T18:34:53Z</dcterms:modified>
</cp:coreProperties>
</file>