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oTPrWMWkgVTfA8pMBGHytSZy/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f76d0b8bd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f76d0b8b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52615bc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52615b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f99c4099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f99c409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db3b31d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edb3b31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f99c4099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f99c409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f99c4099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f99c409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edb3b31d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edb3b31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db3b31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edb3b3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99c4099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99c409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db3b31d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edb3b31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db3b31d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edb3b31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99c409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99c40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f76d0b8b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f76d0b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/>
          <p:cNvPicPr preferRelativeResize="0"/>
          <p:nvPr/>
        </p:nvPicPr>
        <p:blipFill rotWithShape="1">
          <a:blip r:embed="rId2">
            <a:alphaModFix/>
          </a:blip>
          <a:srcRect b="81517" l="88730" r="0" t="0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Relationship Id="rId7" Type="http://schemas.openxmlformats.org/officeDocument/2006/relationships/image" Target="../media/image31.jpg"/><Relationship Id="rId8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cFg-qvX9frMIKvJkEjLgcVGlEUb7tMvC/view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900" y="1943153"/>
            <a:ext cx="2757000" cy="125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825" y="810450"/>
            <a:ext cx="948825" cy="9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76d0b8bd_1_3"/>
          <p:cNvSpPr txBox="1"/>
          <p:nvPr/>
        </p:nvSpPr>
        <p:spPr>
          <a:xfrm>
            <a:off x="2963575" y="704900"/>
            <a:ext cx="544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FRONTEND Panel Administrativo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1f76d0b8bd_1_3"/>
          <p:cNvSpPr txBox="1"/>
          <p:nvPr/>
        </p:nvSpPr>
        <p:spPr>
          <a:xfrm>
            <a:off x="774665" y="2343150"/>
            <a:ext cx="17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1f76d0b8bd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274" y="1967350"/>
            <a:ext cx="940650" cy="9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1f76d0b8bd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850" y="1829650"/>
            <a:ext cx="1962150" cy="10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1f76d0b8bd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586" y="1849536"/>
            <a:ext cx="1038588" cy="103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1f76d0b8bd_1_3"/>
          <p:cNvSpPr txBox="1"/>
          <p:nvPr/>
        </p:nvSpPr>
        <p:spPr>
          <a:xfrm>
            <a:off x="4456338" y="3043425"/>
            <a:ext cx="19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framework front-end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1f76d0b8bd_1_3"/>
          <p:cNvSpPr txBox="1"/>
          <p:nvPr/>
        </p:nvSpPr>
        <p:spPr>
          <a:xfrm>
            <a:off x="922025" y="2935725"/>
            <a:ext cx="17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framework visual para autenticación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1f76d0b8bd_1_3"/>
          <p:cNvSpPr txBox="1"/>
          <p:nvPr/>
        </p:nvSpPr>
        <p:spPr>
          <a:xfrm>
            <a:off x="2609850" y="2935725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Herramientas para vistas del panel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11f76d0b8bd_1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925" y="1898500"/>
            <a:ext cx="1739306" cy="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1f76d0b8bd_1_3"/>
          <p:cNvSpPr txBox="1"/>
          <p:nvPr/>
        </p:nvSpPr>
        <p:spPr>
          <a:xfrm>
            <a:off x="6729775" y="2908000"/>
            <a:ext cx="12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BIblioteca JS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152615bc2_0_0"/>
          <p:cNvSpPr txBox="1"/>
          <p:nvPr/>
        </p:nvSpPr>
        <p:spPr>
          <a:xfrm>
            <a:off x="3317550" y="704900"/>
            <a:ext cx="509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BACKEND Panel Administrativo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2152615bc2_0_0"/>
          <p:cNvSpPr txBox="1"/>
          <p:nvPr/>
        </p:nvSpPr>
        <p:spPr>
          <a:xfrm>
            <a:off x="3354065" y="2338563"/>
            <a:ext cx="17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Principal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2152615bc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737" y="3036200"/>
            <a:ext cx="1023575" cy="6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2152615bc2_0_0"/>
          <p:cNvSpPr txBox="1"/>
          <p:nvPr/>
        </p:nvSpPr>
        <p:spPr>
          <a:xfrm>
            <a:off x="3107288" y="364895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Servicio Cloud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2152615bc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375" y="3115788"/>
            <a:ext cx="1486776" cy="64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2152615bc2_0_0"/>
          <p:cNvSpPr txBox="1"/>
          <p:nvPr/>
        </p:nvSpPr>
        <p:spPr>
          <a:xfrm>
            <a:off x="4909646" y="3849238"/>
            <a:ext cx="10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DB servicio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12152615bc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8381" y="2855150"/>
            <a:ext cx="1147602" cy="76490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2152615bc2_0_0"/>
          <p:cNvSpPr txBox="1"/>
          <p:nvPr/>
        </p:nvSpPr>
        <p:spPr>
          <a:xfrm>
            <a:off x="1640384" y="3659438"/>
            <a:ext cx="10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Motor DB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12152615bc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550" y="1403850"/>
            <a:ext cx="1857429" cy="9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2152615bc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5448" y="1285568"/>
            <a:ext cx="1023575" cy="118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2152615bc2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9019" y="2968869"/>
            <a:ext cx="1147600" cy="11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2152615bc2_0_0"/>
          <p:cNvSpPr txBox="1"/>
          <p:nvPr/>
        </p:nvSpPr>
        <p:spPr>
          <a:xfrm>
            <a:off x="5091925" y="2520238"/>
            <a:ext cx="27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manejador de paquetes para PHP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2152615bc2_0_0"/>
          <p:cNvSpPr txBox="1"/>
          <p:nvPr/>
        </p:nvSpPr>
        <p:spPr>
          <a:xfrm>
            <a:off x="6819225" y="4116475"/>
            <a:ext cx="15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Balanceo de carga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2152615bc2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9200" y="1525625"/>
            <a:ext cx="1486775" cy="774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2152615bc2_0_0"/>
          <p:cNvSpPr txBox="1"/>
          <p:nvPr/>
        </p:nvSpPr>
        <p:spPr>
          <a:xfrm>
            <a:off x="1239200" y="2348575"/>
            <a:ext cx="16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Lenguaje Principal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99c4099a_0_11"/>
          <p:cNvSpPr txBox="1"/>
          <p:nvPr/>
        </p:nvSpPr>
        <p:spPr>
          <a:xfrm>
            <a:off x="3544950" y="660500"/>
            <a:ext cx="491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TRABAJO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1f99c4099a_0_11"/>
          <p:cNvSpPr txBox="1"/>
          <p:nvPr/>
        </p:nvSpPr>
        <p:spPr>
          <a:xfrm>
            <a:off x="3544950" y="660500"/>
            <a:ext cx="491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METODOLOGÍA DE TRABAJO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1f99c4099a_0_11"/>
          <p:cNvSpPr txBox="1"/>
          <p:nvPr/>
        </p:nvSpPr>
        <p:spPr>
          <a:xfrm>
            <a:off x="5980738" y="4074700"/>
            <a:ext cx="44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11f99c4099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00" y="1344988"/>
            <a:ext cx="1143825" cy="10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1f99c4099a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225" y="1370977"/>
            <a:ext cx="1997584" cy="10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1f99c4099a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802" y="1353400"/>
            <a:ext cx="929425" cy="3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1f99c4099a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7180" y="1370975"/>
            <a:ext cx="1464950" cy="11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1f99c4099a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555" y="1294775"/>
            <a:ext cx="17907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1f99c4099a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6845" y="2846245"/>
            <a:ext cx="2756665" cy="11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1f99c4099a_0_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2850" y="2846250"/>
            <a:ext cx="2342175" cy="11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1f99c4099a_0_11"/>
          <p:cNvSpPr txBox="1"/>
          <p:nvPr/>
        </p:nvSpPr>
        <p:spPr>
          <a:xfrm>
            <a:off x="605025" y="2414875"/>
            <a:ext cx="199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METODOLOGÍA ÁGIL  </a:t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f99c4099a_0_11"/>
          <p:cNvSpPr txBox="1"/>
          <p:nvPr/>
        </p:nvSpPr>
        <p:spPr>
          <a:xfrm>
            <a:off x="3206250" y="2183550"/>
            <a:ext cx="123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JIRA </a:t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1f99c4099a_0_11"/>
          <p:cNvSpPr txBox="1"/>
          <p:nvPr/>
        </p:nvSpPr>
        <p:spPr>
          <a:xfrm>
            <a:off x="4804850" y="2259750"/>
            <a:ext cx="17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ACTAS DE REUNIÓN</a:t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1f99c4099a_0_11"/>
          <p:cNvSpPr txBox="1"/>
          <p:nvPr/>
        </p:nvSpPr>
        <p:spPr>
          <a:xfrm>
            <a:off x="7282300" y="2475300"/>
            <a:ext cx="73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MEET </a:t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1f99c4099a_0_11"/>
          <p:cNvSpPr txBox="1"/>
          <p:nvPr/>
        </p:nvSpPr>
        <p:spPr>
          <a:xfrm>
            <a:off x="1566725" y="4016925"/>
            <a:ext cx="164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GANTT</a:t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edb3b31d0_0_15"/>
          <p:cNvSpPr txBox="1"/>
          <p:nvPr/>
        </p:nvSpPr>
        <p:spPr>
          <a:xfrm>
            <a:off x="5616249" y="1119326"/>
            <a:ext cx="249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ACTUALIDAD 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1edb3b31d0_0_15"/>
          <p:cNvSpPr txBox="1"/>
          <p:nvPr/>
        </p:nvSpPr>
        <p:spPr>
          <a:xfrm>
            <a:off x="1146175" y="2139975"/>
            <a:ext cx="710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FASE BETA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11edb3b31d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125" y="2729525"/>
            <a:ext cx="2446400" cy="10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f99c4099a_0_23"/>
          <p:cNvSpPr txBox="1"/>
          <p:nvPr/>
        </p:nvSpPr>
        <p:spPr>
          <a:xfrm>
            <a:off x="7630300" y="0"/>
            <a:ext cx="129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VIDEO.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1f99c4099a_0_23" title="VIDEO PRESENTAC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50" y="523200"/>
            <a:ext cx="8045250" cy="40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f99c4099a_0_27"/>
          <p:cNvSpPr txBox="1"/>
          <p:nvPr/>
        </p:nvSpPr>
        <p:spPr>
          <a:xfrm>
            <a:off x="2947500" y="2316425"/>
            <a:ext cx="3249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DEL SISTEMA.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edb3b31d0_0_10"/>
          <p:cNvSpPr txBox="1"/>
          <p:nvPr/>
        </p:nvSpPr>
        <p:spPr>
          <a:xfrm>
            <a:off x="5616249" y="1119326"/>
            <a:ext cx="249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1edb3b31d0_0_10"/>
          <p:cNvSpPr txBox="1"/>
          <p:nvPr/>
        </p:nvSpPr>
        <p:spPr>
          <a:xfrm>
            <a:off x="1146175" y="1938525"/>
            <a:ext cx="740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Darwin Tusarma Programador BackEnd Devops.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1edb3b31d0_0_10"/>
          <p:cNvSpPr txBox="1"/>
          <p:nvPr/>
        </p:nvSpPr>
        <p:spPr>
          <a:xfrm>
            <a:off x="1146175" y="2310150"/>
            <a:ext cx="710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Santiago Diaz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Programador BackEnd.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1edb3b31d0_0_10"/>
          <p:cNvSpPr txBox="1"/>
          <p:nvPr/>
        </p:nvSpPr>
        <p:spPr>
          <a:xfrm>
            <a:off x="1146175" y="2699075"/>
            <a:ext cx="710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Monica Ardila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Programadora 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1edb3b31d0_0_10"/>
          <p:cNvSpPr txBox="1"/>
          <p:nvPr/>
        </p:nvSpPr>
        <p:spPr>
          <a:xfrm>
            <a:off x="1164575" y="3071575"/>
            <a:ext cx="710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Alexis Carreño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Testing 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5463849" y="966926"/>
            <a:ext cx="249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993775" y="1786125"/>
            <a:ext cx="7104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empresas no encuentran la herramienta óptima para  gestionar sus indicadores de servicio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db3b31d0_0_0"/>
          <p:cNvSpPr txBox="1"/>
          <p:nvPr/>
        </p:nvSpPr>
        <p:spPr>
          <a:xfrm>
            <a:off x="5616249" y="1119326"/>
            <a:ext cx="249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1edb3b31d0_0_0"/>
          <p:cNvSpPr txBox="1"/>
          <p:nvPr/>
        </p:nvSpPr>
        <p:spPr>
          <a:xfrm>
            <a:off x="1146175" y="1938525"/>
            <a:ext cx="7104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creada para empresas, que conecta servicios de 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mensajería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turnos, con las personas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99c4099a_0_18"/>
          <p:cNvSpPr txBox="1"/>
          <p:nvPr/>
        </p:nvSpPr>
        <p:spPr>
          <a:xfrm>
            <a:off x="4240600" y="1271725"/>
            <a:ext cx="402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f99c4099a_0_18"/>
          <p:cNvSpPr txBox="1"/>
          <p:nvPr/>
        </p:nvSpPr>
        <p:spPr>
          <a:xfrm>
            <a:off x="1298575" y="2090925"/>
            <a:ext cx="7104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basa en la venta de paquetes de 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mensajería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texto, y el valor agregado es el Cloud para almacenar la 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db3b31d0_0_20"/>
          <p:cNvSpPr txBox="1"/>
          <p:nvPr/>
        </p:nvSpPr>
        <p:spPr>
          <a:xfrm>
            <a:off x="5616249" y="1119326"/>
            <a:ext cx="249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PROYECCIÓN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1edb3b31d0_0_20"/>
          <p:cNvSpPr txBox="1"/>
          <p:nvPr/>
        </p:nvSpPr>
        <p:spPr>
          <a:xfrm>
            <a:off x="1146175" y="1938525"/>
            <a:ext cx="7104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Expansión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nivel nacional e internacional, y 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visualización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gran parte de empresas que requieren servicios personalizados.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db3b31d0_0_5"/>
          <p:cNvSpPr txBox="1"/>
          <p:nvPr/>
        </p:nvSpPr>
        <p:spPr>
          <a:xfrm>
            <a:off x="5616249" y="1119326"/>
            <a:ext cx="249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COMPETENCIA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1edb3b31d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25" y="1608438"/>
            <a:ext cx="3876474" cy="19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1edb3b31d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400" y="1608450"/>
            <a:ext cx="3586432" cy="19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1edb3b31d0_0_5"/>
          <p:cNvSpPr txBox="1"/>
          <p:nvPr/>
        </p:nvSpPr>
        <p:spPr>
          <a:xfrm>
            <a:off x="658325" y="3595025"/>
            <a:ext cx="387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12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https://www.twilio.com/go/messaging-sales-spa-latam-1</a:t>
            </a:r>
            <a:endParaRPr b="0" i="0" sz="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1edb3b31d0_0_5"/>
          <p:cNvSpPr txBox="1"/>
          <p:nvPr/>
        </p:nvSpPr>
        <p:spPr>
          <a:xfrm>
            <a:off x="4611000" y="3595025"/>
            <a:ext cx="387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12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https://www.twilio.com/go/messaging-sales-spa-latam-1</a:t>
            </a:r>
            <a:endParaRPr b="0" i="0" sz="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1f99c409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98" y="1333500"/>
            <a:ext cx="1260675" cy="10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1f99c4099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875" y="2871750"/>
            <a:ext cx="1353637" cy="111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1f99c4099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625" y="1300825"/>
            <a:ext cx="940068" cy="11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1f99c4099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2375" y="2843325"/>
            <a:ext cx="2420333" cy="11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1f99c4099a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7013" y="1272388"/>
            <a:ext cx="1726875" cy="11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1f99c4099a_0_0"/>
          <p:cNvSpPr txBox="1"/>
          <p:nvPr/>
        </p:nvSpPr>
        <p:spPr>
          <a:xfrm>
            <a:off x="5833312" y="620451"/>
            <a:ext cx="249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76d0b8bd_0_0"/>
          <p:cNvSpPr txBox="1"/>
          <p:nvPr/>
        </p:nvSpPr>
        <p:spPr>
          <a:xfrm>
            <a:off x="5616249" y="1119326"/>
            <a:ext cx="249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BACKEND API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1f76d0b8b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75" y="1828675"/>
            <a:ext cx="1486763" cy="9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1f76d0b8bd_0_0"/>
          <p:cNvSpPr txBox="1"/>
          <p:nvPr/>
        </p:nvSpPr>
        <p:spPr>
          <a:xfrm>
            <a:off x="847963" y="2821550"/>
            <a:ext cx="14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Desarrollo de API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1f76d0b8b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600" y="2031688"/>
            <a:ext cx="1868538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1f76d0b8bd_0_0"/>
          <p:cNvSpPr txBox="1"/>
          <p:nvPr/>
        </p:nvSpPr>
        <p:spPr>
          <a:xfrm>
            <a:off x="2776775" y="2821550"/>
            <a:ext cx="2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 API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11f76d0b8b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000" y="1986925"/>
            <a:ext cx="1023575" cy="6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1f76d0b8bd_0_0"/>
          <p:cNvSpPr txBox="1"/>
          <p:nvPr/>
        </p:nvSpPr>
        <p:spPr>
          <a:xfrm>
            <a:off x="5081788" y="282155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Servicio Cloud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11f76d0b8b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7300" y="1971675"/>
            <a:ext cx="1486776" cy="64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1f76d0b8bd_0_0"/>
          <p:cNvSpPr txBox="1"/>
          <p:nvPr/>
        </p:nvSpPr>
        <p:spPr>
          <a:xfrm>
            <a:off x="6908884" y="2821550"/>
            <a:ext cx="10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DB servicio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11f76d0b8bd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7556" y="3285400"/>
            <a:ext cx="1147602" cy="764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1f76d0b8bd_0_0"/>
          <p:cNvSpPr txBox="1"/>
          <p:nvPr/>
        </p:nvSpPr>
        <p:spPr>
          <a:xfrm>
            <a:off x="1079571" y="3989575"/>
            <a:ext cx="10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Motor DB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11f76d0b8bd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0377" y="3407049"/>
            <a:ext cx="643250" cy="6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f76d0b8bd_0_0"/>
          <p:cNvSpPr txBox="1"/>
          <p:nvPr/>
        </p:nvSpPr>
        <p:spPr>
          <a:xfrm>
            <a:off x="3037502" y="4050300"/>
            <a:ext cx="3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Protocolo de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conexión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remota para despliegue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1f76d0b8bd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12374" y="3346225"/>
            <a:ext cx="1023112" cy="6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1f76d0b8bd_0_0"/>
          <p:cNvSpPr txBox="1"/>
          <p:nvPr/>
        </p:nvSpPr>
        <p:spPr>
          <a:xfrm>
            <a:off x="7149325" y="4050300"/>
            <a:ext cx="5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