
<file path=[Content_Types].xml><?xml version="1.0" encoding="utf-8"?>
<Types xmlns="http://schemas.openxmlformats.org/package/2006/content-types">
  <Default Extension="png" ContentType="image/png"/>
  <Default Extension="jfif" ContentType="image/jpe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5"/>
  </p:notesMasterIdLst>
  <p:sldIdLst>
    <p:sldId id="256" r:id="rId2"/>
    <p:sldId id="258" r:id="rId3"/>
    <p:sldId id="259" r:id="rId4"/>
    <p:sldId id="260" r:id="rId5"/>
    <p:sldId id="272" r:id="rId6"/>
    <p:sldId id="280" r:id="rId7"/>
    <p:sldId id="278" r:id="rId8"/>
    <p:sldId id="281" r:id="rId9"/>
    <p:sldId id="266" r:id="rId10"/>
    <p:sldId id="274" r:id="rId11"/>
    <p:sldId id="271" r:id="rId12"/>
    <p:sldId id="265" r:id="rId13"/>
    <p:sldId id="282" r:id="rId14"/>
    <p:sldId id="299" r:id="rId15"/>
    <p:sldId id="284" r:id="rId16"/>
    <p:sldId id="286" r:id="rId17"/>
    <p:sldId id="285" r:id="rId18"/>
    <p:sldId id="283" r:id="rId19"/>
    <p:sldId id="269" r:id="rId20"/>
    <p:sldId id="277" r:id="rId21"/>
    <p:sldId id="287" r:id="rId22"/>
    <p:sldId id="279" r:id="rId23"/>
    <p:sldId id="289" r:id="rId24"/>
    <p:sldId id="288" r:id="rId25"/>
    <p:sldId id="290" r:id="rId26"/>
    <p:sldId id="291" r:id="rId27"/>
    <p:sldId id="292" r:id="rId28"/>
    <p:sldId id="293" r:id="rId29"/>
    <p:sldId id="301" r:id="rId30"/>
    <p:sldId id="295" r:id="rId31"/>
    <p:sldId id="298" r:id="rId32"/>
    <p:sldId id="300" r:id="rId33"/>
    <p:sldId id="275" r:id="rId34"/>
  </p:sldIdLst>
  <p:sldSz cx="9144000" cy="5143500" type="screen16x9"/>
  <p:notesSz cx="6858000" cy="9144000"/>
  <p:embeddedFontLst>
    <p:embeddedFont>
      <p:font typeface="Rubik" panose="020B0604020202020204" charset="-79"/>
      <p:regular r:id="rId36"/>
      <p:bold r:id="rId37"/>
      <p:italic r:id="rId38"/>
      <p:boldItalic r:id="rId39"/>
    </p:embeddedFont>
    <p:embeddedFont>
      <p:font typeface="Poppins" panose="020B0604020202020204" charset="0"/>
      <p:regular r:id="rId40"/>
      <p:bold r:id="rId41"/>
      <p:italic r:id="rId42"/>
      <p:boldItalic r:id="rId43"/>
    </p:embeddedFont>
    <p:embeddedFont>
      <p:font typeface="Shabnam" panose="020B0603030804020204" pitchFamily="34" charset="-78"/>
      <p:regular r:id="rId44"/>
      <p:bold r:id="rId45"/>
    </p:embeddedFont>
    <p:embeddedFont>
      <p:font typeface="B Titr" panose="00000700000000000000" pitchFamily="2" charset="-78"/>
      <p:bold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153E"/>
    <a:srgbClr val="011446"/>
    <a:srgbClr val="8A8A9E"/>
    <a:srgbClr val="A7F6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39C16B-9F42-4B8E-94F4-30F7117160C1}">
  <a:tblStyle styleId="{8639C16B-9F42-4B8E-94F4-30F7117160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1" autoAdjust="0"/>
    <p:restoredTop sz="94660"/>
  </p:normalViewPr>
  <p:slideViewPr>
    <p:cSldViewPr snapToGrid="0">
      <p:cViewPr varScale="1">
        <p:scale>
          <a:sx n="141" d="100"/>
          <a:sy n="141"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2797fc01700_0_17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2797fc01700_0_17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797fc01700_0_17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797fc01700_0_17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797fc01700_0_17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797fc01700_0_17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977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2797fc01700_0_17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2797fc01700_0_17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993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797fc01700_0_17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797fc01700_0_17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099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797fc01700_0_17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797fc01700_0_17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797fc01700_0_17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797fc01700_0_17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2320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2797fc01700_0_180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2797fc01700_0_180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790cc7377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2790cc7377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278ae5f976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278ae5f976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797fc01700_0_17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797fc01700_0_17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78ae5f976b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78ae5f976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1338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2797fc01700_0_17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797fc01700_0_17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05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797fc01700_0_17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797fc01700_0_17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g2797fc01700_0_17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9" name="Google Shape;1089;g2797fc01700_0_179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1">
    <p:spTree>
      <p:nvGrpSpPr>
        <p:cNvPr id="1" name="Shape 360"/>
        <p:cNvGrpSpPr/>
        <p:nvPr/>
      </p:nvGrpSpPr>
      <p:grpSpPr>
        <a:xfrm>
          <a:off x="0" y="0"/>
          <a:ext cx="0" cy="0"/>
          <a:chOff x="0" y="0"/>
          <a:chExt cx="0" cy="0"/>
        </a:xfrm>
      </p:grpSpPr>
      <p:sp>
        <p:nvSpPr>
          <p:cNvPr id="361" name="Google Shape;361;p1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9"/>
          <p:cNvGrpSpPr/>
          <p:nvPr/>
        </p:nvGrpSpPr>
        <p:grpSpPr>
          <a:xfrm>
            <a:off x="-2070595" y="138930"/>
            <a:ext cx="12497838" cy="9541363"/>
            <a:chOff x="-2070595" y="138930"/>
            <a:chExt cx="12497838" cy="9541363"/>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rot="-4838195">
              <a:off x="-1944007" y="352516"/>
              <a:ext cx="2325055" cy="2229662"/>
              <a:chOff x="5165475" y="-713653"/>
              <a:chExt cx="2324999" cy="2229609"/>
            </a:xfrm>
          </p:grpSpPr>
          <p:sp>
            <p:nvSpPr>
              <p:cNvPr id="367" name="Google Shape;367;p1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8" name="Google Shape;388;p19"/>
          <p:cNvSpPr txBox="1">
            <a:spLocks noGrp="1"/>
          </p:cNvSpPr>
          <p:nvPr>
            <p:ph type="title"/>
          </p:nvPr>
        </p:nvSpPr>
        <p:spPr>
          <a:xfrm>
            <a:off x="713225" y="419625"/>
            <a:ext cx="7717500" cy="57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vl1pPr>
            <a:lvl2pPr lvl="1" rtl="0">
              <a:spcBef>
                <a:spcPts val="0"/>
              </a:spcBef>
              <a:spcAft>
                <a:spcPts val="0"/>
              </a:spcAft>
              <a:buSzPts val="3000"/>
              <a:buNone/>
              <a:defRPr b="0"/>
            </a:lvl2pPr>
            <a:lvl3pPr lvl="2" rtl="0">
              <a:spcBef>
                <a:spcPts val="0"/>
              </a:spcBef>
              <a:spcAft>
                <a:spcPts val="0"/>
              </a:spcAft>
              <a:buSzPts val="3000"/>
              <a:buNone/>
              <a:defRPr b="0"/>
            </a:lvl3pPr>
            <a:lvl4pPr lvl="3" rtl="0">
              <a:spcBef>
                <a:spcPts val="0"/>
              </a:spcBef>
              <a:spcAft>
                <a:spcPts val="0"/>
              </a:spcAft>
              <a:buSzPts val="3000"/>
              <a:buNone/>
              <a:defRPr b="0"/>
            </a:lvl4pPr>
            <a:lvl5pPr lvl="4" rtl="0">
              <a:spcBef>
                <a:spcPts val="0"/>
              </a:spcBef>
              <a:spcAft>
                <a:spcPts val="0"/>
              </a:spcAft>
              <a:buSzPts val="3000"/>
              <a:buNone/>
              <a:defRPr b="0"/>
            </a:lvl5pPr>
            <a:lvl6pPr lvl="5" rtl="0">
              <a:spcBef>
                <a:spcPts val="0"/>
              </a:spcBef>
              <a:spcAft>
                <a:spcPts val="0"/>
              </a:spcAft>
              <a:buSzPts val="3000"/>
              <a:buNone/>
              <a:defRPr b="0"/>
            </a:lvl6pPr>
            <a:lvl7pPr lvl="6" rtl="0">
              <a:spcBef>
                <a:spcPts val="0"/>
              </a:spcBef>
              <a:spcAft>
                <a:spcPts val="0"/>
              </a:spcAft>
              <a:buSzPts val="3000"/>
              <a:buNone/>
              <a:defRPr b="0"/>
            </a:lvl7pPr>
            <a:lvl8pPr lvl="7" rtl="0">
              <a:spcBef>
                <a:spcPts val="0"/>
              </a:spcBef>
              <a:spcAft>
                <a:spcPts val="0"/>
              </a:spcAft>
              <a:buSzPts val="3000"/>
              <a:buNone/>
              <a:defRPr b="0"/>
            </a:lvl8pPr>
            <a:lvl9pPr lvl="8" rtl="0">
              <a:spcBef>
                <a:spcPts val="0"/>
              </a:spcBef>
              <a:spcAft>
                <a:spcPts val="0"/>
              </a:spcAft>
              <a:buSzPts val="3000"/>
              <a:buNone/>
              <a:defRPr b="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reserve="1" userDrawn="1">
  <p:cSld name="1_Title only 2">
    <p:spTree>
      <p:nvGrpSpPr>
        <p:cNvPr id="1" name="Shape 360"/>
        <p:cNvGrpSpPr/>
        <p:nvPr/>
      </p:nvGrpSpPr>
      <p:grpSpPr>
        <a:xfrm>
          <a:off x="0" y="0"/>
          <a:ext cx="0" cy="0"/>
          <a:chOff x="0" y="0"/>
          <a:chExt cx="0" cy="0"/>
        </a:xfrm>
      </p:grpSpPr>
      <p:sp>
        <p:nvSpPr>
          <p:cNvPr id="361" name="Google Shape;361;p1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 name="Google Shape;362;p19"/>
          <p:cNvGrpSpPr/>
          <p:nvPr/>
        </p:nvGrpSpPr>
        <p:grpSpPr>
          <a:xfrm>
            <a:off x="-1970738" y="93011"/>
            <a:ext cx="13025302" cy="9970054"/>
            <a:chOff x="-2598059" y="-289761"/>
            <a:chExt cx="13025302" cy="9970054"/>
          </a:xfrm>
        </p:grpSpPr>
        <p:grpSp>
          <p:nvGrpSpPr>
            <p:cNvPr id="363" name="Google Shape;363;p19"/>
            <p:cNvGrpSpPr/>
            <p:nvPr/>
          </p:nvGrpSpPr>
          <p:grpSpPr>
            <a:xfrm>
              <a:off x="5896649" y="4604007"/>
              <a:ext cx="4530594" cy="5076286"/>
              <a:chOff x="4826000" y="4400753"/>
              <a:chExt cx="4530594" cy="5076286"/>
            </a:xfrm>
          </p:grpSpPr>
          <p:sp>
            <p:nvSpPr>
              <p:cNvPr id="364" name="Google Shape;364;p1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9"/>
            <p:cNvGrpSpPr/>
            <p:nvPr/>
          </p:nvGrpSpPr>
          <p:grpSpPr>
            <a:xfrm rot="-4838195">
              <a:off x="-2645756" y="-242064"/>
              <a:ext cx="2325055" cy="2229662"/>
              <a:chOff x="5637950" y="-1502769"/>
              <a:chExt cx="2324999" cy="2229609"/>
            </a:xfrm>
          </p:grpSpPr>
          <p:sp>
            <p:nvSpPr>
              <p:cNvPr id="367" name="Google Shape;367;p19"/>
              <p:cNvSpPr/>
              <p:nvPr/>
            </p:nvSpPr>
            <p:spPr>
              <a:xfrm>
                <a:off x="5637950" y="-1502769"/>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9"/>
              <p:cNvSpPr/>
              <p:nvPr/>
            </p:nvSpPr>
            <p:spPr>
              <a:xfrm>
                <a:off x="5781619" y="-39912"/>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19"/>
            <p:cNvGrpSpPr/>
            <p:nvPr/>
          </p:nvGrpSpPr>
          <p:grpSpPr>
            <a:xfrm rot="5400000">
              <a:off x="151942" y="4400150"/>
              <a:ext cx="722099" cy="407700"/>
              <a:chOff x="1211425" y="918075"/>
              <a:chExt cx="722099" cy="407700"/>
            </a:xfrm>
          </p:grpSpPr>
          <p:sp>
            <p:nvSpPr>
              <p:cNvPr id="370" name="Google Shape;370;p19"/>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53022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userDrawn="1">
  <p:cSld name="CUSTOM_1_1_1">
    <p:spTree>
      <p:nvGrpSpPr>
        <p:cNvPr id="1" name="Shape 389"/>
        <p:cNvGrpSpPr/>
        <p:nvPr/>
      </p:nvGrpSpPr>
      <p:grpSpPr>
        <a:xfrm>
          <a:off x="0" y="0"/>
          <a:ext cx="0" cy="0"/>
          <a:chOff x="0" y="0"/>
          <a:chExt cx="0" cy="0"/>
        </a:xfrm>
      </p:grpSpPr>
      <p:grpSp>
        <p:nvGrpSpPr>
          <p:cNvPr id="391" name="Google Shape;391;p20"/>
          <p:cNvGrpSpPr/>
          <p:nvPr/>
        </p:nvGrpSpPr>
        <p:grpSpPr>
          <a:xfrm flipH="1">
            <a:off x="-4654543" y="1551078"/>
            <a:ext cx="13605016" cy="5724229"/>
            <a:chOff x="185623" y="1551078"/>
            <a:chExt cx="13605016" cy="5724229"/>
          </a:xfrm>
        </p:grpSpPr>
        <p:grpSp>
          <p:nvGrpSpPr>
            <p:cNvPr id="392" name="Google Shape;392;p20"/>
            <p:cNvGrpSpPr/>
            <p:nvPr/>
          </p:nvGrpSpPr>
          <p:grpSpPr>
            <a:xfrm rot="5400000">
              <a:off x="-88908" y="2405016"/>
              <a:ext cx="882533" cy="333471"/>
              <a:chOff x="3551575" y="3215125"/>
              <a:chExt cx="389450" cy="147150"/>
            </a:xfrm>
          </p:grpSpPr>
          <p:sp>
            <p:nvSpPr>
              <p:cNvPr id="393" name="Google Shape;393;p2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20"/>
            <p:cNvGrpSpPr/>
            <p:nvPr/>
          </p:nvGrpSpPr>
          <p:grpSpPr>
            <a:xfrm rot="6249845">
              <a:off x="2612509" y="4760549"/>
              <a:ext cx="2325002" cy="2229611"/>
              <a:chOff x="5165475" y="-713653"/>
              <a:chExt cx="2324999" cy="2229609"/>
            </a:xfrm>
          </p:grpSpPr>
          <p:sp>
            <p:nvSpPr>
              <p:cNvPr id="416" name="Google Shape;416;p2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20"/>
            <p:cNvGrpSpPr/>
            <p:nvPr/>
          </p:nvGrpSpPr>
          <p:grpSpPr>
            <a:xfrm rot="-5400000" flipH="1">
              <a:off x="8987199" y="1278232"/>
              <a:ext cx="4530594" cy="5076286"/>
              <a:chOff x="4826000" y="4400753"/>
              <a:chExt cx="4530594" cy="5076286"/>
            </a:xfrm>
          </p:grpSpPr>
          <p:sp>
            <p:nvSpPr>
              <p:cNvPr id="419" name="Google Shape;419;p2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1" name="Google Shape;421;p20"/>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userDrawn="1">
  <p:cSld name="CUSTOM_4">
    <p:spTree>
      <p:nvGrpSpPr>
        <p:cNvPr id="1" name="Shape 422"/>
        <p:cNvGrpSpPr/>
        <p:nvPr/>
      </p:nvGrpSpPr>
      <p:grpSpPr>
        <a:xfrm>
          <a:off x="0" y="0"/>
          <a:ext cx="0" cy="0"/>
          <a:chOff x="0" y="0"/>
          <a:chExt cx="0" cy="0"/>
        </a:xfrm>
      </p:grpSpPr>
      <p:sp>
        <p:nvSpPr>
          <p:cNvPr id="423" name="Google Shape;423;p21"/>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userDrawn="1">
  <p:cSld name="ONE_COLUMN_TEXT">
    <p:spTree>
      <p:nvGrpSpPr>
        <p:cNvPr id="1" name="Shape 113"/>
        <p:cNvGrpSpPr/>
        <p:nvPr/>
      </p:nvGrpSpPr>
      <p:grpSpPr>
        <a:xfrm>
          <a:off x="0" y="0"/>
          <a:ext cx="0" cy="0"/>
          <a:chOff x="0" y="0"/>
          <a:chExt cx="0" cy="0"/>
        </a:xfrm>
      </p:grpSpPr>
      <p:sp>
        <p:nvSpPr>
          <p:cNvPr id="114" name="Google Shape;114;p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070595" y="138930"/>
            <a:ext cx="12497838" cy="9541363"/>
            <a:chOff x="-2070595" y="138930"/>
            <a:chExt cx="12497838" cy="9541363"/>
          </a:xfrm>
        </p:grpSpPr>
        <p:grpSp>
          <p:nvGrpSpPr>
            <p:cNvPr id="116" name="Google Shape;116;p7"/>
            <p:cNvGrpSpPr/>
            <p:nvPr/>
          </p:nvGrpSpPr>
          <p:grpSpPr>
            <a:xfrm>
              <a:off x="5896649" y="4604007"/>
              <a:ext cx="4530594" cy="5076286"/>
              <a:chOff x="4826000" y="4400753"/>
              <a:chExt cx="4530594" cy="5076286"/>
            </a:xfrm>
          </p:grpSpPr>
          <p:sp>
            <p:nvSpPr>
              <p:cNvPr id="117" name="Google Shape;117;p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7"/>
            <p:cNvGrpSpPr/>
            <p:nvPr/>
          </p:nvGrpSpPr>
          <p:grpSpPr>
            <a:xfrm rot="-4838195">
              <a:off x="-1944007" y="352516"/>
              <a:ext cx="2325055" cy="2229662"/>
              <a:chOff x="5165475" y="-713653"/>
              <a:chExt cx="2324999" cy="2229609"/>
            </a:xfrm>
          </p:grpSpPr>
          <p:sp>
            <p:nvSpPr>
              <p:cNvPr id="120" name="Google Shape;120;p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7"/>
            <p:cNvGrpSpPr/>
            <p:nvPr/>
          </p:nvGrpSpPr>
          <p:grpSpPr>
            <a:xfrm rot="5400000">
              <a:off x="151942" y="4400150"/>
              <a:ext cx="722099" cy="407700"/>
              <a:chOff x="1211425" y="918075"/>
              <a:chExt cx="722099" cy="407700"/>
            </a:xfrm>
          </p:grpSpPr>
          <p:sp>
            <p:nvSpPr>
              <p:cNvPr id="123" name="Google Shape;123;p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 name="Google Shape;143;p7"/>
          <p:cNvSpPr>
            <a:spLocks noGrp="1"/>
          </p:cNvSpPr>
          <p:nvPr>
            <p:ph type="pic" idx="2"/>
          </p:nvPr>
        </p:nvSpPr>
        <p:spPr>
          <a:xfrm>
            <a:off x="5763458" y="1274475"/>
            <a:ext cx="2608200" cy="2608200"/>
          </a:xfrm>
          <a:prstGeom prst="roundRect">
            <a:avLst>
              <a:gd name="adj" fmla="val 16667"/>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userDrawn="1">
  <p:cSld name="SECTION_TITLE_AND_DESCRIPTION">
    <p:spTree>
      <p:nvGrpSpPr>
        <p:cNvPr id="1" name="Shape 146"/>
        <p:cNvGrpSpPr/>
        <p:nvPr/>
      </p:nvGrpSpPr>
      <p:grpSpPr>
        <a:xfrm>
          <a:off x="0" y="0"/>
          <a:ext cx="0" cy="0"/>
          <a:chOff x="0" y="0"/>
          <a:chExt cx="0" cy="0"/>
        </a:xfrm>
      </p:grpSpPr>
      <p:grpSp>
        <p:nvGrpSpPr>
          <p:cNvPr id="147" name="Google Shape;147;p9"/>
          <p:cNvGrpSpPr/>
          <p:nvPr/>
        </p:nvGrpSpPr>
        <p:grpSpPr>
          <a:xfrm flipH="1">
            <a:off x="-4654543" y="1551078"/>
            <a:ext cx="13605016" cy="5724229"/>
            <a:chOff x="185623" y="1551078"/>
            <a:chExt cx="13605016" cy="5724229"/>
          </a:xfrm>
        </p:grpSpPr>
        <p:grpSp>
          <p:nvGrpSpPr>
            <p:cNvPr id="148" name="Google Shape;148;p9"/>
            <p:cNvGrpSpPr/>
            <p:nvPr/>
          </p:nvGrpSpPr>
          <p:grpSpPr>
            <a:xfrm rot="5400000">
              <a:off x="-88908" y="2405016"/>
              <a:ext cx="882533" cy="333471"/>
              <a:chOff x="3551575" y="3215125"/>
              <a:chExt cx="389450" cy="147150"/>
            </a:xfrm>
          </p:grpSpPr>
          <p:sp>
            <p:nvSpPr>
              <p:cNvPr id="149" name="Google Shape;149;p9"/>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9"/>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9"/>
            <p:cNvGrpSpPr/>
            <p:nvPr/>
          </p:nvGrpSpPr>
          <p:grpSpPr>
            <a:xfrm rot="6249845">
              <a:off x="2612509" y="4760549"/>
              <a:ext cx="2325002" cy="2229611"/>
              <a:chOff x="5165475" y="-713653"/>
              <a:chExt cx="2324999" cy="2229609"/>
            </a:xfrm>
          </p:grpSpPr>
          <p:sp>
            <p:nvSpPr>
              <p:cNvPr id="172" name="Google Shape;172;p9"/>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9"/>
            <p:cNvGrpSpPr/>
            <p:nvPr/>
          </p:nvGrpSpPr>
          <p:grpSpPr>
            <a:xfrm rot="-5400000" flipH="1">
              <a:off x="8987199" y="1278232"/>
              <a:ext cx="4530594" cy="5076286"/>
              <a:chOff x="4826000" y="4400753"/>
              <a:chExt cx="4530594" cy="5076286"/>
            </a:xfrm>
          </p:grpSpPr>
          <p:sp>
            <p:nvSpPr>
              <p:cNvPr id="175" name="Google Shape;175;p9"/>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9"/>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 name="Google Shape;177;p9"/>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userDrawn="1">
  <p:cSld name="CAPTION_ONLY">
    <p:spTree>
      <p:nvGrpSpPr>
        <p:cNvPr id="1" name="Shape 180"/>
        <p:cNvGrpSpPr/>
        <p:nvPr/>
      </p:nvGrpSpPr>
      <p:grpSpPr>
        <a:xfrm>
          <a:off x="0" y="0"/>
          <a:ext cx="0" cy="0"/>
          <a:chOff x="0" y="0"/>
          <a:chExt cx="0" cy="0"/>
        </a:xfrm>
      </p:grpSpPr>
      <p:sp>
        <p:nvSpPr>
          <p:cNvPr id="181" name="Google Shape;181;p10"/>
          <p:cNvSpPr>
            <a:spLocks noGrp="1"/>
          </p:cNvSpPr>
          <p:nvPr>
            <p:ph type="pic" idx="2"/>
          </p:nvPr>
        </p:nvSpPr>
        <p:spPr>
          <a:xfrm>
            <a:off x="-31800" y="-50850"/>
            <a:ext cx="9207600" cy="52452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userDrawn="1">
  <p:cSld name="BIG_NUMBER">
    <p:spTree>
      <p:nvGrpSpPr>
        <p:cNvPr id="1" name="Shape 1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userDrawn="1">
  <p:cSld name="CUSTOM">
    <p:spTree>
      <p:nvGrpSpPr>
        <p:cNvPr id="1" name="Shape 187"/>
        <p:cNvGrpSpPr/>
        <p:nvPr/>
      </p:nvGrpSpPr>
      <p:grpSpPr>
        <a:xfrm>
          <a:off x="0" y="0"/>
          <a:ext cx="0" cy="0"/>
          <a:chOff x="0" y="0"/>
          <a:chExt cx="0" cy="0"/>
        </a:xfrm>
      </p:grpSpPr>
      <p:grpSp>
        <p:nvGrpSpPr>
          <p:cNvPr id="188" name="Google Shape;188;p13"/>
          <p:cNvGrpSpPr/>
          <p:nvPr/>
        </p:nvGrpSpPr>
        <p:grpSpPr>
          <a:xfrm>
            <a:off x="1049536" y="1456947"/>
            <a:ext cx="9644714" cy="6935114"/>
            <a:chOff x="1049536" y="1456947"/>
            <a:chExt cx="9644714" cy="6935114"/>
          </a:xfrm>
        </p:grpSpPr>
        <p:grpSp>
          <p:nvGrpSpPr>
            <p:cNvPr id="189" name="Google Shape;189;p13"/>
            <p:cNvGrpSpPr/>
            <p:nvPr/>
          </p:nvGrpSpPr>
          <p:grpSpPr>
            <a:xfrm rot="1004114">
              <a:off x="1470040" y="4575799"/>
              <a:ext cx="3325019" cy="3409752"/>
              <a:chOff x="7159200" y="2117361"/>
              <a:chExt cx="2271501" cy="2329387"/>
            </a:xfrm>
          </p:grpSpPr>
          <p:sp>
            <p:nvSpPr>
              <p:cNvPr id="190" name="Google Shape;190;p13"/>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13"/>
            <p:cNvGrpSpPr/>
            <p:nvPr/>
          </p:nvGrpSpPr>
          <p:grpSpPr>
            <a:xfrm>
              <a:off x="8369250" y="1456947"/>
              <a:ext cx="2324999" cy="2229609"/>
              <a:chOff x="5165475" y="-713653"/>
              <a:chExt cx="2324999" cy="2229609"/>
            </a:xfrm>
          </p:grpSpPr>
          <p:sp>
            <p:nvSpPr>
              <p:cNvPr id="194" name="Google Shape;194;p13"/>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6" name="Google Shape;196;p13"/>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userDrawn="1">
  <p:cSld name="CUSTOM_2_1">
    <p:spTree>
      <p:nvGrpSpPr>
        <p:cNvPr id="1" name="Shape 247"/>
        <p:cNvGrpSpPr/>
        <p:nvPr/>
      </p:nvGrpSpPr>
      <p:grpSpPr>
        <a:xfrm>
          <a:off x="0" y="0"/>
          <a:ext cx="0" cy="0"/>
          <a:chOff x="0" y="0"/>
          <a:chExt cx="0" cy="0"/>
        </a:xfrm>
      </p:grpSpPr>
      <p:sp>
        <p:nvSpPr>
          <p:cNvPr id="248" name="Google Shape;248;p15"/>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15"/>
          <p:cNvGrpSpPr/>
          <p:nvPr/>
        </p:nvGrpSpPr>
        <p:grpSpPr>
          <a:xfrm>
            <a:off x="-2070595" y="138930"/>
            <a:ext cx="12497838" cy="9541363"/>
            <a:chOff x="-2070595" y="138930"/>
            <a:chExt cx="12497838" cy="9541363"/>
          </a:xfrm>
        </p:grpSpPr>
        <p:grpSp>
          <p:nvGrpSpPr>
            <p:cNvPr id="250" name="Google Shape;250;p15"/>
            <p:cNvGrpSpPr/>
            <p:nvPr/>
          </p:nvGrpSpPr>
          <p:grpSpPr>
            <a:xfrm>
              <a:off x="5896649" y="4604007"/>
              <a:ext cx="4530594" cy="5076286"/>
              <a:chOff x="4826000" y="4400753"/>
              <a:chExt cx="4530594" cy="5076286"/>
            </a:xfrm>
          </p:grpSpPr>
          <p:sp>
            <p:nvSpPr>
              <p:cNvPr id="251" name="Google Shape;251;p15"/>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5"/>
            <p:cNvGrpSpPr/>
            <p:nvPr/>
          </p:nvGrpSpPr>
          <p:grpSpPr>
            <a:xfrm rot="-4838195">
              <a:off x="-1944007" y="352516"/>
              <a:ext cx="2325055" cy="2229662"/>
              <a:chOff x="5165475" y="-713653"/>
              <a:chExt cx="2324999" cy="2229609"/>
            </a:xfrm>
          </p:grpSpPr>
          <p:sp>
            <p:nvSpPr>
              <p:cNvPr id="254" name="Google Shape;254;p15"/>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15"/>
            <p:cNvGrpSpPr/>
            <p:nvPr/>
          </p:nvGrpSpPr>
          <p:grpSpPr>
            <a:xfrm rot="5400000">
              <a:off x="151942" y="4400150"/>
              <a:ext cx="722099" cy="407700"/>
              <a:chOff x="1211425" y="918075"/>
              <a:chExt cx="722099" cy="407700"/>
            </a:xfrm>
          </p:grpSpPr>
          <p:sp>
            <p:nvSpPr>
              <p:cNvPr id="257" name="Google Shape;257;p15"/>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n columns" userDrawn="1">
  <p:cSld name="CUSTOM_2_1_1">
    <p:spTree>
      <p:nvGrpSpPr>
        <p:cNvPr id="1" name="Shape 288"/>
        <p:cNvGrpSpPr/>
        <p:nvPr/>
      </p:nvGrpSpPr>
      <p:grpSpPr>
        <a:xfrm>
          <a:off x="0" y="0"/>
          <a:ext cx="0" cy="0"/>
          <a:chOff x="0" y="0"/>
          <a:chExt cx="0" cy="0"/>
        </a:xfrm>
      </p:grpSpPr>
      <p:grpSp>
        <p:nvGrpSpPr>
          <p:cNvPr id="289" name="Google Shape;289;p16"/>
          <p:cNvGrpSpPr/>
          <p:nvPr/>
        </p:nvGrpSpPr>
        <p:grpSpPr>
          <a:xfrm>
            <a:off x="1049536" y="1456947"/>
            <a:ext cx="9644714" cy="6935114"/>
            <a:chOff x="1049536" y="1456947"/>
            <a:chExt cx="9644714" cy="6935114"/>
          </a:xfrm>
        </p:grpSpPr>
        <p:grpSp>
          <p:nvGrpSpPr>
            <p:cNvPr id="290" name="Google Shape;290;p16"/>
            <p:cNvGrpSpPr/>
            <p:nvPr/>
          </p:nvGrpSpPr>
          <p:grpSpPr>
            <a:xfrm rot="1004114">
              <a:off x="1470040" y="4575799"/>
              <a:ext cx="3325019" cy="3409752"/>
              <a:chOff x="7159200" y="2117361"/>
              <a:chExt cx="2271501" cy="2329387"/>
            </a:xfrm>
          </p:grpSpPr>
          <p:sp>
            <p:nvSpPr>
              <p:cNvPr id="291" name="Google Shape;291;p1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16"/>
            <p:cNvGrpSpPr/>
            <p:nvPr/>
          </p:nvGrpSpPr>
          <p:grpSpPr>
            <a:xfrm>
              <a:off x="8369250" y="1456947"/>
              <a:ext cx="2324999" cy="2229609"/>
              <a:chOff x="5165475" y="-713653"/>
              <a:chExt cx="2324999" cy="2229609"/>
            </a:xfrm>
          </p:grpSpPr>
          <p:sp>
            <p:nvSpPr>
              <p:cNvPr id="295" name="Google Shape;295;p1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7" name="Google Shape;297;p16"/>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19625"/>
            <a:ext cx="7717500" cy="577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8501"/>
            <a:ext cx="7717500" cy="344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1pPr>
            <a:lvl2pPr marL="914400" lvl="1"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2pPr>
            <a:lvl3pPr marL="1371600" lvl="2"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3pPr>
            <a:lvl4pPr marL="1828800" lvl="3"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4pPr>
            <a:lvl5pPr marL="2286000" lvl="4"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5pPr>
            <a:lvl6pPr marL="2743200" lvl="5"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6pPr>
            <a:lvl7pPr marL="3200400" lvl="6"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7pPr>
            <a:lvl8pPr marL="3657600" lvl="7"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8pPr>
            <a:lvl9pPr marL="4114800" lvl="8" indent="-304800">
              <a:lnSpc>
                <a:spcPct val="115000"/>
              </a:lnSpc>
              <a:spcBef>
                <a:spcPts val="0"/>
              </a:spcBef>
              <a:spcAft>
                <a:spcPts val="0"/>
              </a:spcAft>
              <a:buClr>
                <a:schemeClr val="dk1"/>
              </a:buClr>
              <a:buSzPts val="1200"/>
              <a:buFont typeface="Rubik"/>
              <a:buChar char="■"/>
              <a:defRPr sz="12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6" r:id="rId5"/>
    <p:sldLayoutId id="2147483657" r:id="rId6"/>
    <p:sldLayoutId id="2147483659" r:id="rId7"/>
    <p:sldLayoutId id="2147483661" r:id="rId8"/>
    <p:sldLayoutId id="2147483662" r:id="rId9"/>
    <p:sldLayoutId id="2147483665" r:id="rId10"/>
    <p:sldLayoutId id="2147483668" r:id="rId11"/>
    <p:sldLayoutId id="2147483666" r:id="rId12"/>
    <p:sldLayoutId id="214748366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5" Type="http://schemas.openxmlformats.org/officeDocument/2006/relationships/image" Target="../media/image7.jfif"/><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grpSp>
        <p:nvGrpSpPr>
          <p:cNvPr id="527" name="Google Shape;527;p27"/>
          <p:cNvGrpSpPr/>
          <p:nvPr/>
        </p:nvGrpSpPr>
        <p:grpSpPr>
          <a:xfrm>
            <a:off x="527100" y="368100"/>
            <a:ext cx="7903675" cy="4407033"/>
            <a:chOff x="527100" y="368100"/>
            <a:chExt cx="7903675" cy="4407033"/>
          </a:xfrm>
        </p:grpSpPr>
        <p:sp>
          <p:nvSpPr>
            <p:cNvPr id="528" name="Google Shape;528;p27"/>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7"/>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7"/>
          <p:cNvGrpSpPr/>
          <p:nvPr/>
        </p:nvGrpSpPr>
        <p:grpSpPr>
          <a:xfrm>
            <a:off x="1282800" y="1181425"/>
            <a:ext cx="5419675" cy="3409212"/>
            <a:chOff x="1282800" y="1181425"/>
            <a:chExt cx="5419675" cy="3409212"/>
          </a:xfrm>
        </p:grpSpPr>
        <p:grpSp>
          <p:nvGrpSpPr>
            <p:cNvPr id="531" name="Google Shape;531;p27"/>
            <p:cNvGrpSpPr/>
            <p:nvPr/>
          </p:nvGrpSpPr>
          <p:grpSpPr>
            <a:xfrm>
              <a:off x="5819942" y="4257166"/>
              <a:ext cx="882533" cy="333471"/>
              <a:chOff x="3551575" y="3215125"/>
              <a:chExt cx="389450" cy="147150"/>
            </a:xfrm>
          </p:grpSpPr>
          <p:sp>
            <p:nvSpPr>
              <p:cNvPr id="532" name="Google Shape;532;p27"/>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7"/>
            <p:cNvGrpSpPr/>
            <p:nvPr/>
          </p:nvGrpSpPr>
          <p:grpSpPr>
            <a:xfrm>
              <a:off x="1282800" y="1181425"/>
              <a:ext cx="722099" cy="407700"/>
              <a:chOff x="1211425" y="918075"/>
              <a:chExt cx="722099" cy="407700"/>
            </a:xfrm>
          </p:grpSpPr>
          <p:sp>
            <p:nvSpPr>
              <p:cNvPr id="555" name="Google Shape;555;p27"/>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3" name="Google Shape;573;p27"/>
          <p:cNvGrpSpPr/>
          <p:nvPr/>
        </p:nvGrpSpPr>
        <p:grpSpPr>
          <a:xfrm>
            <a:off x="2199253" y="-1225893"/>
            <a:ext cx="9985543" cy="8502990"/>
            <a:chOff x="2199253" y="-1225893"/>
            <a:chExt cx="9985543" cy="8502990"/>
          </a:xfrm>
        </p:grpSpPr>
        <p:grpSp>
          <p:nvGrpSpPr>
            <p:cNvPr id="574" name="Google Shape;574;p27"/>
            <p:cNvGrpSpPr/>
            <p:nvPr/>
          </p:nvGrpSpPr>
          <p:grpSpPr>
            <a:xfrm rot="5400000">
              <a:off x="2472099" y="2473657"/>
              <a:ext cx="4530594" cy="5076286"/>
              <a:chOff x="4826000" y="4400753"/>
              <a:chExt cx="4530594" cy="5076286"/>
            </a:xfrm>
          </p:grpSpPr>
          <p:sp>
            <p:nvSpPr>
              <p:cNvPr id="575" name="Google Shape;575;p27"/>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7"/>
            <p:cNvGrpSpPr/>
            <p:nvPr/>
          </p:nvGrpSpPr>
          <p:grpSpPr>
            <a:xfrm rot="-1163065">
              <a:off x="5174738" y="-903253"/>
              <a:ext cx="2324967" cy="2229578"/>
              <a:chOff x="5165475" y="-713653"/>
              <a:chExt cx="2324999" cy="2229609"/>
            </a:xfrm>
          </p:grpSpPr>
          <p:sp>
            <p:nvSpPr>
              <p:cNvPr id="578" name="Google Shape;578;p27"/>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7"/>
            <p:cNvGrpSpPr/>
            <p:nvPr/>
          </p:nvGrpSpPr>
          <p:grpSpPr>
            <a:xfrm rot="-3325703">
              <a:off x="8175152" y="580592"/>
              <a:ext cx="3324971" cy="3409704"/>
              <a:chOff x="7159200" y="2117361"/>
              <a:chExt cx="2271501" cy="2329387"/>
            </a:xfrm>
          </p:grpSpPr>
          <p:sp>
            <p:nvSpPr>
              <p:cNvPr id="581" name="Google Shape;581;p27"/>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5" name="Google Shape;585;p27"/>
          <p:cNvSpPr txBox="1">
            <a:spLocks noGrp="1"/>
          </p:cNvSpPr>
          <p:nvPr>
            <p:ph type="subTitle" idx="4294967295"/>
          </p:nvPr>
        </p:nvSpPr>
        <p:spPr>
          <a:xfrm>
            <a:off x="643181" y="2560423"/>
            <a:ext cx="4706824" cy="664800"/>
          </a:xfrm>
          <a:prstGeom prst="rect">
            <a:avLst/>
          </a:prstGeom>
        </p:spPr>
        <p:txBody>
          <a:bodyPr spcFirstLastPara="1" wrap="square" lIns="91425" tIns="91425" rIns="91425" bIns="91425" anchor="t" anchorCtr="0">
            <a:noAutofit/>
          </a:bodyPr>
          <a:lstStyle/>
          <a:p>
            <a:pPr marL="152400" indent="0" rtl="1">
              <a:lnSpc>
                <a:spcPct val="200000"/>
              </a:lnSpc>
              <a:buNone/>
            </a:pPr>
            <a:r>
              <a:rPr lang="en-US" sz="1400" dirty="0">
                <a:solidFill>
                  <a:schemeClr val="bg1"/>
                </a:solidFill>
                <a:latin typeface="Shabnam" panose="020B0603030804020204" pitchFamily="34" charset="-78"/>
                <a:cs typeface="Shabnam" panose="020B0603030804020204" pitchFamily="34" charset="-78"/>
              </a:rPr>
              <a:t>Answers to key questions and a few additional analytical reviews</a:t>
            </a:r>
          </a:p>
        </p:txBody>
      </p:sp>
      <p:sp>
        <p:nvSpPr>
          <p:cNvPr id="3" name="TextBox 2">
            <a:extLst>
              <a:ext uri="{FF2B5EF4-FFF2-40B4-BE49-F238E27FC236}">
                <a16:creationId xmlns:a16="http://schemas.microsoft.com/office/drawing/2014/main" id="{BB8AAEB0-866A-82E1-4902-195AC767B87E}"/>
              </a:ext>
            </a:extLst>
          </p:cNvPr>
          <p:cNvSpPr txBox="1"/>
          <p:nvPr/>
        </p:nvSpPr>
        <p:spPr>
          <a:xfrm>
            <a:off x="643181" y="1629857"/>
            <a:ext cx="5265120" cy="1305165"/>
          </a:xfrm>
          <a:prstGeom prst="rect">
            <a:avLst/>
          </a:prstGeom>
          <a:noFill/>
        </p:spPr>
        <p:txBody>
          <a:bodyPr wrap="square">
            <a:spAutoFit/>
          </a:bodyPr>
          <a:lstStyle/>
          <a:p>
            <a:pPr rtl="1">
              <a:lnSpc>
                <a:spcPct val="150000"/>
              </a:lnSpc>
            </a:pPr>
            <a:r>
              <a:rPr lang="en-US" sz="2800" b="1" dirty="0">
                <a:solidFill>
                  <a:srgbClr val="A7F6CF"/>
                </a:solidFill>
                <a:latin typeface="Shabnam" panose="020B0603030804020204" pitchFamily="34" charset="-78"/>
                <a:cs typeface="Shabnam" panose="020B0603030804020204" pitchFamily="34" charset="-78"/>
              </a:rPr>
              <a:t>Tennis Data </a:t>
            </a:r>
            <a:r>
              <a:rPr lang="en-US" sz="2800" b="1" dirty="0">
                <a:solidFill>
                  <a:schemeClr val="bg1"/>
                </a:solidFill>
                <a:latin typeface="Shabnam" panose="020B0603030804020204" pitchFamily="34" charset="-78"/>
                <a:cs typeface="Shabnam" panose="020B0603030804020204" pitchFamily="34" charset="-78"/>
              </a:rPr>
              <a:t>Analytical Report</a:t>
            </a:r>
            <a:r>
              <a:rPr lang="fa-IR" sz="2800" b="1" dirty="0">
                <a:solidFill>
                  <a:schemeClr val="lt1"/>
                </a:solidFill>
                <a:latin typeface="Shabnam" panose="020B0603030804020204" pitchFamily="34" charset="-78"/>
                <a:cs typeface="Shabnam" panose="020B0603030804020204" pitchFamily="34" charset="-78"/>
              </a:rPr>
              <a:t/>
            </a:r>
            <a:br>
              <a:rPr lang="fa-IR" sz="2800" b="1" dirty="0">
                <a:solidFill>
                  <a:schemeClr val="lt1"/>
                </a:solidFill>
                <a:latin typeface="Shabnam" panose="020B0603030804020204" pitchFamily="34" charset="-78"/>
                <a:cs typeface="Shabnam" panose="020B0603030804020204" pitchFamily="34" charset="-78"/>
              </a:rPr>
            </a:br>
            <a:endParaRPr lang="fa-IR" sz="2800" b="1" dirty="0"/>
          </a:p>
        </p:txBody>
      </p:sp>
      <p:pic>
        <p:nvPicPr>
          <p:cNvPr id="63" name="Picture 62"/>
          <p:cNvPicPr>
            <a:picLocks noChangeAspect="1"/>
          </p:cNvPicPr>
          <p:nvPr/>
        </p:nvPicPr>
        <p:blipFill>
          <a:blip r:embed="rId3"/>
          <a:stretch>
            <a:fillRect/>
          </a:stretch>
        </p:blipFill>
        <p:spPr>
          <a:xfrm>
            <a:off x="6633214" y="1272152"/>
            <a:ext cx="1471250" cy="1468433"/>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2" name="Google Shape;1092;p45"/>
          <p:cNvSpPr txBox="1">
            <a:spLocks noGrp="1"/>
          </p:cNvSpPr>
          <p:nvPr>
            <p:ph type="subTitle" idx="4294967295"/>
          </p:nvPr>
        </p:nvSpPr>
        <p:spPr>
          <a:xfrm>
            <a:off x="1752593" y="1319221"/>
            <a:ext cx="2694000" cy="646688"/>
          </a:xfrm>
          <a:prstGeom prst="rect">
            <a:avLst/>
          </a:prstGeom>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lgn="ctr" rtl="1">
              <a:lnSpc>
                <a:spcPct val="100000"/>
              </a:lnSpc>
              <a:buNone/>
            </a:pPr>
            <a:r>
              <a:rPr lang="en-US" b="1" dirty="0"/>
              <a:t>Appropriate Duration </a:t>
            </a:r>
            <a:r>
              <a:rPr lang="en-US" b="1" dirty="0" smtClean="0"/>
              <a:t>for </a:t>
            </a:r>
            <a:r>
              <a:rPr lang="en-US" b="1" dirty="0"/>
              <a:t>Matches</a:t>
            </a:r>
            <a:endParaRPr lang="en-US" dirty="0"/>
          </a:p>
          <a:p>
            <a:pPr marL="152400" indent="0" algn="ctr" rtl="1">
              <a:lnSpc>
                <a:spcPct val="100000"/>
              </a:lnSpc>
              <a:buNone/>
            </a:pPr>
            <a:endParaRPr lang="en-US" b="1" dirty="0">
              <a:solidFill>
                <a:srgbClr val="011446"/>
              </a:solidFill>
              <a:latin typeface="Shabnam" panose="020B0603030804020204" pitchFamily="34" charset="-78"/>
              <a:cs typeface="Shabnam" panose="020B0603030804020204" pitchFamily="34" charset="-78"/>
            </a:endParaRPr>
          </a:p>
        </p:txBody>
      </p:sp>
      <p:sp>
        <p:nvSpPr>
          <p:cNvPr id="1093" name="Google Shape;1093;p45"/>
          <p:cNvSpPr txBox="1">
            <a:spLocks noGrp="1"/>
          </p:cNvSpPr>
          <p:nvPr>
            <p:ph type="subTitle" idx="4294967295"/>
          </p:nvPr>
        </p:nvSpPr>
        <p:spPr>
          <a:xfrm>
            <a:off x="1761657" y="2132140"/>
            <a:ext cx="2694000" cy="646687"/>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lgn="ctr" rtl="1">
              <a:lnSpc>
                <a:spcPct val="100000"/>
              </a:lnSpc>
              <a:buNone/>
            </a:pPr>
            <a:r>
              <a:rPr lang="en-US" b="1" dirty="0"/>
              <a:t>Comparison with Other Sports</a:t>
            </a:r>
            <a:endParaRPr lang="en-US" dirty="0"/>
          </a:p>
          <a:p>
            <a:pPr marL="152400" indent="0" algn="ctr" rtl="1">
              <a:lnSpc>
                <a:spcPct val="100000"/>
              </a:lnSpc>
              <a:buNone/>
            </a:pPr>
            <a:endParaRPr lang="en-US" b="1" dirty="0">
              <a:solidFill>
                <a:srgbClr val="011446"/>
              </a:solidFill>
              <a:latin typeface="Shabnam" panose="020B0603030804020204" pitchFamily="34" charset="-78"/>
              <a:cs typeface="Shabnam" panose="020B0603030804020204" pitchFamily="34" charset="-78"/>
            </a:endParaRPr>
          </a:p>
        </p:txBody>
      </p:sp>
      <p:sp>
        <p:nvSpPr>
          <p:cNvPr id="1094" name="Google Shape;1094;p45"/>
          <p:cNvSpPr txBox="1">
            <a:spLocks noGrp="1"/>
          </p:cNvSpPr>
          <p:nvPr>
            <p:ph type="subTitle" idx="4294967295"/>
          </p:nvPr>
        </p:nvSpPr>
        <p:spPr>
          <a:xfrm>
            <a:off x="1761657" y="2935940"/>
            <a:ext cx="2694000" cy="646688"/>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lgn="ctr" rtl="1">
              <a:lnSpc>
                <a:spcPct val="100000"/>
              </a:lnSpc>
              <a:buNone/>
            </a:pPr>
            <a:r>
              <a:rPr lang="en-US" b="1" dirty="0"/>
              <a:t>Player Performance Analysis</a:t>
            </a:r>
            <a:endParaRPr lang="en-US" dirty="0"/>
          </a:p>
          <a:p>
            <a:pPr marL="152400" indent="0" algn="ctr" rtl="1">
              <a:lnSpc>
                <a:spcPct val="100000"/>
              </a:lnSpc>
              <a:buNone/>
            </a:pPr>
            <a:endParaRPr lang="en-US" b="1" dirty="0">
              <a:solidFill>
                <a:srgbClr val="011446"/>
              </a:solidFill>
              <a:latin typeface="Shabnam" panose="020B0603030804020204" pitchFamily="34" charset="-78"/>
              <a:cs typeface="Shabnam" panose="020B0603030804020204" pitchFamily="34" charset="-78"/>
            </a:endParaRPr>
          </a:p>
        </p:txBody>
      </p:sp>
      <p:sp>
        <p:nvSpPr>
          <p:cNvPr id="1095" name="Google Shape;1095;p45"/>
          <p:cNvSpPr txBox="1">
            <a:spLocks noGrp="1"/>
          </p:cNvSpPr>
          <p:nvPr>
            <p:ph type="subTitle" idx="4294967295"/>
          </p:nvPr>
        </p:nvSpPr>
        <p:spPr>
          <a:xfrm>
            <a:off x="1752468" y="3739741"/>
            <a:ext cx="2694000" cy="646687"/>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lgn="ctr" rtl="1">
              <a:lnSpc>
                <a:spcPct val="100000"/>
              </a:lnSpc>
              <a:buNone/>
            </a:pPr>
            <a:r>
              <a:rPr lang="en-US" b="1" dirty="0"/>
              <a:t>Impact on Spectators</a:t>
            </a:r>
            <a:endParaRPr lang="en-US" dirty="0"/>
          </a:p>
          <a:p>
            <a:pPr marL="152400" indent="0" algn="ctr" rtl="1">
              <a:lnSpc>
                <a:spcPct val="100000"/>
              </a:lnSpc>
              <a:buNone/>
            </a:pPr>
            <a:endParaRPr lang="en-US" b="1" dirty="0">
              <a:solidFill>
                <a:srgbClr val="011446"/>
              </a:solidFill>
              <a:latin typeface="Shabnam" panose="020B0603030804020204" pitchFamily="34" charset="-78"/>
              <a:cs typeface="Shabnam" panose="020B0603030804020204" pitchFamily="34" charset="-78"/>
            </a:endParaRPr>
          </a:p>
        </p:txBody>
      </p:sp>
      <p:sp>
        <p:nvSpPr>
          <p:cNvPr id="1102" name="Google Shape;1102;p45"/>
          <p:cNvSpPr/>
          <p:nvPr/>
        </p:nvSpPr>
        <p:spPr>
          <a:xfrm>
            <a:off x="1065168" y="1319221"/>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a:solidFill>
                  <a:srgbClr val="15153E"/>
                </a:solidFill>
                <a:latin typeface="Poppins"/>
                <a:ea typeface="Poppins"/>
                <a:cs typeface="Poppins"/>
                <a:sym typeface="Poppins"/>
              </a:rPr>
              <a:t>1</a:t>
            </a:r>
            <a:endParaRPr sz="2700" b="1">
              <a:solidFill>
                <a:srgbClr val="15153E"/>
              </a:solidFill>
              <a:latin typeface="Poppins"/>
              <a:ea typeface="Poppins"/>
              <a:cs typeface="Poppins"/>
              <a:sym typeface="Poppins"/>
            </a:endParaRPr>
          </a:p>
        </p:txBody>
      </p:sp>
      <p:sp>
        <p:nvSpPr>
          <p:cNvPr id="1103" name="Google Shape;1103;p45"/>
          <p:cNvSpPr/>
          <p:nvPr/>
        </p:nvSpPr>
        <p:spPr>
          <a:xfrm>
            <a:off x="1074357" y="2213063"/>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2</a:t>
            </a:r>
            <a:endParaRPr sz="2700" b="1" dirty="0">
              <a:solidFill>
                <a:srgbClr val="15153E"/>
              </a:solidFill>
              <a:latin typeface="Poppins"/>
              <a:ea typeface="Poppins"/>
              <a:cs typeface="Poppins"/>
              <a:sym typeface="Poppins"/>
            </a:endParaRPr>
          </a:p>
        </p:txBody>
      </p:sp>
      <p:sp>
        <p:nvSpPr>
          <p:cNvPr id="1104" name="Google Shape;1104;p45"/>
          <p:cNvSpPr/>
          <p:nvPr/>
        </p:nvSpPr>
        <p:spPr>
          <a:xfrm>
            <a:off x="1074357" y="3042952"/>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3</a:t>
            </a:r>
            <a:endParaRPr sz="2700" b="1" dirty="0">
              <a:solidFill>
                <a:srgbClr val="15153E"/>
              </a:solidFill>
              <a:latin typeface="Poppins"/>
              <a:ea typeface="Poppins"/>
              <a:cs typeface="Poppins"/>
              <a:sym typeface="Poppins"/>
            </a:endParaRPr>
          </a:p>
        </p:txBody>
      </p:sp>
      <p:sp>
        <p:nvSpPr>
          <p:cNvPr id="1105" name="Google Shape;1105;p45"/>
          <p:cNvSpPr/>
          <p:nvPr/>
        </p:nvSpPr>
        <p:spPr>
          <a:xfrm>
            <a:off x="1068507" y="3805084"/>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4</a:t>
            </a:r>
            <a:endParaRPr sz="2700" b="1" dirty="0">
              <a:solidFill>
                <a:srgbClr val="15153E"/>
              </a:solidFill>
              <a:latin typeface="Poppins"/>
              <a:ea typeface="Poppins"/>
              <a:cs typeface="Poppins"/>
              <a:sym typeface="Poppins"/>
            </a:endParaRPr>
          </a:p>
        </p:txBody>
      </p:sp>
      <p:sp>
        <p:nvSpPr>
          <p:cNvPr id="1107" name="Google Shape;1107;p45"/>
          <p:cNvSpPr/>
          <p:nvPr/>
        </p:nvSpPr>
        <p:spPr>
          <a:xfrm>
            <a:off x="4857057" y="1417661"/>
            <a:ext cx="4021812" cy="516000"/>
          </a:xfrm>
          <a:prstGeom prst="rect">
            <a:avLst/>
          </a:prstGeom>
          <a:noFill/>
          <a:ln>
            <a:noFill/>
          </a:ln>
        </p:spPr>
        <p:txBody>
          <a:bodyPr spcFirstLastPara="1" wrap="square" lIns="91425" tIns="109725" rIns="91425" bIns="91425" anchor="ctr" anchorCtr="0">
            <a:noAutofit/>
          </a:bodyPr>
          <a:lstStyle/>
          <a:p>
            <a:r>
              <a:rPr lang="en-US" sz="1000" dirty="0"/>
              <a:t>Tennis matches typically last between 1 to 3 hours, and an average of 6023.89 seconds indicates that most matches are held within a reasonable time frame</a:t>
            </a:r>
          </a:p>
        </p:txBody>
      </p:sp>
      <p:sp>
        <p:nvSpPr>
          <p:cNvPr id="1108" name="Google Shape;1108;p45"/>
          <p:cNvSpPr/>
          <p:nvPr/>
        </p:nvSpPr>
        <p:spPr>
          <a:xfrm>
            <a:off x="4857057" y="2239010"/>
            <a:ext cx="3907512" cy="516000"/>
          </a:xfrm>
          <a:prstGeom prst="rect">
            <a:avLst/>
          </a:prstGeom>
          <a:noFill/>
          <a:ln>
            <a:noFill/>
          </a:ln>
        </p:spPr>
        <p:txBody>
          <a:bodyPr spcFirstLastPara="1" wrap="square" lIns="91425" tIns="109725" rIns="91425" bIns="91425" anchor="ctr" anchorCtr="0">
            <a:noAutofit/>
          </a:bodyPr>
          <a:lstStyle/>
          <a:p>
            <a:r>
              <a:rPr lang="en-US" sz="1000" dirty="0"/>
              <a:t>While tennis matches may be longer than some sports, they appear reasonable when contrasted with others like football or basketball.</a:t>
            </a:r>
          </a:p>
        </p:txBody>
      </p:sp>
      <p:sp>
        <p:nvSpPr>
          <p:cNvPr id="1109" name="Google Shape;1109;p45"/>
          <p:cNvSpPr/>
          <p:nvPr/>
        </p:nvSpPr>
        <p:spPr>
          <a:xfrm>
            <a:off x="4847857" y="3006023"/>
            <a:ext cx="3907512" cy="516000"/>
          </a:xfrm>
          <a:prstGeom prst="rect">
            <a:avLst/>
          </a:prstGeom>
          <a:noFill/>
          <a:ln>
            <a:noFill/>
          </a:ln>
        </p:spPr>
        <p:txBody>
          <a:bodyPr spcFirstLastPara="1" wrap="square" lIns="91425" tIns="109725" rIns="91425" bIns="91425" anchor="ctr" anchorCtr="0">
            <a:noAutofit/>
          </a:bodyPr>
          <a:lstStyle/>
          <a:p>
            <a:r>
              <a:rPr lang="en-US" sz="1000" dirty="0"/>
              <a:t> Match duration can assist in analyzing player strategies and performance. For instance, do players who win matches typically spend less time on the court, or vice versa?</a:t>
            </a:r>
          </a:p>
        </p:txBody>
      </p:sp>
      <p:sp>
        <p:nvSpPr>
          <p:cNvPr id="1110" name="Google Shape;1110;p45"/>
          <p:cNvSpPr/>
          <p:nvPr/>
        </p:nvSpPr>
        <p:spPr>
          <a:xfrm>
            <a:off x="4847868" y="3259284"/>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endParaRPr sz="2700" b="1" dirty="0">
              <a:solidFill>
                <a:srgbClr val="15153E"/>
              </a:solidFill>
              <a:latin typeface="Poppins"/>
              <a:ea typeface="Poppins"/>
              <a:cs typeface="Poppins"/>
              <a:sym typeface="Poppins"/>
            </a:endParaRPr>
          </a:p>
        </p:txBody>
      </p:sp>
      <p:sp>
        <p:nvSpPr>
          <p:cNvPr id="1112" name="Google Shape;1112;p45"/>
          <p:cNvSpPr/>
          <p:nvPr/>
        </p:nvSpPr>
        <p:spPr>
          <a:xfrm flipH="1">
            <a:off x="914832" y="1423820"/>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flipH="1">
            <a:off x="911767" y="230208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flipH="1">
            <a:off x="911767" y="390968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flipH="1">
            <a:off x="920951" y="310588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flipH="1">
            <a:off x="4694456" y="151335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flipH="1">
            <a:off x="4703656" y="2324796"/>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flipH="1">
            <a:off x="4694457" y="390968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flipH="1">
            <a:off x="4703656" y="3126597"/>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FB04C91-0D30-A907-1E76-B3FE23FA2075}"/>
              </a:ext>
            </a:extLst>
          </p:cNvPr>
          <p:cNvSpPr txBox="1"/>
          <p:nvPr/>
        </p:nvSpPr>
        <p:spPr>
          <a:xfrm>
            <a:off x="0" y="503307"/>
            <a:ext cx="9144000" cy="523220"/>
          </a:xfrm>
          <a:prstGeom prst="rect">
            <a:avLst/>
          </a:prstGeom>
          <a:noFill/>
        </p:spPr>
        <p:txBody>
          <a:bodyPr wrap="square" rtlCol="0">
            <a:spAutoFit/>
          </a:bodyPr>
          <a:lstStyle/>
          <a:p>
            <a:pPr algn="ctr"/>
            <a:r>
              <a:rPr lang="en-US" b="1" dirty="0">
                <a:solidFill>
                  <a:srgbClr val="15153E"/>
                </a:solidFill>
                <a:latin typeface="Shabnam" panose="020B0603030804020204" pitchFamily="34" charset="-78"/>
                <a:cs typeface="Shabnam" panose="020B0603030804020204" pitchFamily="34" charset="-78"/>
              </a:rPr>
              <a:t>Based on the average match duration of 6023.89 seconds (approximately 1 hour and 40 minutes), the following analyses can be drawn</a:t>
            </a:r>
            <a:endParaRPr lang="en-US" dirty="0">
              <a:solidFill>
                <a:srgbClr val="15153E"/>
              </a:solidFill>
              <a:latin typeface="Shabnam" panose="020B0603030804020204" pitchFamily="34" charset="-78"/>
              <a:cs typeface="Shabnam" panose="020B0603030804020204" pitchFamily="34" charset="-78"/>
            </a:endParaRPr>
          </a:p>
        </p:txBody>
      </p:sp>
      <p:sp>
        <p:nvSpPr>
          <p:cNvPr id="33" name="Google Shape;1109;p45"/>
          <p:cNvSpPr/>
          <p:nvPr/>
        </p:nvSpPr>
        <p:spPr>
          <a:xfrm>
            <a:off x="4857057" y="3807713"/>
            <a:ext cx="3907512" cy="516000"/>
          </a:xfrm>
          <a:prstGeom prst="rect">
            <a:avLst/>
          </a:prstGeom>
          <a:noFill/>
          <a:ln>
            <a:noFill/>
          </a:ln>
        </p:spPr>
        <p:txBody>
          <a:bodyPr spcFirstLastPara="1" wrap="square" lIns="91425" tIns="109725" rIns="91425" bIns="91425" anchor="ctr" anchorCtr="0">
            <a:noAutofit/>
          </a:bodyPr>
          <a:lstStyle/>
          <a:p>
            <a:r>
              <a:rPr lang="en-US" sz="1000" dirty="0"/>
              <a:t> The average duration of matches can influence the appeal of the events to spectators. Longer durations might lead to spectator fatigue, while shorter matches may be more engaging. An average time of 1 hour and 40 minutes seems suitable for maintaining audience attention.</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6" name="TextBox 5">
            <a:extLst>
              <a:ext uri="{FF2B5EF4-FFF2-40B4-BE49-F238E27FC236}">
                <a16:creationId xmlns:a16="http://schemas.microsoft.com/office/drawing/2014/main" id="{56C7C7B7-315D-2091-7E8C-8DFB203ABCAD}"/>
              </a:ext>
            </a:extLst>
          </p:cNvPr>
          <p:cNvSpPr txBox="1"/>
          <p:nvPr/>
        </p:nvSpPr>
        <p:spPr>
          <a:xfrm>
            <a:off x="198120" y="518809"/>
            <a:ext cx="6772001" cy="400110"/>
          </a:xfrm>
          <a:prstGeom prst="rect">
            <a:avLst/>
          </a:prstGeom>
          <a:noFill/>
        </p:spPr>
        <p:txBody>
          <a:bodyPr wrap="square" rtlCol="0">
            <a:spAutoFit/>
          </a:bodyPr>
          <a:lstStyle/>
          <a:p>
            <a:r>
              <a:rPr lang="en-US" sz="2000" b="1" smtClean="0">
                <a:solidFill>
                  <a:srgbClr val="15153E"/>
                </a:solidFill>
                <a:latin typeface="Shabnam" panose="020B0603030804020204" pitchFamily="34" charset="-78"/>
                <a:cs typeface="Shabnam" panose="020B0603030804020204" pitchFamily="34" charset="-78"/>
              </a:rPr>
              <a:t>How many sets are typically played in a tennis match</a:t>
            </a:r>
            <a:endParaRPr lang="en-US" sz="2000" dirty="0">
              <a:solidFill>
                <a:srgbClr val="15153E"/>
              </a:solidFill>
              <a:latin typeface="Shabnam" panose="020B0603030804020204" pitchFamily="34" charset="-78"/>
              <a:cs typeface="Shabnam" panose="020B0603030804020204" pitchFamily="34" charset="-78"/>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89" y="1018790"/>
            <a:ext cx="4635691" cy="3655192"/>
          </a:xfrm>
          <a:prstGeom prst="rect">
            <a:avLst/>
          </a:prstGeom>
        </p:spPr>
      </p:pic>
      <p:sp>
        <p:nvSpPr>
          <p:cNvPr id="10" name="TextBox 9">
            <a:extLst>
              <a:ext uri="{FF2B5EF4-FFF2-40B4-BE49-F238E27FC236}">
                <a16:creationId xmlns:a16="http://schemas.microsoft.com/office/drawing/2014/main" id="{56C7C7B7-315D-2091-7E8C-8DFB203ABCAD}"/>
              </a:ext>
            </a:extLst>
          </p:cNvPr>
          <p:cNvSpPr txBox="1"/>
          <p:nvPr/>
        </p:nvSpPr>
        <p:spPr>
          <a:xfrm>
            <a:off x="5791200" y="1577989"/>
            <a:ext cx="2933700" cy="969496"/>
          </a:xfrm>
          <a:prstGeom prst="rect">
            <a:avLst/>
          </a:prstGeom>
          <a:noFill/>
        </p:spPr>
        <p:txBody>
          <a:bodyPr wrap="square" rtlCol="0">
            <a:spAutoFit/>
          </a:bodyPr>
          <a:lstStyle/>
          <a:p>
            <a:pPr>
              <a:lnSpc>
                <a:spcPct val="150000"/>
              </a:lnSpc>
            </a:pPr>
            <a:r>
              <a:rPr lang="en-US" sz="16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a:solidFill>
                  <a:srgbClr val="15153E"/>
                </a:solidFill>
                <a:latin typeface="Shabnam" panose="020B0603030804020204" pitchFamily="34" charset="-78"/>
                <a:cs typeface="Shabnam" panose="020B0603030804020204" pitchFamily="34" charset="-78"/>
              </a:rPr>
              <a:t>By the first look at this </a:t>
            </a:r>
            <a:r>
              <a:rPr lang="en-US" sz="1100" dirty="0" smtClean="0">
                <a:solidFill>
                  <a:srgbClr val="15153E"/>
                </a:solidFill>
                <a:latin typeface="Shabnam" panose="020B0603030804020204" pitchFamily="34" charset="-78"/>
                <a:cs typeface="Shabnam" panose="020B0603030804020204" pitchFamily="34" charset="-78"/>
              </a:rPr>
              <a:t>plot, </a:t>
            </a:r>
            <a:r>
              <a:rPr lang="en-US" sz="1100" dirty="0">
                <a:solidFill>
                  <a:srgbClr val="15153E"/>
                </a:solidFill>
                <a:latin typeface="Shabnam" panose="020B0603030804020204" pitchFamily="34" charset="-78"/>
                <a:cs typeface="Shabnam" panose="020B0603030804020204" pitchFamily="34" charset="-78"/>
              </a:rPr>
              <a:t>it </a:t>
            </a:r>
            <a:r>
              <a:rPr lang="en-US" sz="1100" dirty="0" smtClean="0">
                <a:solidFill>
                  <a:srgbClr val="15153E"/>
                </a:solidFill>
                <a:latin typeface="Shabnam" panose="020B0603030804020204" pitchFamily="34" charset="-78"/>
                <a:cs typeface="Shabnam" panose="020B0603030804020204" pitchFamily="34" charset="-78"/>
              </a:rPr>
              <a:t>is </a:t>
            </a:r>
            <a:r>
              <a:rPr lang="en-US" sz="1100" dirty="0">
                <a:solidFill>
                  <a:srgbClr val="15153E"/>
                </a:solidFill>
                <a:latin typeface="Shabnam" panose="020B0603030804020204" pitchFamily="34" charset="-78"/>
                <a:cs typeface="Shabnam" panose="020B0603030804020204" pitchFamily="34" charset="-78"/>
              </a:rPr>
              <a:t>obvious that the average tennis match has 2 </a:t>
            </a:r>
            <a:r>
              <a:rPr lang="en-US" sz="1100" dirty="0" smtClean="0">
                <a:solidFill>
                  <a:srgbClr val="15153E"/>
                </a:solidFill>
                <a:latin typeface="Shabnam" panose="020B0603030804020204" pitchFamily="34" charset="-78"/>
                <a:cs typeface="Shabnam" panose="020B0603030804020204" pitchFamily="34" charset="-78"/>
              </a:rPr>
              <a:t>sets.</a:t>
            </a:r>
            <a:endParaRPr lang="en-US" sz="1100" dirty="0">
              <a:solidFill>
                <a:srgbClr val="15153E"/>
              </a:solidFill>
              <a:latin typeface="Shabnam" panose="020B0603030804020204" pitchFamily="34" charset="-78"/>
              <a:cs typeface="Shabnam" panose="020B0603030804020204" pitchFamily="34" charset="-78"/>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2" name="TextBox 1">
            <a:extLst>
              <a:ext uri="{FF2B5EF4-FFF2-40B4-BE49-F238E27FC236}">
                <a16:creationId xmlns:a16="http://schemas.microsoft.com/office/drawing/2014/main" id="{08513F5A-C226-7917-3F61-CE1C5728C24F}"/>
              </a:ext>
            </a:extLst>
          </p:cNvPr>
          <p:cNvSpPr txBox="1"/>
          <p:nvPr/>
        </p:nvSpPr>
        <p:spPr>
          <a:xfrm>
            <a:off x="193833" y="439372"/>
            <a:ext cx="5520246"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the average number of aces per </a:t>
            </a:r>
            <a:r>
              <a:rPr lang="en-US" sz="2000" b="1" dirty="0" smtClean="0">
                <a:solidFill>
                  <a:srgbClr val="15153E"/>
                </a:solidFill>
                <a:latin typeface="Shabnam" panose="020B0603030804020204" pitchFamily="34" charset="-78"/>
                <a:cs typeface="Shabnam" panose="020B0603030804020204" pitchFamily="34" charset="-78"/>
              </a:rPr>
              <a:t>match is 8</a:t>
            </a:r>
            <a:endParaRPr lang="en-US" sz="2000" dirty="0">
              <a:solidFill>
                <a:srgbClr val="15153E"/>
              </a:solidFill>
              <a:latin typeface="Shabnam" panose="020B0603030804020204" pitchFamily="34" charset="-78"/>
              <a:cs typeface="Shabnam" panose="020B0603030804020204" pitchFamily="34" charset="-78"/>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567" b="3841"/>
          <a:stretch/>
        </p:blipFill>
        <p:spPr>
          <a:xfrm>
            <a:off x="480060" y="923302"/>
            <a:ext cx="8016240" cy="38468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2" name="TextBox 1">
            <a:extLst>
              <a:ext uri="{FF2B5EF4-FFF2-40B4-BE49-F238E27FC236}">
                <a16:creationId xmlns:a16="http://schemas.microsoft.com/office/drawing/2014/main" id="{08513F5A-C226-7917-3F61-CE1C5728C24F}"/>
              </a:ext>
            </a:extLst>
          </p:cNvPr>
          <p:cNvSpPr txBox="1"/>
          <p:nvPr/>
        </p:nvSpPr>
        <p:spPr>
          <a:xfrm>
            <a:off x="193832" y="439372"/>
            <a:ext cx="9308307"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the average number of </a:t>
            </a:r>
            <a:r>
              <a:rPr lang="en-US" sz="2000" b="1" dirty="0" smtClean="0">
                <a:solidFill>
                  <a:srgbClr val="15153E"/>
                </a:solidFill>
                <a:latin typeface="Shabnam" panose="020B0603030804020204" pitchFamily="34" charset="-78"/>
                <a:cs typeface="Shabnam" panose="020B0603030804020204" pitchFamily="34" charset="-78"/>
              </a:rPr>
              <a:t>“breaks </a:t>
            </a:r>
            <a:r>
              <a:rPr lang="en-US" sz="2000" b="1" dirty="0">
                <a:solidFill>
                  <a:srgbClr val="15153E"/>
                </a:solidFill>
                <a:latin typeface="Shabnam" panose="020B0603030804020204" pitchFamily="34" charset="-78"/>
                <a:cs typeface="Shabnam" panose="020B0603030804020204" pitchFamily="34" charset="-78"/>
              </a:rPr>
              <a:t>of </a:t>
            </a:r>
            <a:r>
              <a:rPr lang="en-US" sz="2000" b="1" dirty="0" smtClean="0">
                <a:solidFill>
                  <a:srgbClr val="15153E"/>
                </a:solidFill>
                <a:latin typeface="Shabnam" panose="020B0603030804020204" pitchFamily="34" charset="-78"/>
                <a:cs typeface="Shabnam" panose="020B0603030804020204" pitchFamily="34" charset="-78"/>
              </a:rPr>
              <a:t>serve” </a:t>
            </a:r>
            <a:r>
              <a:rPr lang="en-US" sz="2000" b="1" dirty="0">
                <a:solidFill>
                  <a:srgbClr val="15153E"/>
                </a:solidFill>
                <a:latin typeface="Shabnam" panose="020B0603030804020204" pitchFamily="34" charset="-78"/>
                <a:cs typeface="Shabnam" panose="020B0603030804020204" pitchFamily="34" charset="-78"/>
              </a:rPr>
              <a:t>per </a:t>
            </a:r>
            <a:r>
              <a:rPr lang="en-US" sz="2000" b="1" dirty="0" smtClean="0">
                <a:solidFill>
                  <a:srgbClr val="15153E"/>
                </a:solidFill>
                <a:latin typeface="Shabnam" panose="020B0603030804020204" pitchFamily="34" charset="-78"/>
                <a:cs typeface="Shabnam" panose="020B0603030804020204" pitchFamily="34" charset="-78"/>
              </a:rPr>
              <a:t>match </a:t>
            </a:r>
            <a:r>
              <a:rPr lang="en-US" sz="2000" b="1" dirty="0">
                <a:solidFill>
                  <a:srgbClr val="15153E"/>
                </a:solidFill>
                <a:latin typeface="Shabnam" panose="020B0603030804020204" pitchFamily="34" charset="-78"/>
                <a:cs typeface="Shabnam" panose="020B0603030804020204" pitchFamily="34" charset="-78"/>
              </a:rPr>
              <a:t>7.01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906" y="1076701"/>
            <a:ext cx="4864916" cy="3624839"/>
          </a:xfrm>
          <a:prstGeom prst="rect">
            <a:avLst/>
          </a:prstGeom>
        </p:spPr>
      </p:pic>
      <p:sp>
        <p:nvSpPr>
          <p:cNvPr id="5" name="TextBox 4">
            <a:extLst>
              <a:ext uri="{FF2B5EF4-FFF2-40B4-BE49-F238E27FC236}">
                <a16:creationId xmlns:a16="http://schemas.microsoft.com/office/drawing/2014/main" id="{08513F5A-C226-7917-3F61-CE1C5728C24F}"/>
              </a:ext>
            </a:extLst>
          </p:cNvPr>
          <p:cNvSpPr txBox="1"/>
          <p:nvPr/>
        </p:nvSpPr>
        <p:spPr>
          <a:xfrm>
            <a:off x="5715302" y="1635712"/>
            <a:ext cx="2689558" cy="1315745"/>
          </a:xfrm>
          <a:prstGeom prst="rect">
            <a:avLst/>
          </a:prstGeom>
          <a:noFill/>
        </p:spPr>
        <p:txBody>
          <a:bodyPr wrap="square" rtlCol="0">
            <a:spAutoFit/>
          </a:bodyPr>
          <a:lstStyle/>
          <a:p>
            <a:pPr>
              <a:lnSpc>
                <a:spcPct val="150000"/>
              </a:lnSpc>
            </a:pPr>
            <a:r>
              <a:rPr lang="en-US" sz="20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a:solidFill>
                  <a:srgbClr val="15153E"/>
                </a:solidFill>
                <a:latin typeface="Shabnam" panose="020B0603030804020204" pitchFamily="34" charset="-78"/>
                <a:cs typeface="Shabnam" panose="020B0603030804020204" pitchFamily="34" charset="-78"/>
              </a:rPr>
              <a:t>This plot shows that although the visiting team breaks more than a dozen times, it is almost equal.</a:t>
            </a:r>
          </a:p>
        </p:txBody>
      </p:sp>
    </p:spTree>
    <p:extLst>
      <p:ext uri="{BB962C8B-B14F-4D97-AF65-F5344CB8AC3E}">
        <p14:creationId xmlns:p14="http://schemas.microsoft.com/office/powerpoint/2010/main" val="106594174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2" name="TextBox 1">
            <a:extLst>
              <a:ext uri="{FF2B5EF4-FFF2-40B4-BE49-F238E27FC236}">
                <a16:creationId xmlns:a16="http://schemas.microsoft.com/office/drawing/2014/main" id="{08513F5A-C226-7917-3F61-CE1C5728C24F}"/>
              </a:ext>
            </a:extLst>
          </p:cNvPr>
          <p:cNvSpPr txBox="1"/>
          <p:nvPr/>
        </p:nvSpPr>
        <p:spPr>
          <a:xfrm>
            <a:off x="0" y="454612"/>
            <a:ext cx="9308307"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Comparison of the wins of the home and away teams throughout the </a:t>
            </a:r>
            <a:r>
              <a:rPr lang="en-US" sz="2000" b="1" dirty="0" smtClean="0">
                <a:solidFill>
                  <a:srgbClr val="15153E"/>
                </a:solidFill>
                <a:latin typeface="Shabnam" panose="020B0603030804020204" pitchFamily="34" charset="-78"/>
                <a:cs typeface="Shabnam" panose="020B0603030804020204" pitchFamily="34" charset="-78"/>
              </a:rPr>
              <a:t>season:</a:t>
            </a:r>
            <a:endParaRPr lang="en-US" sz="2000" dirty="0">
              <a:solidFill>
                <a:srgbClr val="15153E"/>
              </a:solidFill>
              <a:latin typeface="Shabnam" panose="020B0603030804020204" pitchFamily="34" charset="-78"/>
              <a:cs typeface="Shabnam" panose="020B0603030804020204" pitchFamily="34" charset="-78"/>
            </a:endParaRPr>
          </a:p>
        </p:txBody>
      </p:sp>
      <p:sp>
        <p:nvSpPr>
          <p:cNvPr id="5" name="TextBox 4">
            <a:extLst>
              <a:ext uri="{FF2B5EF4-FFF2-40B4-BE49-F238E27FC236}">
                <a16:creationId xmlns:a16="http://schemas.microsoft.com/office/drawing/2014/main" id="{08513F5A-C226-7917-3F61-CE1C5728C24F}"/>
              </a:ext>
            </a:extLst>
          </p:cNvPr>
          <p:cNvSpPr txBox="1"/>
          <p:nvPr/>
        </p:nvSpPr>
        <p:spPr>
          <a:xfrm>
            <a:off x="5715302" y="1635712"/>
            <a:ext cx="2689558" cy="1040670"/>
          </a:xfrm>
          <a:prstGeom prst="rect">
            <a:avLst/>
          </a:prstGeom>
          <a:noFill/>
        </p:spPr>
        <p:txBody>
          <a:bodyPr wrap="square" rtlCol="0">
            <a:spAutoFit/>
          </a:bodyPr>
          <a:lstStyle/>
          <a:p>
            <a:pPr>
              <a:lnSpc>
                <a:spcPct val="150000"/>
              </a:lnSpc>
            </a:pPr>
            <a:r>
              <a:rPr lang="en-US" sz="20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a:solidFill>
                  <a:srgbClr val="15153E"/>
                </a:solidFill>
                <a:latin typeface="Shabnam" panose="020B0603030804020204" pitchFamily="34" charset="-78"/>
                <a:cs typeface="Shabnam" panose="020B0603030804020204" pitchFamily="34" charset="-78"/>
              </a:rPr>
              <a:t>As we can see, we do not see a significant </a:t>
            </a:r>
            <a:r>
              <a:rPr lang="en-US" sz="1100" dirty="0" smtClean="0">
                <a:solidFill>
                  <a:srgbClr val="15153E"/>
                </a:solidFill>
                <a:latin typeface="Shabnam" panose="020B0603030804020204" pitchFamily="34" charset="-78"/>
                <a:cs typeface="Shabnam" panose="020B0603030804020204" pitchFamily="34" charset="-78"/>
              </a:rPr>
              <a:t>loss</a:t>
            </a:r>
            <a:r>
              <a:rPr lang="fa-IR" sz="1100" dirty="0" smtClean="0">
                <a:solidFill>
                  <a:srgbClr val="15153E"/>
                </a:solidFill>
                <a:latin typeface="Shabnam" panose="020B0603030804020204" pitchFamily="34" charset="-78"/>
                <a:cs typeface="Shabnam" panose="020B0603030804020204" pitchFamily="34" charset="-78"/>
              </a:rPr>
              <a:t>.</a:t>
            </a:r>
            <a:endParaRPr lang="en-US" sz="1100" dirty="0">
              <a:solidFill>
                <a:srgbClr val="15153E"/>
              </a:solidFill>
              <a:latin typeface="Shabnam" panose="020B0603030804020204" pitchFamily="34" charset="-78"/>
              <a:cs typeface="Shabnam" panose="020B0603030804020204" pitchFamily="34" charset="-78"/>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183" y="1071747"/>
            <a:ext cx="4812797" cy="3674920"/>
          </a:xfrm>
          <a:prstGeom prst="rect">
            <a:avLst/>
          </a:prstGeom>
        </p:spPr>
      </p:pic>
    </p:spTree>
    <p:extLst>
      <p:ext uri="{BB962C8B-B14F-4D97-AF65-F5344CB8AC3E}">
        <p14:creationId xmlns:p14="http://schemas.microsoft.com/office/powerpoint/2010/main" val="266398618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 y="548640"/>
            <a:ext cx="8145780" cy="4465320"/>
          </a:xfrm>
          <a:prstGeom prst="rect">
            <a:avLst/>
          </a:prstGeom>
        </p:spPr>
      </p:pic>
    </p:spTree>
    <p:extLst>
      <p:ext uri="{BB962C8B-B14F-4D97-AF65-F5344CB8AC3E}">
        <p14:creationId xmlns:p14="http://schemas.microsoft.com/office/powerpoint/2010/main" val="86758792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68" y="634711"/>
            <a:ext cx="6989072" cy="4508789"/>
          </a:xfrm>
          <a:prstGeom prst="rect">
            <a:avLst/>
          </a:prstGeom>
        </p:spPr>
      </p:pic>
    </p:spTree>
    <p:extLst>
      <p:ext uri="{BB962C8B-B14F-4D97-AF65-F5344CB8AC3E}">
        <p14:creationId xmlns:p14="http://schemas.microsoft.com/office/powerpoint/2010/main" val="168954070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0"/>
        <p:cNvGrpSpPr/>
        <p:nvPr/>
      </p:nvGrpSpPr>
      <p:grpSpPr>
        <a:xfrm>
          <a:off x="0" y="0"/>
          <a:ext cx="0" cy="0"/>
          <a:chOff x="0" y="0"/>
          <a:chExt cx="0" cy="0"/>
        </a:xfrm>
      </p:grpSpPr>
      <p:sp>
        <p:nvSpPr>
          <p:cNvPr id="1092" name="Google Shape;1092;p45"/>
          <p:cNvSpPr txBox="1">
            <a:spLocks noGrp="1"/>
          </p:cNvSpPr>
          <p:nvPr>
            <p:ph type="subTitle" idx="4294967295"/>
          </p:nvPr>
        </p:nvSpPr>
        <p:spPr>
          <a:xfrm>
            <a:off x="1752593" y="1319221"/>
            <a:ext cx="2694000" cy="646688"/>
          </a:xfrm>
          <a:prstGeom prst="rect">
            <a:avLst/>
          </a:prstGeom>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buNone/>
            </a:pPr>
            <a:r>
              <a:rPr lang="en-US" sz="1400" b="1" dirty="0" smtClean="0">
                <a:latin typeface="Shabnam" panose="020B0603030804020204" pitchFamily="34" charset="-78"/>
                <a:cs typeface="Shabnam" panose="020B0603030804020204" pitchFamily="34" charset="-78"/>
              </a:rPr>
              <a:t>   Positive </a:t>
            </a:r>
            <a:r>
              <a:rPr lang="en-US" sz="1400" b="1" dirty="0">
                <a:latin typeface="Shabnam" panose="020B0603030804020204" pitchFamily="34" charset="-78"/>
                <a:cs typeface="Shabnam" panose="020B0603030804020204" pitchFamily="34" charset="-78"/>
              </a:rPr>
              <a:t>Relationship</a:t>
            </a:r>
          </a:p>
        </p:txBody>
      </p:sp>
      <p:sp>
        <p:nvSpPr>
          <p:cNvPr id="1093" name="Google Shape;1093;p45"/>
          <p:cNvSpPr txBox="1">
            <a:spLocks noGrp="1"/>
          </p:cNvSpPr>
          <p:nvPr>
            <p:ph type="subTitle" idx="4294967295"/>
          </p:nvPr>
        </p:nvSpPr>
        <p:spPr>
          <a:xfrm>
            <a:off x="1761657" y="2132140"/>
            <a:ext cx="2694000" cy="646687"/>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buNone/>
            </a:pPr>
            <a:r>
              <a:rPr lang="en-US" sz="1400" b="1" dirty="0" smtClean="0">
                <a:latin typeface="Shabnam" panose="020B0603030804020204" pitchFamily="34" charset="-78"/>
                <a:cs typeface="Shabnam" panose="020B0603030804020204" pitchFamily="34" charset="-78"/>
              </a:rPr>
              <a:t>         Data </a:t>
            </a:r>
            <a:r>
              <a:rPr lang="en-US" sz="1400" b="1" dirty="0">
                <a:latin typeface="Shabnam" panose="020B0603030804020204" pitchFamily="34" charset="-78"/>
                <a:cs typeface="Shabnam" panose="020B0603030804020204" pitchFamily="34" charset="-78"/>
              </a:rPr>
              <a:t>Scatter</a:t>
            </a:r>
          </a:p>
        </p:txBody>
      </p:sp>
      <p:sp>
        <p:nvSpPr>
          <p:cNvPr id="1094" name="Google Shape;1094;p45"/>
          <p:cNvSpPr txBox="1">
            <a:spLocks noGrp="1"/>
          </p:cNvSpPr>
          <p:nvPr>
            <p:ph type="subTitle" idx="4294967295"/>
          </p:nvPr>
        </p:nvSpPr>
        <p:spPr>
          <a:xfrm>
            <a:off x="1761657" y="2935940"/>
            <a:ext cx="2694000" cy="646688"/>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buNone/>
            </a:pPr>
            <a:r>
              <a:rPr lang="en-US" sz="1400" b="1" dirty="0" smtClean="0">
                <a:latin typeface="Shabnam" panose="020B0603030804020204" pitchFamily="34" charset="-78"/>
                <a:cs typeface="Shabnam" panose="020B0603030804020204" pitchFamily="34" charset="-78"/>
              </a:rPr>
              <a:t>          Data </a:t>
            </a:r>
            <a:r>
              <a:rPr lang="en-US" sz="1400" b="1" dirty="0">
                <a:latin typeface="Shabnam" panose="020B0603030804020204" pitchFamily="34" charset="-78"/>
                <a:cs typeface="Shabnam" panose="020B0603030804020204" pitchFamily="34" charset="-78"/>
              </a:rPr>
              <a:t>Range</a:t>
            </a:r>
          </a:p>
        </p:txBody>
      </p:sp>
      <p:sp>
        <p:nvSpPr>
          <p:cNvPr id="1095" name="Google Shape;1095;p45"/>
          <p:cNvSpPr txBox="1">
            <a:spLocks noGrp="1"/>
          </p:cNvSpPr>
          <p:nvPr>
            <p:ph type="subTitle" idx="4294967295"/>
          </p:nvPr>
        </p:nvSpPr>
        <p:spPr>
          <a:xfrm>
            <a:off x="1752468" y="3739741"/>
            <a:ext cx="2694000" cy="646687"/>
          </a:xfrm>
          <a:prstGeom prst="rect">
            <a:avLst/>
          </a:prstGeom>
          <a:noFill/>
          <a:ln w="9525" cap="flat" cmpd="sng">
            <a:solidFill>
              <a:schemeClr val="dk1"/>
            </a:solidFill>
            <a:prstDash val="solid"/>
            <a:round/>
            <a:headEnd type="none" w="sm" len="sm"/>
            <a:tailEnd type="none" w="sm" len="sm"/>
          </a:ln>
        </p:spPr>
        <p:txBody>
          <a:bodyPr spcFirstLastPara="1" wrap="square" lIns="182875" tIns="164575" rIns="91425" bIns="91425" anchor="t" anchorCtr="0">
            <a:noAutofit/>
          </a:bodyPr>
          <a:lstStyle/>
          <a:p>
            <a:pPr marL="152400" indent="0" algn="ctr" rtl="1">
              <a:lnSpc>
                <a:spcPct val="100000"/>
              </a:lnSpc>
              <a:buNone/>
            </a:pPr>
            <a:r>
              <a:rPr lang="en-US" sz="1400" b="1" dirty="0">
                <a:latin typeface="Shabnam" panose="020B0603030804020204" pitchFamily="34" charset="-78"/>
                <a:cs typeface="Shabnam" panose="020B0603030804020204" pitchFamily="34" charset="-78"/>
              </a:rPr>
              <a:t>Confidence Interval</a:t>
            </a:r>
          </a:p>
        </p:txBody>
      </p:sp>
      <p:sp>
        <p:nvSpPr>
          <p:cNvPr id="1102" name="Google Shape;1102;p45"/>
          <p:cNvSpPr/>
          <p:nvPr/>
        </p:nvSpPr>
        <p:spPr>
          <a:xfrm>
            <a:off x="1065168" y="1319221"/>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a:solidFill>
                  <a:srgbClr val="15153E"/>
                </a:solidFill>
                <a:latin typeface="Poppins"/>
                <a:ea typeface="Poppins"/>
                <a:cs typeface="Poppins"/>
                <a:sym typeface="Poppins"/>
              </a:rPr>
              <a:t>1</a:t>
            </a:r>
            <a:endParaRPr sz="2700" b="1">
              <a:solidFill>
                <a:srgbClr val="15153E"/>
              </a:solidFill>
              <a:latin typeface="Poppins"/>
              <a:ea typeface="Poppins"/>
              <a:cs typeface="Poppins"/>
              <a:sym typeface="Poppins"/>
            </a:endParaRPr>
          </a:p>
        </p:txBody>
      </p:sp>
      <p:sp>
        <p:nvSpPr>
          <p:cNvPr id="1103" name="Google Shape;1103;p45"/>
          <p:cNvSpPr/>
          <p:nvPr/>
        </p:nvSpPr>
        <p:spPr>
          <a:xfrm>
            <a:off x="1074357" y="2213063"/>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2</a:t>
            </a:r>
            <a:endParaRPr sz="2700" b="1" dirty="0">
              <a:solidFill>
                <a:srgbClr val="15153E"/>
              </a:solidFill>
              <a:latin typeface="Poppins"/>
              <a:ea typeface="Poppins"/>
              <a:cs typeface="Poppins"/>
              <a:sym typeface="Poppins"/>
            </a:endParaRPr>
          </a:p>
        </p:txBody>
      </p:sp>
      <p:sp>
        <p:nvSpPr>
          <p:cNvPr id="1104" name="Google Shape;1104;p45"/>
          <p:cNvSpPr/>
          <p:nvPr/>
        </p:nvSpPr>
        <p:spPr>
          <a:xfrm>
            <a:off x="1074357" y="3042952"/>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3</a:t>
            </a:r>
            <a:endParaRPr sz="2700" b="1" dirty="0">
              <a:solidFill>
                <a:srgbClr val="15153E"/>
              </a:solidFill>
              <a:latin typeface="Poppins"/>
              <a:ea typeface="Poppins"/>
              <a:cs typeface="Poppins"/>
              <a:sym typeface="Poppins"/>
            </a:endParaRPr>
          </a:p>
        </p:txBody>
      </p:sp>
      <p:sp>
        <p:nvSpPr>
          <p:cNvPr id="1105" name="Google Shape;1105;p45"/>
          <p:cNvSpPr/>
          <p:nvPr/>
        </p:nvSpPr>
        <p:spPr>
          <a:xfrm>
            <a:off x="1068507" y="3805084"/>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r>
              <a:rPr lang="en" sz="2700" b="1" dirty="0">
                <a:solidFill>
                  <a:srgbClr val="15153E"/>
                </a:solidFill>
                <a:latin typeface="Poppins"/>
                <a:ea typeface="Poppins"/>
                <a:cs typeface="Poppins"/>
                <a:sym typeface="Poppins"/>
              </a:rPr>
              <a:t>4</a:t>
            </a:r>
            <a:endParaRPr sz="2700" b="1" dirty="0">
              <a:solidFill>
                <a:srgbClr val="15153E"/>
              </a:solidFill>
              <a:latin typeface="Poppins"/>
              <a:ea typeface="Poppins"/>
              <a:cs typeface="Poppins"/>
              <a:sym typeface="Poppins"/>
            </a:endParaRPr>
          </a:p>
        </p:txBody>
      </p:sp>
      <p:sp>
        <p:nvSpPr>
          <p:cNvPr id="1107" name="Google Shape;1107;p45"/>
          <p:cNvSpPr/>
          <p:nvPr/>
        </p:nvSpPr>
        <p:spPr>
          <a:xfrm>
            <a:off x="4857057" y="1417661"/>
            <a:ext cx="4021812" cy="516000"/>
          </a:xfrm>
          <a:prstGeom prst="rect">
            <a:avLst/>
          </a:prstGeom>
          <a:noFill/>
          <a:ln>
            <a:noFill/>
          </a:ln>
        </p:spPr>
        <p:txBody>
          <a:bodyPr spcFirstLastPara="1" wrap="square" lIns="91425" tIns="109725" rIns="91425" bIns="91425" anchor="ctr" anchorCtr="0">
            <a:noAutofit/>
          </a:bodyPr>
          <a:lstStyle/>
          <a:p>
            <a:r>
              <a:rPr lang="en-US" sz="1000" dirty="0"/>
              <a:t>The regression line has a positive slope, indicating that as the total number of points in a match (Total Points) increases, the number of break points also tends to increase.</a:t>
            </a:r>
          </a:p>
        </p:txBody>
      </p:sp>
      <p:sp>
        <p:nvSpPr>
          <p:cNvPr id="1108" name="Google Shape;1108;p45"/>
          <p:cNvSpPr/>
          <p:nvPr/>
        </p:nvSpPr>
        <p:spPr>
          <a:xfrm>
            <a:off x="4857057" y="2239010"/>
            <a:ext cx="3907512" cy="516000"/>
          </a:xfrm>
          <a:prstGeom prst="rect">
            <a:avLst/>
          </a:prstGeom>
          <a:noFill/>
          <a:ln>
            <a:noFill/>
          </a:ln>
        </p:spPr>
        <p:txBody>
          <a:bodyPr spcFirstLastPara="1" wrap="square" lIns="91425" tIns="109725" rIns="91425" bIns="91425" anchor="ctr" anchorCtr="0">
            <a:noAutofit/>
          </a:bodyPr>
          <a:lstStyle/>
          <a:p>
            <a:r>
              <a:rPr lang="en-US" sz="1000" dirty="0"/>
              <a:t>Some points in the chart are far from the regression line, indicating that in certain matches, the relationship between </a:t>
            </a:r>
            <a:r>
              <a:rPr lang="en-US" sz="1000" b="1" dirty="0"/>
              <a:t>Break Points</a:t>
            </a:r>
            <a:r>
              <a:rPr lang="en-US" sz="1000" dirty="0"/>
              <a:t> and </a:t>
            </a:r>
            <a:r>
              <a:rPr lang="en-US" sz="1000" b="1" dirty="0"/>
              <a:t>Total Points</a:t>
            </a:r>
            <a:r>
              <a:rPr lang="en-US" sz="1000" dirty="0"/>
              <a:t> might not be very precise.</a:t>
            </a:r>
          </a:p>
        </p:txBody>
      </p:sp>
      <p:sp>
        <p:nvSpPr>
          <p:cNvPr id="1109" name="Google Shape;1109;p45"/>
          <p:cNvSpPr/>
          <p:nvPr/>
        </p:nvSpPr>
        <p:spPr>
          <a:xfrm>
            <a:off x="4847857" y="3006023"/>
            <a:ext cx="3907512" cy="516000"/>
          </a:xfrm>
          <a:prstGeom prst="rect">
            <a:avLst/>
          </a:prstGeom>
          <a:noFill/>
          <a:ln>
            <a:noFill/>
          </a:ln>
        </p:spPr>
        <p:txBody>
          <a:bodyPr spcFirstLastPara="1" wrap="square" lIns="91425" tIns="109725" rIns="91425" bIns="91425" anchor="ctr" anchorCtr="0">
            <a:noAutofit/>
          </a:bodyPr>
          <a:lstStyle/>
          <a:p>
            <a:r>
              <a:rPr lang="en-US" sz="1000" dirty="0"/>
              <a:t>The </a:t>
            </a:r>
            <a:r>
              <a:rPr lang="en-US" sz="1000" b="1" dirty="0"/>
              <a:t>Total Points</a:t>
            </a:r>
            <a:r>
              <a:rPr lang="en-US" sz="1000" dirty="0"/>
              <a:t> range is approximately between 1,000 and 8,000, and </a:t>
            </a:r>
            <a:r>
              <a:rPr lang="en-US" sz="1000" b="1" dirty="0"/>
              <a:t>Break Points</a:t>
            </a:r>
            <a:r>
              <a:rPr lang="en-US" sz="1000" dirty="0"/>
              <a:t> usually vary between 2 and 8. However, there are some outliers where matches show a higher number of break points or total points, indicating that certain matches had significantly higher break points or total scores.</a:t>
            </a:r>
          </a:p>
        </p:txBody>
      </p:sp>
      <p:sp>
        <p:nvSpPr>
          <p:cNvPr id="1110" name="Google Shape;1110;p45"/>
          <p:cNvSpPr/>
          <p:nvPr/>
        </p:nvSpPr>
        <p:spPr>
          <a:xfrm>
            <a:off x="4847868" y="3259284"/>
            <a:ext cx="611100" cy="516000"/>
          </a:xfrm>
          <a:prstGeom prst="rect">
            <a:avLst/>
          </a:prstGeom>
          <a:noFill/>
          <a:ln>
            <a:noFill/>
          </a:ln>
        </p:spPr>
        <p:txBody>
          <a:bodyPr spcFirstLastPara="1" wrap="square" lIns="91425" tIns="109725" rIns="91425" bIns="91425" anchor="ctr" anchorCtr="0">
            <a:noAutofit/>
          </a:bodyPr>
          <a:lstStyle/>
          <a:p>
            <a:pPr marL="0" lvl="0" indent="0" algn="ctr" rtl="0">
              <a:spcBef>
                <a:spcPts val="0"/>
              </a:spcBef>
              <a:spcAft>
                <a:spcPts val="0"/>
              </a:spcAft>
              <a:buNone/>
            </a:pPr>
            <a:endParaRPr sz="2700" b="1" dirty="0">
              <a:solidFill>
                <a:srgbClr val="15153E"/>
              </a:solidFill>
              <a:latin typeface="Poppins"/>
              <a:ea typeface="Poppins"/>
              <a:cs typeface="Poppins"/>
              <a:sym typeface="Poppins"/>
            </a:endParaRPr>
          </a:p>
        </p:txBody>
      </p:sp>
      <p:sp>
        <p:nvSpPr>
          <p:cNvPr id="1112" name="Google Shape;1112;p45"/>
          <p:cNvSpPr/>
          <p:nvPr/>
        </p:nvSpPr>
        <p:spPr>
          <a:xfrm flipH="1">
            <a:off x="914832" y="1423820"/>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5"/>
          <p:cNvSpPr/>
          <p:nvPr/>
        </p:nvSpPr>
        <p:spPr>
          <a:xfrm flipH="1">
            <a:off x="911767" y="230208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5"/>
          <p:cNvSpPr/>
          <p:nvPr/>
        </p:nvSpPr>
        <p:spPr>
          <a:xfrm flipH="1">
            <a:off x="911767" y="390968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5"/>
          <p:cNvSpPr/>
          <p:nvPr/>
        </p:nvSpPr>
        <p:spPr>
          <a:xfrm flipH="1">
            <a:off x="920951" y="310588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5"/>
          <p:cNvSpPr/>
          <p:nvPr/>
        </p:nvSpPr>
        <p:spPr>
          <a:xfrm flipH="1">
            <a:off x="4694456" y="151335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5"/>
          <p:cNvSpPr/>
          <p:nvPr/>
        </p:nvSpPr>
        <p:spPr>
          <a:xfrm flipH="1">
            <a:off x="4703656" y="2324796"/>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5"/>
          <p:cNvSpPr/>
          <p:nvPr/>
        </p:nvSpPr>
        <p:spPr>
          <a:xfrm flipH="1">
            <a:off x="4694457" y="3909683"/>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5"/>
          <p:cNvSpPr/>
          <p:nvPr/>
        </p:nvSpPr>
        <p:spPr>
          <a:xfrm flipH="1">
            <a:off x="4703656" y="3126597"/>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FB04C91-0D30-A907-1E76-B3FE23FA2075}"/>
              </a:ext>
            </a:extLst>
          </p:cNvPr>
          <p:cNvSpPr txBox="1"/>
          <p:nvPr/>
        </p:nvSpPr>
        <p:spPr>
          <a:xfrm>
            <a:off x="285057" y="506801"/>
            <a:ext cx="9144000"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Analysis:</a:t>
            </a:r>
          </a:p>
        </p:txBody>
      </p:sp>
      <p:sp>
        <p:nvSpPr>
          <p:cNvPr id="33" name="Google Shape;1109;p45"/>
          <p:cNvSpPr/>
          <p:nvPr/>
        </p:nvSpPr>
        <p:spPr>
          <a:xfrm>
            <a:off x="4857057" y="3807713"/>
            <a:ext cx="3907512" cy="516000"/>
          </a:xfrm>
          <a:prstGeom prst="rect">
            <a:avLst/>
          </a:prstGeom>
          <a:noFill/>
          <a:ln>
            <a:noFill/>
          </a:ln>
        </p:spPr>
        <p:txBody>
          <a:bodyPr spcFirstLastPara="1" wrap="square" lIns="91425" tIns="109725" rIns="91425" bIns="91425" anchor="ctr" anchorCtr="0">
            <a:noAutofit/>
          </a:bodyPr>
          <a:lstStyle/>
          <a:p>
            <a:r>
              <a:rPr lang="en-US" sz="1000" dirty="0"/>
              <a:t>The light green band around the regression line represents the confidence interval. It shows the degree of uncertainty in predicting Break Points for different </a:t>
            </a:r>
            <a:r>
              <a:rPr lang="en-US" sz="1000" b="1" dirty="0"/>
              <a:t>Total Points</a:t>
            </a:r>
            <a:r>
              <a:rPr lang="en-US" sz="1000" dirty="0"/>
              <a:t> values.</a:t>
            </a:r>
          </a:p>
        </p:txBody>
      </p:sp>
    </p:spTree>
    <p:extLst>
      <p:ext uri="{BB962C8B-B14F-4D97-AF65-F5344CB8AC3E}">
        <p14:creationId xmlns:p14="http://schemas.microsoft.com/office/powerpoint/2010/main" val="391895834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46" y="1996644"/>
            <a:ext cx="3424434" cy="2704895"/>
          </a:xfrm>
          <a:prstGeom prst="rect">
            <a:avLst/>
          </a:prstGeom>
        </p:spPr>
      </p:pic>
      <p:sp>
        <p:nvSpPr>
          <p:cNvPr id="3" name="TextBox 2">
            <a:extLst>
              <a:ext uri="{FF2B5EF4-FFF2-40B4-BE49-F238E27FC236}">
                <a16:creationId xmlns:a16="http://schemas.microsoft.com/office/drawing/2014/main" id="{08513F5A-C226-7917-3F61-CE1C5728C24F}"/>
              </a:ext>
            </a:extLst>
          </p:cNvPr>
          <p:cNvSpPr txBox="1"/>
          <p:nvPr/>
        </p:nvSpPr>
        <p:spPr>
          <a:xfrm>
            <a:off x="655320" y="515572"/>
            <a:ext cx="8382000" cy="1315745"/>
          </a:xfrm>
          <a:prstGeom prst="rect">
            <a:avLst/>
          </a:prstGeom>
          <a:noFill/>
        </p:spPr>
        <p:txBody>
          <a:bodyPr wrap="square" rtlCol="0">
            <a:spAutoFit/>
          </a:bodyPr>
          <a:lstStyle/>
          <a:p>
            <a:pPr>
              <a:lnSpc>
                <a:spcPct val="150000"/>
              </a:lnSpc>
            </a:pPr>
            <a:r>
              <a:rPr lang="en-US" sz="2000" b="1" dirty="0" smtClean="0">
                <a:solidFill>
                  <a:srgbClr val="15153E"/>
                </a:solidFill>
                <a:latin typeface="Shabnam" panose="020B0603030804020204" pitchFamily="34" charset="-78"/>
                <a:cs typeface="Shabnam" panose="020B0603030804020204" pitchFamily="34" charset="-78"/>
              </a:rPr>
              <a:t>Some Gender Analysis:</a:t>
            </a:r>
          </a:p>
          <a:p>
            <a:pPr>
              <a:lnSpc>
                <a:spcPct val="150000"/>
              </a:lnSpc>
            </a:pPr>
            <a:r>
              <a:rPr lang="en-US" sz="1100" dirty="0">
                <a:solidFill>
                  <a:srgbClr val="15153E"/>
                </a:solidFill>
                <a:latin typeface="Shabnam" panose="020B0603030804020204" pitchFamily="34" charset="-78"/>
                <a:cs typeface="Shabnam" panose="020B0603030804020204" pitchFamily="34" charset="-78"/>
              </a:rPr>
              <a:t>Also, by examining the number of games in a set, we do not see a noticeable difference between men and women</a:t>
            </a:r>
            <a:r>
              <a:rPr lang="en-US" sz="1100" dirty="0" smtClean="0">
                <a:solidFill>
                  <a:srgbClr val="15153E"/>
                </a:solidFill>
                <a:latin typeface="Shabnam" panose="020B0603030804020204" pitchFamily="34" charset="-78"/>
                <a:cs typeface="Shabnam" panose="020B0603030804020204" pitchFamily="34" charset="-78"/>
              </a:rPr>
              <a:t>.</a:t>
            </a:r>
            <a:endParaRPr lang="fa-IR" sz="1100" dirty="0" smtClean="0">
              <a:solidFill>
                <a:srgbClr val="15153E"/>
              </a:solidFill>
              <a:latin typeface="Shabnam" panose="020B0603030804020204" pitchFamily="34" charset="-78"/>
              <a:cs typeface="Shabnam" panose="020B0603030804020204" pitchFamily="34" charset="-78"/>
            </a:endParaRPr>
          </a:p>
          <a:p>
            <a:pPr>
              <a:lnSpc>
                <a:spcPct val="150000"/>
              </a:lnSpc>
            </a:pPr>
            <a:r>
              <a:rPr lang="en-US" sz="1100" dirty="0">
                <a:solidFill>
                  <a:srgbClr val="15153E"/>
                </a:solidFill>
                <a:latin typeface="Shabnam" panose="020B0603030804020204" pitchFamily="34" charset="-78"/>
                <a:cs typeface="Shabnam" panose="020B0603030804020204" pitchFamily="34" charset="-78"/>
              </a:rPr>
              <a:t>Also, by examining the number of games in a set, we do not see a noticeable difference between men and women. But the remarkable thing is  the numbers of the double fault between men and women</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3380" y="1996644"/>
            <a:ext cx="4175760" cy="2706875"/>
          </a:xfrm>
          <a:prstGeom prst="rect">
            <a:avLst/>
          </a:prstGeom>
        </p:spPr>
      </p:pic>
    </p:spTree>
    <p:extLst>
      <p:ext uri="{BB962C8B-B14F-4D97-AF65-F5344CB8AC3E}">
        <p14:creationId xmlns:p14="http://schemas.microsoft.com/office/powerpoint/2010/main" val="257800189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19" name="Google Shape;919;p40"/>
          <p:cNvGrpSpPr/>
          <p:nvPr/>
        </p:nvGrpSpPr>
        <p:grpSpPr>
          <a:xfrm>
            <a:off x="527100" y="368100"/>
            <a:ext cx="7903675" cy="4407033"/>
            <a:chOff x="527100" y="368100"/>
            <a:chExt cx="7903675" cy="4407033"/>
          </a:xfrm>
        </p:grpSpPr>
        <p:sp>
          <p:nvSpPr>
            <p:cNvPr id="920" name="Google Shape;920;p40"/>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0"/>
          <p:cNvGrpSpPr/>
          <p:nvPr/>
        </p:nvGrpSpPr>
        <p:grpSpPr>
          <a:xfrm>
            <a:off x="2199253" y="-1225893"/>
            <a:ext cx="9985543" cy="8502990"/>
            <a:chOff x="2199253" y="-1225893"/>
            <a:chExt cx="9985543" cy="8502990"/>
          </a:xfrm>
        </p:grpSpPr>
        <p:grpSp>
          <p:nvGrpSpPr>
            <p:cNvPr id="923" name="Google Shape;923;p40"/>
            <p:cNvGrpSpPr/>
            <p:nvPr/>
          </p:nvGrpSpPr>
          <p:grpSpPr>
            <a:xfrm rot="5400000">
              <a:off x="2472099" y="2473657"/>
              <a:ext cx="4530594" cy="5076286"/>
              <a:chOff x="4826000" y="4400753"/>
              <a:chExt cx="4530594" cy="5076286"/>
            </a:xfrm>
          </p:grpSpPr>
          <p:sp>
            <p:nvSpPr>
              <p:cNvPr id="924" name="Google Shape;924;p4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rot="-1163065">
              <a:off x="5174738" y="-903253"/>
              <a:ext cx="2324967" cy="2229578"/>
              <a:chOff x="5165475" y="-713653"/>
              <a:chExt cx="2324999" cy="2229609"/>
            </a:xfrm>
          </p:grpSpPr>
          <p:sp>
            <p:nvSpPr>
              <p:cNvPr id="927" name="Google Shape;927;p4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rot="-3325703">
              <a:off x="8175152" y="580592"/>
              <a:ext cx="3324971" cy="3409704"/>
              <a:chOff x="7159200" y="2117361"/>
              <a:chExt cx="2271501" cy="2329387"/>
            </a:xfrm>
          </p:grpSpPr>
          <p:sp>
            <p:nvSpPr>
              <p:cNvPr id="930" name="Google Shape;930;p4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40"/>
          <p:cNvGrpSpPr/>
          <p:nvPr/>
        </p:nvGrpSpPr>
        <p:grpSpPr>
          <a:xfrm>
            <a:off x="3873600" y="800425"/>
            <a:ext cx="2828875" cy="3790212"/>
            <a:chOff x="3873600" y="800425"/>
            <a:chExt cx="2828875" cy="3790212"/>
          </a:xfrm>
        </p:grpSpPr>
        <p:grpSp>
          <p:nvGrpSpPr>
            <p:cNvPr id="936" name="Google Shape;936;p40"/>
            <p:cNvGrpSpPr/>
            <p:nvPr/>
          </p:nvGrpSpPr>
          <p:grpSpPr>
            <a:xfrm>
              <a:off x="5819942" y="4257166"/>
              <a:ext cx="882533" cy="333471"/>
              <a:chOff x="3551575" y="3215125"/>
              <a:chExt cx="389450" cy="147150"/>
            </a:xfrm>
          </p:grpSpPr>
          <p:sp>
            <p:nvSpPr>
              <p:cNvPr id="937" name="Google Shape;937;p4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3873600" y="800425"/>
              <a:ext cx="722099" cy="407700"/>
              <a:chOff x="1211425" y="918075"/>
              <a:chExt cx="722099" cy="407700"/>
            </a:xfrm>
          </p:grpSpPr>
          <p:sp>
            <p:nvSpPr>
              <p:cNvPr id="960" name="Google Shape;960;p4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CA718C5-1D4D-929F-FAF9-FE41DD4341CE}"/>
              </a:ext>
            </a:extLst>
          </p:cNvPr>
          <p:cNvSpPr txBox="1"/>
          <p:nvPr/>
        </p:nvSpPr>
        <p:spPr>
          <a:xfrm>
            <a:off x="610322" y="1813146"/>
            <a:ext cx="5074197" cy="1154162"/>
          </a:xfrm>
          <a:prstGeom prst="rect">
            <a:avLst/>
          </a:prstGeom>
          <a:noFill/>
        </p:spPr>
        <p:txBody>
          <a:bodyPr wrap="square">
            <a:spAutoFit/>
          </a:bodyPr>
          <a:lstStyle/>
          <a:p>
            <a:pPr rtl="1">
              <a:lnSpc>
                <a:spcPct val="150000"/>
              </a:lnSpc>
            </a:pPr>
            <a:r>
              <a:rPr lang="en-US" sz="3200" b="1" dirty="0" smtClean="0">
                <a:solidFill>
                  <a:srgbClr val="A7F6CF"/>
                </a:solidFill>
                <a:latin typeface="Shabnam" panose="020B0603030804020204" pitchFamily="34" charset="-78"/>
                <a:cs typeface="Shabnam" panose="020B0603030804020204" pitchFamily="34" charset="-78"/>
              </a:rPr>
              <a:t>Player Analysis </a:t>
            </a:r>
            <a:endParaRPr lang="fa-IR" sz="3200" b="1" dirty="0">
              <a:solidFill>
                <a:srgbClr val="A7F6CF"/>
              </a:solidFill>
              <a:latin typeface="Shabnam" panose="020B0603030804020204" pitchFamily="34" charset="-78"/>
              <a:cs typeface="Shabnam" panose="020B0603030804020204" pitchFamily="34" charset="-78"/>
            </a:endParaRPr>
          </a:p>
          <a:p>
            <a:pPr rtl="1">
              <a:lnSpc>
                <a:spcPct val="150000"/>
              </a:lnSpc>
            </a:pPr>
            <a:r>
              <a:rPr lang="en-US" b="1" dirty="0">
                <a:solidFill>
                  <a:schemeClr val="lt1"/>
                </a:solidFill>
                <a:latin typeface="+mj-lt"/>
                <a:cs typeface="Shabnam" panose="020B0603030804020204" pitchFamily="34" charset="-78"/>
              </a:rPr>
              <a:t>Exploring Some Player Characteristics</a:t>
            </a:r>
            <a:endParaRPr lang="fa-IR" b="1" dirty="0">
              <a:latin typeface="+mj-lt"/>
            </a:endParaRPr>
          </a:p>
        </p:txBody>
      </p:sp>
      <p:pic>
        <p:nvPicPr>
          <p:cNvPr id="61" name="Picture 60"/>
          <p:cNvPicPr>
            <a:picLocks noChangeAspect="1"/>
          </p:cNvPicPr>
          <p:nvPr/>
        </p:nvPicPr>
        <p:blipFill>
          <a:blip r:embed="rId3"/>
          <a:stretch>
            <a:fillRect/>
          </a:stretch>
        </p:blipFill>
        <p:spPr>
          <a:xfrm>
            <a:off x="6661241" y="1307469"/>
            <a:ext cx="1430305" cy="1427565"/>
          </a:xfrm>
          <a:prstGeom prst="rect">
            <a:avLst/>
          </a:prstGeom>
        </p:spPr>
      </p:pic>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0" name="Google Shape;600;p29"/>
          <p:cNvSpPr txBox="1">
            <a:spLocks noGrp="1"/>
          </p:cNvSpPr>
          <p:nvPr>
            <p:ph type="title" idx="4294967295"/>
          </p:nvPr>
        </p:nvSpPr>
        <p:spPr>
          <a:xfrm>
            <a:off x="1449679" y="1693093"/>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cs typeface="B Titr" panose="00000700000000000000" pitchFamily="2" charset="-78"/>
              </a:rPr>
              <a:t>01</a:t>
            </a:r>
            <a:endParaRPr dirty="0">
              <a:cs typeface="B Titr" panose="00000700000000000000" pitchFamily="2" charset="-78"/>
            </a:endParaRPr>
          </a:p>
        </p:txBody>
      </p:sp>
      <p:sp>
        <p:nvSpPr>
          <p:cNvPr id="603" name="Google Shape;603;p29"/>
          <p:cNvSpPr txBox="1">
            <a:spLocks noGrp="1"/>
          </p:cNvSpPr>
          <p:nvPr>
            <p:ph type="title" idx="4294967295"/>
          </p:nvPr>
        </p:nvSpPr>
        <p:spPr>
          <a:xfrm>
            <a:off x="5246905" y="1693093"/>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cs typeface="B Titr" panose="00000700000000000000" pitchFamily="2" charset="-78"/>
              </a:rPr>
              <a:t>02</a:t>
            </a:r>
            <a:endParaRPr dirty="0"/>
          </a:p>
        </p:txBody>
      </p:sp>
      <p:sp>
        <p:nvSpPr>
          <p:cNvPr id="606" name="Google Shape;606;p29"/>
          <p:cNvSpPr txBox="1">
            <a:spLocks noGrp="1"/>
          </p:cNvSpPr>
          <p:nvPr>
            <p:ph type="title" idx="4294967295"/>
          </p:nvPr>
        </p:nvSpPr>
        <p:spPr>
          <a:xfrm>
            <a:off x="1449679" y="3237043"/>
            <a:ext cx="683100" cy="442500"/>
          </a:xfrm>
          <a:prstGeom prst="rect">
            <a:avLst/>
          </a:prstGeom>
        </p:spPr>
        <p:txBody>
          <a:bodyPr spcFirstLastPara="1" wrap="square" lIns="91425" tIns="91425" rIns="91425" bIns="0" anchor="b" anchorCtr="0">
            <a:noAutofit/>
          </a:bodyPr>
          <a:lstStyle/>
          <a:p>
            <a:pPr marL="0" lvl="0" indent="0" algn="l" rtl="0">
              <a:spcBef>
                <a:spcPts val="0"/>
              </a:spcBef>
              <a:spcAft>
                <a:spcPts val="0"/>
              </a:spcAft>
              <a:buNone/>
            </a:pPr>
            <a:r>
              <a:rPr lang="en-US" dirty="0" smtClean="0">
                <a:cs typeface="B Titr" panose="00000700000000000000" pitchFamily="2" charset="-78"/>
              </a:rPr>
              <a:t>03</a:t>
            </a:r>
            <a:endParaRPr dirty="0"/>
          </a:p>
        </p:txBody>
      </p:sp>
      <p:sp>
        <p:nvSpPr>
          <p:cNvPr id="612" name="Google Shape;612;p29"/>
          <p:cNvSpPr/>
          <p:nvPr/>
        </p:nvSpPr>
        <p:spPr>
          <a:xfrm flipH="1">
            <a:off x="1296284" y="176094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5093509" y="176094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1296284" y="3304892"/>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D67BA7C4-3141-23A5-0600-F7FAD21FB09D}"/>
              </a:ext>
            </a:extLst>
          </p:cNvPr>
          <p:cNvSpPr txBox="1"/>
          <p:nvPr/>
        </p:nvSpPr>
        <p:spPr>
          <a:xfrm>
            <a:off x="183891" y="611019"/>
            <a:ext cx="5746113"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Basic </a:t>
            </a:r>
            <a:r>
              <a:rPr lang="en-US" sz="2000" b="1" dirty="0" smtClean="0">
                <a:solidFill>
                  <a:srgbClr val="15153E"/>
                </a:solidFill>
                <a:latin typeface="Shabnam" panose="020B0603030804020204" pitchFamily="34" charset="-78"/>
                <a:cs typeface="Shabnam" panose="020B0603030804020204" pitchFamily="34" charset="-78"/>
              </a:rPr>
              <a:t>Information about players and countries</a:t>
            </a:r>
            <a:r>
              <a:rPr lang="fa-IR" sz="2000" b="1" dirty="0" smtClean="0">
                <a:solidFill>
                  <a:srgbClr val="15153E"/>
                </a:solidFill>
                <a:latin typeface="Shabnam" panose="020B0603030804020204" pitchFamily="34" charset="-78"/>
                <a:cs typeface="Shabnam" panose="020B0603030804020204" pitchFamily="34" charset="-78"/>
              </a:rPr>
              <a:t> :</a:t>
            </a:r>
            <a:endParaRPr lang="en-US" sz="2000" b="1" dirty="0">
              <a:solidFill>
                <a:srgbClr val="15153E"/>
              </a:solidFill>
              <a:latin typeface="Shabnam" panose="020B0603030804020204" pitchFamily="34" charset="-78"/>
              <a:cs typeface="Shabnam" panose="020B0603030804020204" pitchFamily="34" charset="-78"/>
            </a:endParaRPr>
          </a:p>
        </p:txBody>
      </p:sp>
      <p:sp>
        <p:nvSpPr>
          <p:cNvPr id="3" name="TextBox 2">
            <a:extLst>
              <a:ext uri="{FF2B5EF4-FFF2-40B4-BE49-F238E27FC236}">
                <a16:creationId xmlns:a16="http://schemas.microsoft.com/office/drawing/2014/main" id="{0A69BAD8-61FF-66A0-0D9E-B6B2B267E394}"/>
              </a:ext>
            </a:extLst>
          </p:cNvPr>
          <p:cNvSpPr txBox="1"/>
          <p:nvPr/>
        </p:nvSpPr>
        <p:spPr>
          <a:xfrm>
            <a:off x="2037550" y="1455743"/>
            <a:ext cx="1812930" cy="900246"/>
          </a:xfrm>
          <a:prstGeom prst="rect">
            <a:avLst/>
          </a:prstGeom>
          <a:noFill/>
        </p:spPr>
        <p:txBody>
          <a:bodyPr wrap="square" rtlCol="0">
            <a:spAutoFit/>
          </a:bodyPr>
          <a:lstStyle/>
          <a:p>
            <a:pPr>
              <a:lnSpc>
                <a:spcPct val="150000"/>
              </a:lnSpc>
            </a:pPr>
            <a:r>
              <a:rPr lang="en-US" sz="1200" b="1" dirty="0">
                <a:solidFill>
                  <a:srgbClr val="011446"/>
                </a:solidFill>
                <a:latin typeface="Shabnam" panose="020B0603030804020204" pitchFamily="34" charset="-78"/>
                <a:cs typeface="Shabnam" panose="020B0603030804020204" pitchFamily="34" charset="-78"/>
              </a:rPr>
              <a:t>There are 596 players present in this dataset in total.</a:t>
            </a:r>
            <a:endParaRPr lang="en-US" sz="1200" dirty="0">
              <a:solidFill>
                <a:srgbClr val="011446"/>
              </a:solidFill>
              <a:latin typeface="Shabnam" panose="020B0603030804020204" pitchFamily="34" charset="-78"/>
              <a:cs typeface="Shabnam" panose="020B0603030804020204" pitchFamily="34" charset="-78"/>
            </a:endParaRPr>
          </a:p>
        </p:txBody>
      </p:sp>
      <p:sp>
        <p:nvSpPr>
          <p:cNvPr id="4" name="TextBox 3">
            <a:extLst>
              <a:ext uri="{FF2B5EF4-FFF2-40B4-BE49-F238E27FC236}">
                <a16:creationId xmlns:a16="http://schemas.microsoft.com/office/drawing/2014/main" id="{8A39BF8A-D191-9A6D-3B8A-B4B4E746B29A}"/>
              </a:ext>
            </a:extLst>
          </p:cNvPr>
          <p:cNvSpPr txBox="1"/>
          <p:nvPr/>
        </p:nvSpPr>
        <p:spPr>
          <a:xfrm>
            <a:off x="2037550" y="2863543"/>
            <a:ext cx="2420150" cy="1200329"/>
          </a:xfrm>
          <a:prstGeom prst="rect">
            <a:avLst/>
          </a:prstGeom>
          <a:noFill/>
        </p:spPr>
        <p:txBody>
          <a:bodyPr wrap="square" rtlCol="0">
            <a:spAutoFit/>
          </a:bodyPr>
          <a:lstStyle/>
          <a:p>
            <a:pPr>
              <a:lnSpc>
                <a:spcPct val="150000"/>
              </a:lnSpc>
            </a:pPr>
            <a:r>
              <a:rPr lang="en-US" sz="1200" b="1" dirty="0">
                <a:solidFill>
                  <a:srgbClr val="011446"/>
                </a:solidFill>
                <a:latin typeface="Shabnam" panose="020B0603030804020204" pitchFamily="34" charset="-78"/>
                <a:cs typeface="Shabnam" panose="020B0603030804020204" pitchFamily="34" charset="-78"/>
              </a:rPr>
              <a:t>To calculate the success of a </a:t>
            </a:r>
            <a:r>
              <a:rPr lang="en-US" sz="1200" b="1" dirty="0" smtClean="0">
                <a:solidFill>
                  <a:srgbClr val="011446"/>
                </a:solidFill>
                <a:latin typeface="Shabnam" panose="020B0603030804020204" pitchFamily="34" charset="-78"/>
                <a:cs typeface="Shabnam" panose="020B0603030804020204" pitchFamily="34" charset="-78"/>
              </a:rPr>
              <a:t>country, </a:t>
            </a:r>
            <a:r>
              <a:rPr lang="en-US" sz="1200" b="1" dirty="0">
                <a:solidFill>
                  <a:srgbClr val="011446"/>
                </a:solidFill>
                <a:latin typeface="Shabnam" panose="020B0603030804020204" pitchFamily="34" charset="-78"/>
                <a:cs typeface="Shabnam" panose="020B0603030804020204" pitchFamily="34" charset="-78"/>
              </a:rPr>
              <a:t>we have considered the number of wins per player from that country.</a:t>
            </a:r>
            <a:endParaRPr lang="en-US" sz="1200" dirty="0">
              <a:solidFill>
                <a:srgbClr val="011446"/>
              </a:solidFill>
              <a:latin typeface="Shabnam" panose="020B0603030804020204" pitchFamily="34" charset="-78"/>
              <a:cs typeface="Shabnam" panose="020B0603030804020204" pitchFamily="34" charset="-78"/>
            </a:endParaRPr>
          </a:p>
        </p:txBody>
      </p:sp>
      <p:sp>
        <p:nvSpPr>
          <p:cNvPr id="5" name="TextBox 4">
            <a:extLst>
              <a:ext uri="{FF2B5EF4-FFF2-40B4-BE49-F238E27FC236}">
                <a16:creationId xmlns:a16="http://schemas.microsoft.com/office/drawing/2014/main" id="{998A156A-9CBB-DE2F-D9A7-87A8F082A483}"/>
              </a:ext>
            </a:extLst>
          </p:cNvPr>
          <p:cNvSpPr txBox="1"/>
          <p:nvPr/>
        </p:nvSpPr>
        <p:spPr>
          <a:xfrm>
            <a:off x="5862314" y="1455743"/>
            <a:ext cx="1812930" cy="900246"/>
          </a:xfrm>
          <a:prstGeom prst="rect">
            <a:avLst/>
          </a:prstGeom>
          <a:noFill/>
        </p:spPr>
        <p:txBody>
          <a:bodyPr wrap="square" rtlCol="0">
            <a:spAutoFit/>
          </a:bodyPr>
          <a:lstStyle/>
          <a:p>
            <a:pPr>
              <a:lnSpc>
                <a:spcPct val="150000"/>
              </a:lnSpc>
            </a:pPr>
            <a:r>
              <a:rPr lang="en-US" sz="1200" b="1" dirty="0">
                <a:solidFill>
                  <a:srgbClr val="011446"/>
                </a:solidFill>
                <a:latin typeface="Shabnam" panose="020B0603030804020204" pitchFamily="34" charset="-78"/>
                <a:cs typeface="Shabnam" panose="020B0603030804020204" pitchFamily="34" charset="-78"/>
              </a:rPr>
              <a:t>There are 79 countries present in this dataset in total.</a:t>
            </a:r>
            <a:endParaRPr lang="en-US" sz="1200" dirty="0">
              <a:solidFill>
                <a:srgbClr val="011446"/>
              </a:solidFill>
              <a:latin typeface="Shabnam" panose="020B0603030804020204" pitchFamily="34" charset="-78"/>
              <a:cs typeface="Shabnam" panose="020B0603030804020204" pitchFamily="34" charset="-78"/>
            </a:endParaRPr>
          </a:p>
        </p:txBody>
      </p:sp>
      <p:sp>
        <p:nvSpPr>
          <p:cNvPr id="15" name="Google Shape;614;p29"/>
          <p:cNvSpPr/>
          <p:nvPr/>
        </p:nvSpPr>
        <p:spPr>
          <a:xfrm flipH="1">
            <a:off x="5093509" y="3304890"/>
            <a:ext cx="153401" cy="306801"/>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06;p29"/>
          <p:cNvSpPr txBox="1">
            <a:spLocks/>
          </p:cNvSpPr>
          <p:nvPr/>
        </p:nvSpPr>
        <p:spPr>
          <a:xfrm>
            <a:off x="5246905" y="3202293"/>
            <a:ext cx="788135" cy="511997"/>
          </a:xfrm>
          <a:prstGeom prst="rect">
            <a:avLst/>
          </a:prstGeom>
          <a:noFill/>
          <a:ln>
            <a:noFill/>
          </a:ln>
        </p:spPr>
        <p:txBody>
          <a:bodyPr spcFirstLastPara="1" wrap="square" lIns="91425" tIns="91425"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dirty="0" smtClean="0"/>
              <a:t>04</a:t>
            </a:r>
            <a:endParaRPr lang="en-US" dirty="0"/>
          </a:p>
        </p:txBody>
      </p:sp>
      <p:sp>
        <p:nvSpPr>
          <p:cNvPr id="18" name="TextBox 17">
            <a:extLst>
              <a:ext uri="{FF2B5EF4-FFF2-40B4-BE49-F238E27FC236}">
                <a16:creationId xmlns:a16="http://schemas.microsoft.com/office/drawing/2014/main" id="{8A39BF8A-D191-9A6D-3B8A-B4B4E746B29A}"/>
              </a:ext>
            </a:extLst>
          </p:cNvPr>
          <p:cNvSpPr txBox="1"/>
          <p:nvPr/>
        </p:nvSpPr>
        <p:spPr>
          <a:xfrm>
            <a:off x="5862314" y="2863543"/>
            <a:ext cx="2420150" cy="1454244"/>
          </a:xfrm>
          <a:prstGeom prst="rect">
            <a:avLst/>
          </a:prstGeom>
          <a:noFill/>
        </p:spPr>
        <p:txBody>
          <a:bodyPr wrap="square" rtlCol="0">
            <a:spAutoFit/>
          </a:bodyPr>
          <a:lstStyle/>
          <a:p>
            <a:pPr>
              <a:lnSpc>
                <a:spcPct val="150000"/>
              </a:lnSpc>
            </a:pPr>
            <a:r>
              <a:rPr lang="en-US" sz="1200" b="1" dirty="0" smtClean="0">
                <a:solidFill>
                  <a:srgbClr val="15153E"/>
                </a:solidFill>
                <a:latin typeface="Shabnam" panose="020B0603030804020204" pitchFamily="34" charset="-78"/>
                <a:cs typeface="Shabnam" panose="020B0603030804020204" pitchFamily="34" charset="-78"/>
              </a:rPr>
              <a:t>We’ve got three player with </a:t>
            </a:r>
            <a:r>
              <a:rPr lang="en-US" sz="1200" b="1" dirty="0">
                <a:solidFill>
                  <a:srgbClr val="15153E"/>
                </a:solidFill>
                <a:latin typeface="Shabnam" panose="020B0603030804020204" pitchFamily="34" charset="-78"/>
                <a:cs typeface="Shabnam" panose="020B0603030804020204" pitchFamily="34" charset="-78"/>
              </a:rPr>
              <a:t>the highest number of </a:t>
            </a:r>
            <a:r>
              <a:rPr lang="en-US" sz="1200" b="1" dirty="0" smtClean="0">
                <a:solidFill>
                  <a:srgbClr val="15153E"/>
                </a:solidFill>
                <a:latin typeface="Shabnam" panose="020B0603030804020204" pitchFamily="34" charset="-78"/>
                <a:cs typeface="Shabnam" panose="020B0603030804020204" pitchFamily="34" charset="-78"/>
              </a:rPr>
              <a:t>wins:</a:t>
            </a:r>
          </a:p>
          <a:p>
            <a:pPr>
              <a:lnSpc>
                <a:spcPct val="150000"/>
              </a:lnSpc>
            </a:pPr>
            <a:r>
              <a:rPr lang="en-US" sz="1200" b="1" dirty="0" smtClean="0">
                <a:solidFill>
                  <a:srgbClr val="15153E"/>
                </a:solidFill>
                <a:latin typeface="Shabnam" panose="020B0603030804020204" pitchFamily="34" charset="-78"/>
                <a:cs typeface="Shabnam" panose="020B0603030804020204" pitchFamily="34" charset="-78"/>
              </a:rPr>
              <a:t>Player 1: </a:t>
            </a:r>
            <a:r>
              <a:rPr lang="en-US" sz="1200" b="1" dirty="0" err="1">
                <a:solidFill>
                  <a:srgbClr val="15153E"/>
                </a:solidFill>
                <a:latin typeface="Shabnam" panose="020B0603030804020204" pitchFamily="34" charset="-78"/>
                <a:cs typeface="Shabnam" panose="020B0603030804020204" pitchFamily="34" charset="-78"/>
              </a:rPr>
              <a:t>Milushev</a:t>
            </a:r>
            <a:r>
              <a:rPr lang="en-US" sz="1200" b="1" dirty="0">
                <a:solidFill>
                  <a:srgbClr val="15153E"/>
                </a:solidFill>
                <a:latin typeface="Shabnam" panose="020B0603030804020204" pitchFamily="34" charset="-78"/>
                <a:cs typeface="Shabnam" panose="020B0603030804020204" pitchFamily="34" charset="-78"/>
              </a:rPr>
              <a:t> P</a:t>
            </a:r>
            <a:r>
              <a:rPr lang="en-US" sz="1200" b="1" dirty="0" smtClean="0">
                <a:solidFill>
                  <a:srgbClr val="15153E"/>
                </a:solidFill>
                <a:latin typeface="Shabnam" panose="020B0603030804020204" pitchFamily="34" charset="-78"/>
                <a:cs typeface="Shabnam" panose="020B0603030804020204" pitchFamily="34" charset="-78"/>
              </a:rPr>
              <a:t>.</a:t>
            </a:r>
          </a:p>
          <a:p>
            <a:pPr>
              <a:lnSpc>
                <a:spcPct val="150000"/>
              </a:lnSpc>
            </a:pPr>
            <a:r>
              <a:rPr lang="en-US" sz="1200" b="1" dirty="0" smtClean="0">
                <a:solidFill>
                  <a:srgbClr val="15153E"/>
                </a:solidFill>
                <a:latin typeface="Shabnam" panose="020B0603030804020204" pitchFamily="34" charset="-78"/>
                <a:cs typeface="Shabnam" panose="020B0603030804020204" pitchFamily="34" charset="-78"/>
              </a:rPr>
              <a:t>Player 2: </a:t>
            </a:r>
            <a:r>
              <a:rPr lang="en-US" sz="1200" b="1" dirty="0" err="1">
                <a:solidFill>
                  <a:srgbClr val="15153E"/>
                </a:solidFill>
                <a:latin typeface="Shabnam" panose="020B0603030804020204" pitchFamily="34" charset="-78"/>
                <a:cs typeface="Shabnam" panose="020B0603030804020204" pitchFamily="34" charset="-78"/>
              </a:rPr>
              <a:t>Kalina</a:t>
            </a:r>
            <a:r>
              <a:rPr lang="en-US" sz="1200" b="1" dirty="0">
                <a:solidFill>
                  <a:srgbClr val="15153E"/>
                </a:solidFill>
                <a:latin typeface="Shabnam" panose="020B0603030804020204" pitchFamily="34" charset="-78"/>
                <a:cs typeface="Shabnam" panose="020B0603030804020204" pitchFamily="34" charset="-78"/>
              </a:rPr>
              <a:t> V</a:t>
            </a:r>
            <a:r>
              <a:rPr lang="en-US" sz="1200" b="1" dirty="0" smtClean="0">
                <a:solidFill>
                  <a:srgbClr val="15153E"/>
                </a:solidFill>
                <a:latin typeface="Shabnam" panose="020B0603030804020204" pitchFamily="34" charset="-78"/>
                <a:cs typeface="Shabnam" panose="020B0603030804020204" pitchFamily="34" charset="-78"/>
              </a:rPr>
              <a:t>.</a:t>
            </a:r>
          </a:p>
          <a:p>
            <a:pPr>
              <a:lnSpc>
                <a:spcPct val="150000"/>
              </a:lnSpc>
            </a:pPr>
            <a:r>
              <a:rPr lang="en-US" sz="1200" b="1" dirty="0" smtClean="0">
                <a:solidFill>
                  <a:srgbClr val="15153E"/>
                </a:solidFill>
                <a:latin typeface="Shabnam" panose="020B0603030804020204" pitchFamily="34" charset="-78"/>
                <a:cs typeface="Shabnam" panose="020B0603030804020204" pitchFamily="34" charset="-78"/>
              </a:rPr>
              <a:t>Player 3: </a:t>
            </a:r>
            <a:r>
              <a:rPr lang="en-US" sz="1200" b="1" dirty="0" err="1">
                <a:solidFill>
                  <a:srgbClr val="15153E"/>
                </a:solidFill>
                <a:latin typeface="Shabnam" panose="020B0603030804020204" pitchFamily="34" charset="-78"/>
                <a:cs typeface="Shabnam" panose="020B0603030804020204" pitchFamily="34" charset="-78"/>
              </a:rPr>
              <a:t>Panaras</a:t>
            </a:r>
            <a:r>
              <a:rPr lang="en-US" sz="1200" b="1" dirty="0">
                <a:solidFill>
                  <a:srgbClr val="15153E"/>
                </a:solidFill>
                <a:latin typeface="Shabnam" panose="020B0603030804020204" pitchFamily="34" charset="-78"/>
                <a:cs typeface="Shabnam" panose="020B0603030804020204" pitchFamily="34" charset="-78"/>
              </a:rPr>
              <a:t> A</a:t>
            </a:r>
            <a:r>
              <a:rPr lang="en-US" sz="1200" b="1" dirty="0" smtClean="0">
                <a:solidFill>
                  <a:srgbClr val="15153E"/>
                </a:solidFill>
                <a:latin typeface="Shabnam" panose="020B0603030804020204" pitchFamily="34" charset="-78"/>
                <a:cs typeface="Shabnam" panose="020B0603030804020204" pitchFamily="34" charset="-78"/>
              </a:rPr>
              <a:t>.</a:t>
            </a:r>
            <a:endParaRPr lang="en-US" sz="1200" b="1" dirty="0">
              <a:solidFill>
                <a:srgbClr val="15153E"/>
              </a:solidFill>
              <a:latin typeface="Shabnam" panose="020B0603030804020204" pitchFamily="34" charset="-78"/>
              <a:cs typeface="Shabnam" panose="020B0603030804020204" pitchFamily="34" charset="-78"/>
            </a:endParaRPr>
          </a:p>
        </p:txBody>
      </p:sp>
    </p:spTree>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23;p30">
            <a:extLst>
              <a:ext uri="{FF2B5EF4-FFF2-40B4-BE49-F238E27FC236}">
                <a16:creationId xmlns:a16="http://schemas.microsoft.com/office/drawing/2014/main" id="{EC1FE4EC-112C-8067-3ACC-AA79A6606E0A}"/>
              </a:ext>
            </a:extLst>
          </p:cNvPr>
          <p:cNvSpPr/>
          <p:nvPr/>
        </p:nvSpPr>
        <p:spPr>
          <a:xfrm rot="5400000">
            <a:off x="806362" y="1078775"/>
            <a:ext cx="2295000" cy="2486400"/>
          </a:xfrm>
          <a:prstGeom prst="rect">
            <a:avLst/>
          </a:prstGeom>
          <a:solidFill>
            <a:srgbClr val="89DBC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24;p30">
            <a:extLst>
              <a:ext uri="{FF2B5EF4-FFF2-40B4-BE49-F238E27FC236}">
                <a16:creationId xmlns:a16="http://schemas.microsoft.com/office/drawing/2014/main" id="{86258B54-E7D6-5057-7F21-17022055382D}"/>
              </a:ext>
            </a:extLst>
          </p:cNvPr>
          <p:cNvSpPr/>
          <p:nvPr/>
        </p:nvSpPr>
        <p:spPr>
          <a:xfrm rot="5400000">
            <a:off x="3424500" y="1078775"/>
            <a:ext cx="2295000" cy="2486400"/>
          </a:xfrm>
          <a:prstGeom prst="rect">
            <a:avLst/>
          </a:prstGeom>
          <a:solidFill>
            <a:srgbClr val="89DBC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5;p30">
            <a:extLst>
              <a:ext uri="{FF2B5EF4-FFF2-40B4-BE49-F238E27FC236}">
                <a16:creationId xmlns:a16="http://schemas.microsoft.com/office/drawing/2014/main" id="{0C74D408-C4AD-79AF-6452-9B9122B09382}"/>
              </a:ext>
            </a:extLst>
          </p:cNvPr>
          <p:cNvSpPr/>
          <p:nvPr/>
        </p:nvSpPr>
        <p:spPr>
          <a:xfrm rot="5400000">
            <a:off x="6042962" y="1078775"/>
            <a:ext cx="2295000" cy="2486400"/>
          </a:xfrm>
          <a:prstGeom prst="rect">
            <a:avLst/>
          </a:prstGeom>
          <a:solidFill>
            <a:srgbClr val="89DBC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33;p30">
            <a:extLst>
              <a:ext uri="{FF2B5EF4-FFF2-40B4-BE49-F238E27FC236}">
                <a16:creationId xmlns:a16="http://schemas.microsoft.com/office/drawing/2014/main" id="{2CD55EA3-841B-4709-3BF7-4E2484ABEA3F}"/>
              </a:ext>
            </a:extLst>
          </p:cNvPr>
          <p:cNvSpPr/>
          <p:nvPr/>
        </p:nvSpPr>
        <p:spPr>
          <a:xfrm flipH="1">
            <a:off x="710662" y="3593275"/>
            <a:ext cx="2486076" cy="1043400"/>
          </a:xfrm>
          <a:prstGeom prst="rect">
            <a:avLst/>
          </a:prstGeom>
          <a:solidFill>
            <a:srgbClr val="15153E"/>
          </a:solidFill>
          <a:ln>
            <a:noFill/>
          </a:ln>
        </p:spPr>
        <p:txBody>
          <a:bodyPr spcFirstLastPara="1" wrap="square" lIns="91425" tIns="91425" rIns="91425" bIns="91425" anchor="ctr" anchorCtr="0">
            <a:noAutofit/>
          </a:bodyPr>
          <a:lstStyle/>
          <a:p>
            <a:pPr lvl="0" algn="ctr"/>
            <a:r>
              <a:rPr lang="en-US" b="1" dirty="0" err="1">
                <a:solidFill>
                  <a:schemeClr val="bg1"/>
                </a:solidFill>
              </a:rPr>
              <a:t>Milushev</a:t>
            </a:r>
            <a:r>
              <a:rPr lang="en-US" b="1" dirty="0">
                <a:solidFill>
                  <a:schemeClr val="bg1"/>
                </a:solidFill>
              </a:rPr>
              <a:t> P</a:t>
            </a:r>
            <a:r>
              <a:rPr lang="en-US" b="1" dirty="0" smtClean="0">
                <a:solidFill>
                  <a:schemeClr val="bg1"/>
                </a:solidFill>
              </a:rPr>
              <a:t>.</a:t>
            </a:r>
          </a:p>
          <a:p>
            <a:pPr lvl="0" algn="ctr"/>
            <a:r>
              <a:rPr lang="en-US" b="1" dirty="0" err="1">
                <a:solidFill>
                  <a:schemeClr val="bg1"/>
                </a:solidFill>
              </a:rPr>
              <a:t>Kalina</a:t>
            </a:r>
            <a:r>
              <a:rPr lang="en-US" b="1" dirty="0">
                <a:solidFill>
                  <a:schemeClr val="bg1"/>
                </a:solidFill>
              </a:rPr>
              <a:t> V</a:t>
            </a:r>
            <a:r>
              <a:rPr lang="en-US" b="1" dirty="0" smtClean="0">
                <a:solidFill>
                  <a:schemeClr val="bg1"/>
                </a:solidFill>
              </a:rPr>
              <a:t>.</a:t>
            </a:r>
          </a:p>
          <a:p>
            <a:pPr lvl="0" algn="ctr"/>
            <a:r>
              <a:rPr lang="en-US" b="1" dirty="0" err="1" smtClean="0">
                <a:solidFill>
                  <a:schemeClr val="bg1"/>
                </a:solidFill>
              </a:rPr>
              <a:t>Panaras</a:t>
            </a:r>
            <a:r>
              <a:rPr lang="en-US" b="1" dirty="0" smtClean="0">
                <a:solidFill>
                  <a:schemeClr val="bg1"/>
                </a:solidFill>
              </a:rPr>
              <a:t> A.</a:t>
            </a:r>
          </a:p>
          <a:p>
            <a:pPr lvl="0"/>
            <a:endParaRPr b="1" dirty="0">
              <a:solidFill>
                <a:schemeClr val="bg1"/>
              </a:solidFill>
            </a:endParaRPr>
          </a:p>
        </p:txBody>
      </p:sp>
      <p:sp>
        <p:nvSpPr>
          <p:cNvPr id="6" name="Google Shape;234;p30">
            <a:extLst>
              <a:ext uri="{FF2B5EF4-FFF2-40B4-BE49-F238E27FC236}">
                <a16:creationId xmlns:a16="http://schemas.microsoft.com/office/drawing/2014/main" id="{27D3B7FC-6E6D-6363-D499-E763E2366A76}"/>
              </a:ext>
            </a:extLst>
          </p:cNvPr>
          <p:cNvSpPr/>
          <p:nvPr/>
        </p:nvSpPr>
        <p:spPr>
          <a:xfrm flipH="1">
            <a:off x="3328475" y="3593275"/>
            <a:ext cx="2486724" cy="1043400"/>
          </a:xfrm>
          <a:prstGeom prst="rect">
            <a:avLst/>
          </a:prstGeom>
          <a:solidFill>
            <a:srgbClr val="15153E"/>
          </a:solidFill>
          <a:ln>
            <a:noFill/>
          </a:ln>
        </p:spPr>
        <p:txBody>
          <a:bodyPr spcFirstLastPara="1" wrap="square" lIns="91425" tIns="91425" rIns="91425" bIns="91425" anchor="ctr" anchorCtr="0">
            <a:noAutofit/>
          </a:bodyPr>
          <a:lstStyle/>
          <a:p>
            <a:pPr lvl="0" algn="ctr"/>
            <a:r>
              <a:rPr lang="en-US" b="1" dirty="0" err="1">
                <a:solidFill>
                  <a:schemeClr val="bg1"/>
                </a:solidFill>
              </a:rPr>
              <a:t>Kubka</a:t>
            </a:r>
            <a:r>
              <a:rPr lang="en-US" b="1" dirty="0">
                <a:solidFill>
                  <a:schemeClr val="bg1"/>
                </a:solidFill>
              </a:rPr>
              <a:t> M.</a:t>
            </a:r>
            <a:endParaRPr b="1" dirty="0">
              <a:solidFill>
                <a:schemeClr val="bg1"/>
              </a:solidFill>
            </a:endParaRPr>
          </a:p>
        </p:txBody>
      </p:sp>
      <p:sp>
        <p:nvSpPr>
          <p:cNvPr id="7" name="Google Shape;235;p30">
            <a:extLst>
              <a:ext uri="{FF2B5EF4-FFF2-40B4-BE49-F238E27FC236}">
                <a16:creationId xmlns:a16="http://schemas.microsoft.com/office/drawing/2014/main" id="{DE29D407-2072-16C7-9267-E6280CD5643C}"/>
              </a:ext>
            </a:extLst>
          </p:cNvPr>
          <p:cNvSpPr/>
          <p:nvPr/>
        </p:nvSpPr>
        <p:spPr>
          <a:xfrm flipH="1">
            <a:off x="5946664" y="3593276"/>
            <a:ext cx="2486995" cy="1043400"/>
          </a:xfrm>
          <a:prstGeom prst="rect">
            <a:avLst/>
          </a:prstGeom>
          <a:solidFill>
            <a:srgbClr val="15153E"/>
          </a:solidFill>
          <a:ln>
            <a:noFill/>
          </a:ln>
        </p:spPr>
        <p:txBody>
          <a:bodyPr spcFirstLastPara="1" wrap="square" lIns="91425" tIns="91425" rIns="91425" bIns="91425" anchor="ctr" anchorCtr="0">
            <a:noAutofit/>
          </a:bodyPr>
          <a:lstStyle/>
          <a:p>
            <a:pPr lvl="0" algn="ctr"/>
            <a:r>
              <a:rPr lang="en-US" b="1" dirty="0" err="1">
                <a:solidFill>
                  <a:schemeClr val="bg1"/>
                </a:solidFill>
              </a:rPr>
              <a:t>Mannarino</a:t>
            </a:r>
            <a:r>
              <a:rPr lang="en-US" b="1" dirty="0">
                <a:solidFill>
                  <a:schemeClr val="bg1"/>
                </a:solidFill>
              </a:rPr>
              <a:t> </a:t>
            </a:r>
            <a:r>
              <a:rPr lang="en-US" b="1" dirty="0" smtClean="0">
                <a:solidFill>
                  <a:schemeClr val="bg1"/>
                </a:solidFill>
              </a:rPr>
              <a:t>A</a:t>
            </a:r>
          </a:p>
          <a:p>
            <a:pPr lvl="0" algn="ctr"/>
            <a:r>
              <a:rPr lang="en-US" b="1" dirty="0" err="1">
                <a:solidFill>
                  <a:schemeClr val="bg1"/>
                </a:solidFill>
              </a:rPr>
              <a:t>Ostapenko</a:t>
            </a:r>
            <a:r>
              <a:rPr lang="en-US" b="1" dirty="0">
                <a:solidFill>
                  <a:schemeClr val="bg1"/>
                </a:solidFill>
              </a:rPr>
              <a:t> J</a:t>
            </a:r>
            <a:r>
              <a:rPr lang="en-US" b="1" dirty="0" smtClean="0">
                <a:solidFill>
                  <a:schemeClr val="bg1"/>
                </a:solidFill>
              </a:rPr>
              <a:t>.</a:t>
            </a:r>
            <a:endParaRPr lang="en-US" b="1" dirty="0">
              <a:solidFill>
                <a:schemeClr val="bg1"/>
              </a:solidFill>
            </a:endParaRPr>
          </a:p>
        </p:txBody>
      </p:sp>
      <p:sp>
        <p:nvSpPr>
          <p:cNvPr id="22" name="TextBox 21">
            <a:extLst>
              <a:ext uri="{FF2B5EF4-FFF2-40B4-BE49-F238E27FC236}">
                <a16:creationId xmlns:a16="http://schemas.microsoft.com/office/drawing/2014/main" id="{D55DD2EB-DE3E-72C2-A7E8-170EB1D305F7}"/>
              </a:ext>
            </a:extLst>
          </p:cNvPr>
          <p:cNvSpPr txBox="1"/>
          <p:nvPr/>
        </p:nvSpPr>
        <p:spPr>
          <a:xfrm>
            <a:off x="175260" y="519029"/>
            <a:ext cx="9144000" cy="400110"/>
          </a:xfrm>
          <a:prstGeom prst="rect">
            <a:avLst/>
          </a:prstGeom>
          <a:noFill/>
        </p:spPr>
        <p:txBody>
          <a:bodyPr wrap="square" rtlCol="0">
            <a:spAutoFit/>
          </a:bodyPr>
          <a:lstStyle/>
          <a:p>
            <a:pPr rtl="1"/>
            <a:r>
              <a:rPr lang="en-US" sz="2000" b="1" dirty="0" smtClean="0">
                <a:solidFill>
                  <a:srgbClr val="15153E"/>
                </a:solidFill>
                <a:latin typeface="Shabnam" panose="020B0603030804020204" pitchFamily="34" charset="-78"/>
                <a:cs typeface="Shabnam" panose="020B0603030804020204" pitchFamily="34" charset="-78"/>
              </a:rPr>
              <a:t>Information about players performance:</a:t>
            </a:r>
            <a:endParaRPr lang="en-US" sz="2000" b="1" dirty="0">
              <a:solidFill>
                <a:srgbClr val="15153E"/>
              </a:solidFill>
              <a:latin typeface="Shabnam" panose="020B0603030804020204" pitchFamily="34" charset="-78"/>
              <a:cs typeface="Shabnam" panose="020B0603030804020204" pitchFamily="34" charset="-78"/>
            </a:endParaRPr>
          </a:p>
        </p:txBody>
      </p:sp>
      <p:sp>
        <p:nvSpPr>
          <p:cNvPr id="23" name="TextBox 22">
            <a:extLst>
              <a:ext uri="{FF2B5EF4-FFF2-40B4-BE49-F238E27FC236}">
                <a16:creationId xmlns:a16="http://schemas.microsoft.com/office/drawing/2014/main" id="{63613314-2E37-EC17-FF92-8B5D279A2E61}"/>
              </a:ext>
            </a:extLst>
          </p:cNvPr>
          <p:cNvSpPr txBox="1"/>
          <p:nvPr/>
        </p:nvSpPr>
        <p:spPr>
          <a:xfrm>
            <a:off x="810882" y="1239046"/>
            <a:ext cx="2311879" cy="2262158"/>
          </a:xfrm>
          <a:prstGeom prst="rect">
            <a:avLst/>
          </a:prstGeom>
          <a:noFill/>
        </p:spPr>
        <p:txBody>
          <a:bodyPr wrap="square" rtlCol="0">
            <a:spAutoFit/>
          </a:bodyPr>
          <a:lstStyle/>
          <a:p>
            <a:pPr algn="ctr" rtl="1">
              <a:lnSpc>
                <a:spcPct val="150000"/>
              </a:lnSpc>
            </a:pPr>
            <a:r>
              <a:rPr lang="en-US" sz="2000" b="1" dirty="0">
                <a:latin typeface="Shabnam" panose="020B0603030804020204" pitchFamily="34" charset="-78"/>
                <a:cs typeface="Shabnam" panose="020B0603030804020204" pitchFamily="34" charset="-78"/>
              </a:rPr>
              <a:t>player </a:t>
            </a:r>
            <a:r>
              <a:rPr lang="en-US" sz="2000" b="1" dirty="0" smtClean="0">
                <a:latin typeface="Shabnam" panose="020B0603030804020204" pitchFamily="34" charset="-78"/>
                <a:cs typeface="Shabnam" panose="020B0603030804020204" pitchFamily="34" charset="-78"/>
              </a:rPr>
              <a:t>who had </a:t>
            </a:r>
            <a:r>
              <a:rPr lang="en-US" sz="2000" b="1" dirty="0">
                <a:latin typeface="Shabnam" panose="020B0603030804020204" pitchFamily="34" charset="-78"/>
                <a:cs typeface="Shabnam" panose="020B0603030804020204" pitchFamily="34" charset="-78"/>
              </a:rPr>
              <a:t>the highest number of </a:t>
            </a:r>
            <a:r>
              <a:rPr lang="en-US" sz="2000" b="1" dirty="0" smtClean="0">
                <a:latin typeface="Shabnam" panose="020B0603030804020204" pitchFamily="34" charset="-78"/>
                <a:cs typeface="Shabnam" panose="020B0603030804020204" pitchFamily="34" charset="-78"/>
              </a:rPr>
              <a:t>wins</a:t>
            </a:r>
          </a:p>
          <a:p>
            <a:pPr algn="ctr" rtl="1">
              <a:lnSpc>
                <a:spcPct val="150000"/>
              </a:lnSpc>
            </a:pPr>
            <a:r>
              <a:rPr lang="en-US" b="1" dirty="0">
                <a:solidFill>
                  <a:srgbClr val="011446"/>
                </a:solidFill>
                <a:latin typeface="Shabnam" panose="020B0603030804020204" pitchFamily="34" charset="-78"/>
                <a:cs typeface="Shabnam" panose="020B0603030804020204" pitchFamily="34" charset="-78"/>
              </a:rPr>
              <a:t>( with </a:t>
            </a:r>
            <a:r>
              <a:rPr lang="en-US" b="1" dirty="0" smtClean="0">
                <a:solidFill>
                  <a:srgbClr val="011446"/>
                </a:solidFill>
                <a:latin typeface="Shabnam" panose="020B0603030804020204" pitchFamily="34" charset="-78"/>
                <a:cs typeface="Shabnam" panose="020B0603030804020204" pitchFamily="34" charset="-78"/>
              </a:rPr>
              <a:t>3 </a:t>
            </a:r>
            <a:r>
              <a:rPr lang="en-US" b="1" dirty="0">
                <a:solidFill>
                  <a:srgbClr val="011446"/>
                </a:solidFill>
                <a:latin typeface="Shabnam" panose="020B0603030804020204" pitchFamily="34" charset="-78"/>
                <a:cs typeface="Shabnam" panose="020B0603030804020204" pitchFamily="34" charset="-78"/>
              </a:rPr>
              <a:t>wins)</a:t>
            </a:r>
          </a:p>
          <a:p>
            <a:pPr algn="ctr" rtl="1">
              <a:lnSpc>
                <a:spcPct val="150000"/>
              </a:lnSpc>
            </a:pPr>
            <a:endParaRPr lang="en-US" sz="2000" b="1" dirty="0">
              <a:solidFill>
                <a:srgbClr val="011446"/>
              </a:solidFill>
              <a:latin typeface="Shabnam" panose="020B0603030804020204" pitchFamily="34" charset="-78"/>
              <a:cs typeface="Shabnam" panose="020B0603030804020204" pitchFamily="34" charset="-78"/>
            </a:endParaRPr>
          </a:p>
        </p:txBody>
      </p:sp>
      <p:sp>
        <p:nvSpPr>
          <p:cNvPr id="24" name="TextBox 23">
            <a:extLst>
              <a:ext uri="{FF2B5EF4-FFF2-40B4-BE49-F238E27FC236}">
                <a16:creationId xmlns:a16="http://schemas.microsoft.com/office/drawing/2014/main" id="{10BB6D7A-8E27-A484-1338-78974E3F4E85}"/>
              </a:ext>
            </a:extLst>
          </p:cNvPr>
          <p:cNvSpPr txBox="1"/>
          <p:nvPr/>
        </p:nvSpPr>
        <p:spPr>
          <a:xfrm>
            <a:off x="3425140" y="1239046"/>
            <a:ext cx="2311879" cy="1908215"/>
          </a:xfrm>
          <a:prstGeom prst="rect">
            <a:avLst/>
          </a:prstGeom>
          <a:noFill/>
        </p:spPr>
        <p:txBody>
          <a:bodyPr wrap="square" rtlCol="0">
            <a:spAutoFit/>
          </a:bodyPr>
          <a:lstStyle/>
          <a:p>
            <a:pPr algn="ctr" rtl="1">
              <a:lnSpc>
                <a:spcPct val="150000"/>
              </a:lnSpc>
            </a:pPr>
            <a:r>
              <a:rPr lang="en-US" sz="2000" b="1" dirty="0">
                <a:latin typeface="Shabnam" panose="020B0603030804020204" pitchFamily="34" charset="-78"/>
                <a:cs typeface="Shabnam" panose="020B0603030804020204" pitchFamily="34" charset="-78"/>
              </a:rPr>
              <a:t>player </a:t>
            </a:r>
            <a:r>
              <a:rPr lang="en-US" sz="2000" b="1" dirty="0" smtClean="0">
                <a:latin typeface="Shabnam" panose="020B0603030804020204" pitchFamily="34" charset="-78"/>
                <a:cs typeface="Shabnam" panose="020B0603030804020204" pitchFamily="34" charset="-78"/>
              </a:rPr>
              <a:t>who win the </a:t>
            </a:r>
            <a:r>
              <a:rPr lang="en-US" sz="2000" b="1" dirty="0">
                <a:latin typeface="Shabnam" panose="020B0603030804020204" pitchFamily="34" charset="-78"/>
                <a:cs typeface="Shabnam" panose="020B0603030804020204" pitchFamily="34" charset="-78"/>
              </a:rPr>
              <a:t>most </a:t>
            </a:r>
            <a:r>
              <a:rPr lang="en-US" sz="2000" b="1" dirty="0" smtClean="0">
                <a:latin typeface="Shabnam" panose="020B0603030804020204" pitchFamily="34" charset="-78"/>
                <a:cs typeface="Shabnam" panose="020B0603030804020204" pitchFamily="34" charset="-78"/>
              </a:rPr>
              <a:t>tournaments</a:t>
            </a:r>
          </a:p>
          <a:p>
            <a:pPr algn="ctr" rtl="1">
              <a:lnSpc>
                <a:spcPct val="200000"/>
              </a:lnSpc>
            </a:pPr>
            <a:r>
              <a:rPr lang="en-US" b="1" dirty="0" smtClean="0">
                <a:solidFill>
                  <a:srgbClr val="011446"/>
                </a:solidFill>
                <a:latin typeface="Shabnam" panose="020B0603030804020204" pitchFamily="34" charset="-78"/>
                <a:cs typeface="Shabnam" panose="020B0603030804020204" pitchFamily="34" charset="-78"/>
              </a:rPr>
              <a:t>( with 2 wins)</a:t>
            </a:r>
            <a:endParaRPr lang="en-US" b="1" dirty="0">
              <a:solidFill>
                <a:srgbClr val="011446"/>
              </a:solidFill>
              <a:latin typeface="Shabnam" panose="020B0603030804020204" pitchFamily="34" charset="-78"/>
              <a:cs typeface="Shabnam" panose="020B0603030804020204" pitchFamily="34" charset="-78"/>
            </a:endParaRPr>
          </a:p>
        </p:txBody>
      </p:sp>
      <p:sp>
        <p:nvSpPr>
          <p:cNvPr id="25" name="TextBox 24">
            <a:extLst>
              <a:ext uri="{FF2B5EF4-FFF2-40B4-BE49-F238E27FC236}">
                <a16:creationId xmlns:a16="http://schemas.microsoft.com/office/drawing/2014/main" id="{FBE3E929-DF2A-80F9-152C-932E5A66D660}"/>
              </a:ext>
            </a:extLst>
          </p:cNvPr>
          <p:cNvSpPr txBox="1"/>
          <p:nvPr/>
        </p:nvSpPr>
        <p:spPr>
          <a:xfrm>
            <a:off x="6034225" y="1208441"/>
            <a:ext cx="2311879" cy="2262158"/>
          </a:xfrm>
          <a:prstGeom prst="rect">
            <a:avLst/>
          </a:prstGeom>
          <a:noFill/>
        </p:spPr>
        <p:txBody>
          <a:bodyPr wrap="square" rtlCol="0">
            <a:spAutoFit/>
          </a:bodyPr>
          <a:lstStyle/>
          <a:p>
            <a:pPr algn="ctr" rtl="1">
              <a:lnSpc>
                <a:spcPct val="150000"/>
              </a:lnSpc>
            </a:pPr>
            <a:r>
              <a:rPr lang="en-US" sz="2000" b="1" dirty="0">
                <a:latin typeface="Shabnam" panose="020B0603030804020204" pitchFamily="34" charset="-78"/>
                <a:cs typeface="Shabnam" panose="020B0603030804020204" pitchFamily="34" charset="-78"/>
              </a:rPr>
              <a:t>player </a:t>
            </a:r>
            <a:r>
              <a:rPr lang="en-US" sz="2000" b="1" dirty="0" smtClean="0">
                <a:latin typeface="Shabnam" panose="020B0603030804020204" pitchFamily="34" charset="-78"/>
                <a:cs typeface="Shabnam" panose="020B0603030804020204" pitchFamily="34" charset="-78"/>
              </a:rPr>
              <a:t>with </a:t>
            </a:r>
            <a:r>
              <a:rPr lang="en-US" sz="2000" b="1" dirty="0">
                <a:latin typeface="Shabnam" panose="020B0603030804020204" pitchFamily="34" charset="-78"/>
                <a:cs typeface="Shabnam" panose="020B0603030804020204" pitchFamily="34" charset="-78"/>
              </a:rPr>
              <a:t>the highest winning percentage against top </a:t>
            </a:r>
            <a:r>
              <a:rPr lang="en-US" sz="2000" b="1" dirty="0" smtClean="0">
                <a:latin typeface="Shabnam" panose="020B0603030804020204" pitchFamily="34" charset="-78"/>
                <a:cs typeface="Shabnam" panose="020B0603030804020204" pitchFamily="34" charset="-78"/>
              </a:rPr>
              <a:t>10</a:t>
            </a:r>
          </a:p>
          <a:p>
            <a:pPr algn="ctr" rtl="1">
              <a:lnSpc>
                <a:spcPct val="150000"/>
              </a:lnSpc>
            </a:pPr>
            <a:r>
              <a:rPr lang="en-US" b="1" dirty="0" smtClean="0">
                <a:solidFill>
                  <a:srgbClr val="011446"/>
                </a:solidFill>
                <a:latin typeface="Shabnam" panose="020B0603030804020204" pitchFamily="34" charset="-78"/>
                <a:cs typeface="Shabnam" panose="020B0603030804020204" pitchFamily="34" charset="-78"/>
              </a:rPr>
              <a:t>(with 2 wins)</a:t>
            </a:r>
            <a:endParaRPr lang="en-US" b="1" dirty="0">
              <a:solidFill>
                <a:srgbClr val="011446"/>
              </a:solidFill>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3283793848"/>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038" y="690227"/>
            <a:ext cx="7403402" cy="4256956"/>
          </a:xfrm>
          <a:prstGeom prst="rect">
            <a:avLst/>
          </a:prstGeom>
        </p:spPr>
      </p:pic>
    </p:spTree>
    <p:extLst>
      <p:ext uri="{BB962C8B-B14F-4D97-AF65-F5344CB8AC3E}">
        <p14:creationId xmlns:p14="http://schemas.microsoft.com/office/powerpoint/2010/main" val="114338820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a:extLst>
              <a:ext uri="{FF2B5EF4-FFF2-40B4-BE49-F238E27FC236}">
                <a16:creationId xmlns:a16="http://schemas.microsoft.com/office/drawing/2014/main" id="{F03F02B7-DE83-3439-5804-6EDDFCB66319}"/>
              </a:ext>
            </a:extLst>
          </p:cNvPr>
          <p:cNvPicPr>
            <a:picLocks noGrp="1" noChangeAspect="1"/>
          </p:cNvPicPr>
          <p:nvPr>
            <p:ph type="pic" idx="2"/>
          </p:nvPr>
        </p:nvPicPr>
        <p:blipFill>
          <a:blip r:embed="rId2"/>
          <a:srcRect l="620" r="620"/>
          <a:stretch>
            <a:fillRect/>
          </a:stretch>
        </p:blipFill>
        <p:spPr/>
      </p:pic>
      <p:sp>
        <p:nvSpPr>
          <p:cNvPr id="5" name="Google Shape;65;p10">
            <a:extLst>
              <a:ext uri="{FF2B5EF4-FFF2-40B4-BE49-F238E27FC236}">
                <a16:creationId xmlns:a16="http://schemas.microsoft.com/office/drawing/2014/main" id="{A5362E29-1D65-A7CC-F0F3-0D7F3CDDCCE7}"/>
              </a:ext>
            </a:extLst>
          </p:cNvPr>
          <p:cNvSpPr/>
          <p:nvPr/>
        </p:nvSpPr>
        <p:spPr>
          <a:xfrm rot="10800000">
            <a:off x="190838" y="134010"/>
            <a:ext cx="3369360" cy="1766700"/>
          </a:xfrm>
          <a:prstGeom prst="rect">
            <a:avLst/>
          </a:prstGeom>
          <a:solidFill>
            <a:srgbClr val="151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11C2C21B-74A6-CEE0-23DA-94836D8E166E}"/>
              </a:ext>
            </a:extLst>
          </p:cNvPr>
          <p:cNvSpPr txBox="1"/>
          <p:nvPr/>
        </p:nvSpPr>
        <p:spPr>
          <a:xfrm>
            <a:off x="93134" y="494140"/>
            <a:ext cx="3564767" cy="1046440"/>
          </a:xfrm>
          <a:prstGeom prst="rect">
            <a:avLst/>
          </a:prstGeom>
          <a:noFill/>
        </p:spPr>
        <p:txBody>
          <a:bodyPr wrap="square" rtlCol="0">
            <a:spAutoFit/>
          </a:bodyPr>
          <a:lstStyle/>
          <a:p>
            <a:pPr algn="ctr"/>
            <a:r>
              <a:rPr lang="en-US" sz="2400" b="1" dirty="0" smtClean="0">
                <a:solidFill>
                  <a:schemeClr val="bg1"/>
                </a:solidFill>
                <a:latin typeface="Shabnam" panose="020B0603030804020204" pitchFamily="34" charset="-78"/>
                <a:cs typeface="Shabnam" panose="020B0603030804020204" pitchFamily="34" charset="-78"/>
              </a:rPr>
              <a:t>Physical Survey</a:t>
            </a:r>
          </a:p>
          <a:p>
            <a:pPr algn="ctr"/>
            <a:r>
              <a:rPr lang="en-US" sz="2400" dirty="0" smtClean="0">
                <a:solidFill>
                  <a:schemeClr val="bg1"/>
                </a:solidFill>
                <a:latin typeface="Shabnam" panose="020B0603030804020204" pitchFamily="34" charset="-78"/>
                <a:cs typeface="Shabnam" panose="020B0603030804020204" pitchFamily="34" charset="-78"/>
              </a:rPr>
              <a:t>-----------------------------------</a:t>
            </a:r>
          </a:p>
          <a:p>
            <a:pPr algn="ctr"/>
            <a:r>
              <a:rPr lang="en-US" dirty="0" smtClean="0">
                <a:solidFill>
                  <a:schemeClr val="bg1"/>
                </a:solidFill>
                <a:latin typeface="Shabnam" panose="020B0603030804020204" pitchFamily="34" charset="-78"/>
                <a:cs typeface="Shabnam" panose="020B0603030804020204" pitchFamily="34" charset="-78"/>
              </a:rPr>
              <a:t>Height, weight, Left/Right handed</a:t>
            </a:r>
            <a:endParaRPr lang="en-US" dirty="0">
              <a:solidFill>
                <a:schemeClr val="bg1"/>
              </a:solidFill>
              <a:latin typeface="Shabnam" panose="020B0603030804020204" pitchFamily="34" charset="-78"/>
              <a:cs typeface="Shabnam" panose="020B0603030804020204" pitchFamily="34" charset="-78"/>
            </a:endParaRPr>
          </a:p>
        </p:txBody>
      </p:sp>
      <p:sp>
        <p:nvSpPr>
          <p:cNvPr id="7" name="TextBox 6">
            <a:extLst>
              <a:ext uri="{FF2B5EF4-FFF2-40B4-BE49-F238E27FC236}">
                <a16:creationId xmlns:a16="http://schemas.microsoft.com/office/drawing/2014/main" id="{11C2C21B-74A6-CEE0-23DA-94836D8E166E}"/>
              </a:ext>
            </a:extLst>
          </p:cNvPr>
          <p:cNvSpPr txBox="1"/>
          <p:nvPr/>
        </p:nvSpPr>
        <p:spPr>
          <a:xfrm>
            <a:off x="609600" y="2951966"/>
            <a:ext cx="7679266" cy="830997"/>
          </a:xfrm>
          <a:prstGeom prst="rect">
            <a:avLst/>
          </a:prstGeom>
          <a:noFill/>
        </p:spPr>
        <p:txBody>
          <a:bodyPr wrap="square" rtlCol="0">
            <a:spAutoFit/>
          </a:bodyPr>
          <a:lstStyle/>
          <a:p>
            <a:r>
              <a:rPr lang="en-US" sz="2400" dirty="0" smtClean="0">
                <a:solidFill>
                  <a:srgbClr val="15153E"/>
                </a:solidFill>
                <a:latin typeface="Shabnam" panose="020B0603030804020204" pitchFamily="34" charset="-78"/>
                <a:cs typeface="Shabnam" panose="020B0603030804020204" pitchFamily="34" charset="-78"/>
              </a:rPr>
              <a:t>Lets focus on players abilities </a:t>
            </a:r>
            <a:endParaRPr lang="fa-IR" sz="2400" dirty="0" smtClean="0">
              <a:solidFill>
                <a:srgbClr val="15153E"/>
              </a:solidFill>
              <a:latin typeface="Shabnam" panose="020B0603030804020204" pitchFamily="34" charset="-78"/>
              <a:cs typeface="Shabnam" panose="020B0603030804020204" pitchFamily="34" charset="-78"/>
            </a:endParaRPr>
          </a:p>
          <a:p>
            <a:r>
              <a:rPr lang="en-US" sz="2400" dirty="0" smtClean="0">
                <a:solidFill>
                  <a:srgbClr val="15153E"/>
                </a:solidFill>
                <a:latin typeface="Shabnam" panose="020B0603030804020204" pitchFamily="34" charset="-78"/>
                <a:cs typeface="Shabnam" panose="020B0603030804020204" pitchFamily="34" charset="-78"/>
              </a:rPr>
              <a:t>and Physical Properties </a:t>
            </a:r>
          </a:p>
        </p:txBody>
      </p:sp>
      <p:pic>
        <p:nvPicPr>
          <p:cNvPr id="8" name="Picture 7"/>
          <p:cNvPicPr>
            <a:picLocks noChangeAspect="1"/>
          </p:cNvPicPr>
          <p:nvPr/>
        </p:nvPicPr>
        <p:blipFill>
          <a:blip r:embed="rId3"/>
          <a:stretch>
            <a:fillRect/>
          </a:stretch>
        </p:blipFill>
        <p:spPr>
          <a:xfrm>
            <a:off x="1875517" y="3906979"/>
            <a:ext cx="1165586" cy="1163354"/>
          </a:xfrm>
          <a:prstGeom prst="rect">
            <a:avLst/>
          </a:prstGeom>
        </p:spPr>
      </p:pic>
    </p:spTree>
    <p:extLst>
      <p:ext uri="{BB962C8B-B14F-4D97-AF65-F5344CB8AC3E}">
        <p14:creationId xmlns:p14="http://schemas.microsoft.com/office/powerpoint/2010/main" val="278946282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2C21B-74A6-CEE0-23DA-94836D8E166E}"/>
              </a:ext>
            </a:extLst>
          </p:cNvPr>
          <p:cNvSpPr txBox="1"/>
          <p:nvPr/>
        </p:nvSpPr>
        <p:spPr>
          <a:xfrm>
            <a:off x="99060" y="422126"/>
            <a:ext cx="7955280" cy="400110"/>
          </a:xfrm>
          <a:prstGeom prst="rect">
            <a:avLst/>
          </a:prstGeom>
          <a:noFill/>
        </p:spPr>
        <p:txBody>
          <a:bodyPr wrap="square" rtlCol="0">
            <a:spAutoFit/>
          </a:bodyPr>
          <a:lstStyle/>
          <a:p>
            <a:r>
              <a:rPr lang="en-US" sz="2000" b="1" dirty="0" smtClean="0">
                <a:solidFill>
                  <a:srgbClr val="15153E"/>
                </a:solidFill>
                <a:latin typeface="Shabnam" panose="020B0603030804020204" pitchFamily="34" charset="-78"/>
                <a:cs typeface="Shabnam" panose="020B0603030804020204" pitchFamily="34" charset="-78"/>
              </a:rPr>
              <a:t>The correlation </a:t>
            </a:r>
            <a:r>
              <a:rPr lang="en-US" sz="2000" b="1" dirty="0">
                <a:solidFill>
                  <a:srgbClr val="15153E"/>
                </a:solidFill>
                <a:latin typeface="Shabnam" panose="020B0603030804020204" pitchFamily="34" charset="-78"/>
                <a:cs typeface="Shabnam" panose="020B0603030804020204" pitchFamily="34" charset="-78"/>
              </a:rPr>
              <a:t>between a player's height and their </a:t>
            </a:r>
            <a:r>
              <a:rPr lang="en-US" sz="2000" b="1" dirty="0" smtClean="0">
                <a:solidFill>
                  <a:srgbClr val="15153E"/>
                </a:solidFill>
                <a:latin typeface="Shabnam" panose="020B0603030804020204" pitchFamily="34" charset="-78"/>
                <a:cs typeface="Shabnam" panose="020B0603030804020204" pitchFamily="34" charset="-78"/>
              </a:rPr>
              <a:t>ranking is 0.03</a:t>
            </a:r>
            <a:endParaRPr lang="en-US" sz="2000" dirty="0">
              <a:solidFill>
                <a:srgbClr val="15153E"/>
              </a:solidFill>
              <a:latin typeface="Shabnam" panose="020B0603030804020204" pitchFamily="34" charset="-78"/>
              <a:cs typeface="Shabnam" panose="020B0603030804020204" pitchFamily="34"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1066800"/>
            <a:ext cx="5326380" cy="3383279"/>
          </a:xfrm>
          <a:prstGeom prst="rect">
            <a:avLst/>
          </a:prstGeom>
        </p:spPr>
      </p:pic>
      <p:sp>
        <p:nvSpPr>
          <p:cNvPr id="5" name="TextBox 4">
            <a:extLst>
              <a:ext uri="{FF2B5EF4-FFF2-40B4-BE49-F238E27FC236}">
                <a16:creationId xmlns:a16="http://schemas.microsoft.com/office/drawing/2014/main" id="{11C2C21B-74A6-CEE0-23DA-94836D8E166E}"/>
              </a:ext>
            </a:extLst>
          </p:cNvPr>
          <p:cNvSpPr txBox="1"/>
          <p:nvPr/>
        </p:nvSpPr>
        <p:spPr>
          <a:xfrm>
            <a:off x="6173894" y="1717526"/>
            <a:ext cx="2970106" cy="2523768"/>
          </a:xfrm>
          <a:prstGeom prst="rect">
            <a:avLst/>
          </a:prstGeom>
          <a:noFill/>
        </p:spPr>
        <p:txBody>
          <a:bodyPr wrap="square" rtlCol="0">
            <a:spAutoFit/>
          </a:bodyPr>
          <a:lstStyle/>
          <a:p>
            <a:r>
              <a:rPr lang="en-US" sz="1200" b="1" dirty="0">
                <a:solidFill>
                  <a:srgbClr val="15153E"/>
                </a:solidFill>
                <a:latin typeface="Shabnam" panose="020B0603030804020204" pitchFamily="34" charset="-78"/>
                <a:cs typeface="Shabnam" panose="020B0603030804020204" pitchFamily="34" charset="-78"/>
              </a:rPr>
              <a:t>Interpretation:</a:t>
            </a:r>
            <a:endParaRPr lang="en-US" sz="1200" dirty="0">
              <a:solidFill>
                <a:srgbClr val="15153E"/>
              </a:solidFill>
              <a:latin typeface="Shabnam" panose="020B0603030804020204" pitchFamily="34" charset="-78"/>
              <a:cs typeface="Shabnam" panose="020B0603030804020204" pitchFamily="34" charset="-78"/>
            </a:endParaRPr>
          </a:p>
          <a:p>
            <a:r>
              <a:rPr lang="en-US" sz="1200" b="1" dirty="0">
                <a:solidFill>
                  <a:srgbClr val="15153E"/>
                </a:solidFill>
                <a:latin typeface="Shabnam" panose="020B0603030804020204" pitchFamily="34" charset="-78"/>
                <a:cs typeface="Shabnam" panose="020B0603030804020204" pitchFamily="34" charset="-78"/>
              </a:rPr>
              <a:t>Weak </a:t>
            </a:r>
            <a:r>
              <a:rPr lang="en-US" sz="1200" b="1" dirty="0" smtClean="0">
                <a:solidFill>
                  <a:srgbClr val="15153E"/>
                </a:solidFill>
                <a:latin typeface="Shabnam" panose="020B0603030804020204" pitchFamily="34" charset="-78"/>
                <a:cs typeface="Shabnam" panose="020B0603030804020204" pitchFamily="34" charset="-78"/>
              </a:rPr>
              <a:t>Relationship: </a:t>
            </a:r>
            <a:r>
              <a:rPr lang="en-US" sz="1100" dirty="0" smtClean="0">
                <a:solidFill>
                  <a:srgbClr val="15153E"/>
                </a:solidFill>
                <a:latin typeface="+mj-lt"/>
                <a:cs typeface="Shabnam" panose="020B0603030804020204" pitchFamily="34" charset="-78"/>
              </a:rPr>
              <a:t>A </a:t>
            </a:r>
            <a:r>
              <a:rPr lang="en-US" sz="1100" dirty="0" smtClean="0">
                <a:solidFill>
                  <a:srgbClr val="15153E"/>
                </a:solidFill>
                <a:latin typeface="+mj-lt"/>
              </a:rPr>
              <a:t>value of 0.03 indicates a very weak relationship between height and players' rankings.</a:t>
            </a:r>
            <a:endParaRPr lang="en-US" sz="1100" dirty="0">
              <a:solidFill>
                <a:srgbClr val="15153E"/>
              </a:solidFill>
              <a:latin typeface="+mj-lt"/>
            </a:endParaRPr>
          </a:p>
          <a:p>
            <a:endParaRPr lang="en-US" b="1" dirty="0" smtClean="0">
              <a:solidFill>
                <a:srgbClr val="15153E"/>
              </a:solidFill>
            </a:endParaRPr>
          </a:p>
          <a:p>
            <a:r>
              <a:rPr lang="en-US" sz="1200" b="1" dirty="0" smtClean="0">
                <a:solidFill>
                  <a:srgbClr val="15153E"/>
                </a:solidFill>
                <a:latin typeface="Shabnam" panose="020B0603030804020204" pitchFamily="34" charset="-78"/>
                <a:cs typeface="Shabnam" panose="020B0603030804020204" pitchFamily="34" charset="-78"/>
              </a:rPr>
              <a:t>Lack </a:t>
            </a:r>
            <a:r>
              <a:rPr lang="en-US" sz="1200" b="1" dirty="0">
                <a:solidFill>
                  <a:srgbClr val="15153E"/>
                </a:solidFill>
                <a:latin typeface="Shabnam" panose="020B0603030804020204" pitchFamily="34" charset="-78"/>
                <a:cs typeface="Shabnam" panose="020B0603030804020204" pitchFamily="34" charset="-78"/>
              </a:rPr>
              <a:t>of </a:t>
            </a:r>
            <a:r>
              <a:rPr lang="en-US" sz="1200" b="1" dirty="0" smtClean="0">
                <a:solidFill>
                  <a:srgbClr val="15153E"/>
                </a:solidFill>
                <a:latin typeface="Shabnam" panose="020B0603030804020204" pitchFamily="34" charset="-78"/>
                <a:cs typeface="Shabnam" panose="020B0603030804020204" pitchFamily="34" charset="-78"/>
              </a:rPr>
              <a:t>Significant Relationship:</a:t>
            </a:r>
            <a:endParaRPr lang="en-US" sz="1100" b="1" dirty="0" smtClean="0">
              <a:solidFill>
                <a:srgbClr val="15153E"/>
              </a:solidFill>
              <a:latin typeface="+mj-lt"/>
              <a:cs typeface="Shabnam" panose="020B0603030804020204" pitchFamily="34" charset="-78"/>
            </a:endParaRPr>
          </a:p>
          <a:p>
            <a:r>
              <a:rPr lang="en-US" sz="1100" dirty="0" smtClean="0">
                <a:solidFill>
                  <a:srgbClr val="15153E"/>
                </a:solidFill>
                <a:latin typeface="+mj-lt"/>
              </a:rPr>
              <a:t>Since </a:t>
            </a:r>
            <a:r>
              <a:rPr lang="en-US" sz="1100" dirty="0">
                <a:solidFill>
                  <a:srgbClr val="15153E"/>
                </a:solidFill>
                <a:latin typeface="+mj-lt"/>
              </a:rPr>
              <a:t>this number is near zero, we can conclude that there is no meaningful relationship between height and players' rankings.</a:t>
            </a:r>
          </a:p>
          <a:p>
            <a:endParaRPr lang="en-US" dirty="0"/>
          </a:p>
          <a:p>
            <a:endParaRPr lang="en-US" dirty="0"/>
          </a:p>
          <a:p>
            <a:endParaRPr lang="en-US" dirty="0">
              <a:solidFill>
                <a:srgbClr val="15153E"/>
              </a:solidFill>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23638384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8180" y="4385511"/>
            <a:ext cx="1394460" cy="701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2C21B-74A6-CEE0-23DA-94836D8E166E}"/>
              </a:ext>
            </a:extLst>
          </p:cNvPr>
          <p:cNvSpPr txBox="1"/>
          <p:nvPr/>
        </p:nvSpPr>
        <p:spPr>
          <a:xfrm>
            <a:off x="99060" y="422126"/>
            <a:ext cx="7679266"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distribution of left-handed versus right-handed </a:t>
            </a:r>
            <a:r>
              <a:rPr lang="en-US" sz="2000" b="1" dirty="0" smtClean="0">
                <a:solidFill>
                  <a:srgbClr val="15153E"/>
                </a:solidFill>
                <a:latin typeface="Shabnam" panose="020B0603030804020204" pitchFamily="34" charset="-78"/>
                <a:cs typeface="Shabnam" panose="020B0603030804020204" pitchFamily="34" charset="-78"/>
              </a:rPr>
              <a:t>players :</a:t>
            </a:r>
            <a:endParaRPr lang="en-US" sz="2000" dirty="0">
              <a:solidFill>
                <a:srgbClr val="15153E"/>
              </a:solidFill>
              <a:latin typeface="Shabnam" panose="020B0603030804020204" pitchFamily="34" charset="-78"/>
              <a:cs typeface="Shabnam" panose="020B0603030804020204" pitchFamily="34" charset="-78"/>
            </a:endParaRPr>
          </a:p>
        </p:txBody>
      </p:sp>
      <p:sp>
        <p:nvSpPr>
          <p:cNvPr id="4" name="TextBox 3">
            <a:extLst>
              <a:ext uri="{FF2B5EF4-FFF2-40B4-BE49-F238E27FC236}">
                <a16:creationId xmlns:a16="http://schemas.microsoft.com/office/drawing/2014/main" id="{11C2C21B-74A6-CEE0-23DA-94836D8E166E}"/>
              </a:ext>
            </a:extLst>
          </p:cNvPr>
          <p:cNvSpPr txBox="1"/>
          <p:nvPr/>
        </p:nvSpPr>
        <p:spPr>
          <a:xfrm>
            <a:off x="419093" y="3820061"/>
            <a:ext cx="8298180" cy="2646878"/>
          </a:xfrm>
          <a:prstGeom prst="rect">
            <a:avLst/>
          </a:prstGeom>
          <a:noFill/>
        </p:spPr>
        <p:txBody>
          <a:bodyPr wrap="square" rtlCol="0">
            <a:spAutoFit/>
          </a:bodyPr>
          <a:lstStyle/>
          <a:p>
            <a:r>
              <a:rPr lang="en-US" b="1" dirty="0">
                <a:latin typeface="Shabnam" panose="020B0603030804020204" pitchFamily="34" charset="-78"/>
                <a:cs typeface="Shabnam" panose="020B0603030804020204" pitchFamily="34" charset="-78"/>
              </a:rPr>
              <a:t>Dominance of Right-handed </a:t>
            </a:r>
            <a:r>
              <a:rPr lang="en-US" b="1" dirty="0" smtClean="0">
                <a:latin typeface="Shabnam" panose="020B0603030804020204" pitchFamily="34" charset="-78"/>
                <a:cs typeface="Shabnam" panose="020B0603030804020204" pitchFamily="34" charset="-78"/>
              </a:rPr>
              <a:t>Players: </a:t>
            </a:r>
            <a:r>
              <a:rPr lang="en-US" sz="1100" dirty="0" smtClean="0"/>
              <a:t>The </a:t>
            </a:r>
            <a:r>
              <a:rPr lang="en-US" sz="1100" dirty="0"/>
              <a:t>overwhelming majority of players are right-handed, making up a large portion of the sample. This is consistent with general population statistics, where the majority of people are right-handed.</a:t>
            </a:r>
          </a:p>
          <a:p>
            <a:endParaRPr lang="en-US" sz="1100" b="1" dirty="0" smtClean="0">
              <a:latin typeface="Shabnam" panose="020B0603030804020204" pitchFamily="34" charset="-78"/>
              <a:cs typeface="Shabnam" panose="020B0603030804020204" pitchFamily="34" charset="-78"/>
            </a:endParaRPr>
          </a:p>
          <a:p>
            <a:r>
              <a:rPr lang="en-US" b="1" dirty="0">
                <a:latin typeface="Shabnam" panose="020B0603030804020204" pitchFamily="34" charset="-78"/>
                <a:cs typeface="Shabnam" panose="020B0603030804020204" pitchFamily="34" charset="-78"/>
              </a:rPr>
              <a:t>Significant </a:t>
            </a:r>
            <a:r>
              <a:rPr lang="en-US" b="1" dirty="0" smtClean="0">
                <a:latin typeface="Shabnam" panose="020B0603030804020204" pitchFamily="34" charset="-78"/>
                <a:cs typeface="Shabnam" panose="020B0603030804020204" pitchFamily="34" charset="-78"/>
              </a:rPr>
              <a:t>Difference: </a:t>
            </a:r>
            <a:r>
              <a:rPr lang="en-US" sz="1100" dirty="0"/>
              <a:t>The difference between left-handed and right-handed players is quite stark. Right-handed players outnumber left-handed players by a ratio of about 7:1.</a:t>
            </a:r>
          </a:p>
          <a:p>
            <a:r>
              <a:rPr lang="en-US" sz="1100" dirty="0"/>
              <a:t>This imbalance could be attributed to natural handedness distribution in the general population.</a:t>
            </a:r>
          </a:p>
          <a:p>
            <a:endParaRPr lang="en-US" sz="1100" b="1" dirty="0">
              <a:latin typeface="Shabnam" panose="020B0603030804020204" pitchFamily="34" charset="-78"/>
              <a:cs typeface="Shabnam" panose="020B0603030804020204" pitchFamily="34" charset="-78"/>
            </a:endParaRPr>
          </a:p>
          <a:p>
            <a:endParaRPr lang="en-US" sz="1100" b="1" dirty="0">
              <a:latin typeface="Shabnam" panose="020B0603030804020204" pitchFamily="34" charset="-78"/>
              <a:cs typeface="Shabnam" panose="020B0603030804020204" pitchFamily="34" charset="-78"/>
            </a:endParaRPr>
          </a:p>
          <a:p>
            <a:endParaRPr lang="en-US" sz="1100" b="1" dirty="0">
              <a:latin typeface="Shabnam" panose="020B0603030804020204" pitchFamily="34" charset="-78"/>
              <a:cs typeface="Shabnam" panose="020B0603030804020204" pitchFamily="34" charset="-78"/>
            </a:endParaRPr>
          </a:p>
          <a:p>
            <a:endParaRPr lang="en-US" sz="1100" b="1" dirty="0">
              <a:solidFill>
                <a:srgbClr val="15153E"/>
              </a:solidFill>
              <a:latin typeface="Shabnam" panose="020B0603030804020204" pitchFamily="34" charset="-78"/>
              <a:cs typeface="Shabnam" panose="020B0603030804020204" pitchFamily="34" charset="-78"/>
            </a:endParaRPr>
          </a:p>
          <a:p>
            <a:endParaRPr lang="en-US" sz="1100" b="1" dirty="0">
              <a:latin typeface="Shabnam" panose="020B0603030804020204" pitchFamily="34" charset="-78"/>
              <a:cs typeface="Shabnam" panose="020B0603030804020204" pitchFamily="34" charset="-78"/>
            </a:endParaRPr>
          </a:p>
          <a:p>
            <a:endParaRPr lang="en-US" sz="1100" b="1" dirty="0">
              <a:latin typeface="Shabnam" panose="020B0603030804020204" pitchFamily="34" charset="-78"/>
              <a:cs typeface="Shabnam" panose="020B0603030804020204" pitchFamily="34" charset="-78"/>
            </a:endParaRPr>
          </a:p>
          <a:p>
            <a:endParaRPr lang="en-US" sz="1100" b="1" dirty="0">
              <a:latin typeface="Shabnam" panose="020B0603030804020204" pitchFamily="34" charset="-78"/>
              <a:cs typeface="Shabnam" panose="020B0603030804020204" pitchFamily="34" charset="-78"/>
            </a:endParaRPr>
          </a:p>
          <a:p>
            <a:endParaRPr lang="en-US" sz="1100" b="1" dirty="0">
              <a:solidFill>
                <a:srgbClr val="15153E"/>
              </a:solidFill>
              <a:latin typeface="Shabnam" panose="020B0603030804020204" pitchFamily="34" charset="-78"/>
              <a:cs typeface="Shabnam" panose="020B0603030804020204" pitchFamily="34"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93" y="976127"/>
            <a:ext cx="4138940" cy="268300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813" y="976127"/>
            <a:ext cx="3185564" cy="2683007"/>
          </a:xfrm>
          <a:prstGeom prst="rect">
            <a:avLst/>
          </a:prstGeom>
        </p:spPr>
      </p:pic>
    </p:spTree>
    <p:extLst>
      <p:ext uri="{BB962C8B-B14F-4D97-AF65-F5344CB8AC3E}">
        <p14:creationId xmlns:p14="http://schemas.microsoft.com/office/powerpoint/2010/main" val="126057528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8180" y="4385511"/>
            <a:ext cx="1394460" cy="701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2C21B-74A6-CEE0-23DA-94836D8E166E}"/>
              </a:ext>
            </a:extLst>
          </p:cNvPr>
          <p:cNvSpPr txBox="1"/>
          <p:nvPr/>
        </p:nvSpPr>
        <p:spPr>
          <a:xfrm>
            <a:off x="144780" y="408330"/>
            <a:ext cx="7970520" cy="400110"/>
          </a:xfrm>
          <a:prstGeom prst="rect">
            <a:avLst/>
          </a:prstGeom>
          <a:noFill/>
        </p:spPr>
        <p:txBody>
          <a:bodyPr wrap="square" rtlCol="0">
            <a:spAutoFit/>
          </a:bodyPr>
          <a:lstStyle/>
          <a:p>
            <a:pPr algn="ctr"/>
            <a:r>
              <a:rPr lang="en-US" sz="2000" b="1" dirty="0">
                <a:solidFill>
                  <a:srgbClr val="15153E"/>
                </a:solidFill>
                <a:latin typeface="Shabnam" panose="020B0603030804020204" pitchFamily="34" charset="-78"/>
                <a:cs typeface="Shabnam" panose="020B0603030804020204" pitchFamily="34" charset="-78"/>
              </a:rPr>
              <a:t>Investigating the relationship between height and weight with </a:t>
            </a:r>
            <a:r>
              <a:rPr lang="en-US" sz="2000" b="1" dirty="0" smtClean="0">
                <a:solidFill>
                  <a:srgbClr val="15153E"/>
                </a:solidFill>
                <a:latin typeface="Shabnam" panose="020B0603030804020204" pitchFamily="34" charset="-78"/>
                <a:cs typeface="Shabnam" panose="020B0603030804020204" pitchFamily="34" charset="-78"/>
              </a:rPr>
              <a:t>rank:</a:t>
            </a:r>
            <a:endParaRPr lang="en-US" sz="2000" dirty="0">
              <a:solidFill>
                <a:srgbClr val="15153E"/>
              </a:solidFill>
              <a:latin typeface="Shabnam" panose="020B0603030804020204" pitchFamily="34" charset="-78"/>
              <a:cs typeface="Shabnam" panose="020B0603030804020204" pitchFamily="34"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05006"/>
            <a:ext cx="7780020" cy="3860565"/>
          </a:xfrm>
          <a:prstGeom prst="rect">
            <a:avLst/>
          </a:prstGeom>
        </p:spPr>
      </p:pic>
    </p:spTree>
    <p:extLst>
      <p:ext uri="{BB962C8B-B14F-4D97-AF65-F5344CB8AC3E}">
        <p14:creationId xmlns:p14="http://schemas.microsoft.com/office/powerpoint/2010/main" val="229265975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78180" y="4385511"/>
            <a:ext cx="1394460" cy="701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C2C21B-74A6-CEE0-23DA-94836D8E166E}"/>
              </a:ext>
            </a:extLst>
          </p:cNvPr>
          <p:cNvSpPr txBox="1"/>
          <p:nvPr/>
        </p:nvSpPr>
        <p:spPr>
          <a:xfrm>
            <a:off x="144780" y="408330"/>
            <a:ext cx="7437120" cy="707886"/>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Investigating the relationship between height and weight with awards received:</a:t>
            </a:r>
            <a:endParaRPr lang="en-US" sz="2000" dirty="0">
              <a:solidFill>
                <a:srgbClr val="15153E"/>
              </a:solidFill>
              <a:latin typeface="Shabnam" panose="020B0603030804020204" pitchFamily="34" charset="-78"/>
              <a:cs typeface="Shabnam" panose="020B0603030804020204" pitchFamily="34"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650" y="1028701"/>
            <a:ext cx="7787490" cy="3864272"/>
          </a:xfrm>
          <a:prstGeom prst="rect">
            <a:avLst/>
          </a:prstGeom>
        </p:spPr>
      </p:pic>
    </p:spTree>
    <p:extLst>
      <p:ext uri="{BB962C8B-B14F-4D97-AF65-F5344CB8AC3E}">
        <p14:creationId xmlns:p14="http://schemas.microsoft.com/office/powerpoint/2010/main" val="2819891833"/>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50720" y="1314450"/>
            <a:ext cx="4869180" cy="29032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09600" y="4297680"/>
            <a:ext cx="1135380" cy="769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C2C21B-74A6-CEE0-23DA-94836D8E166E}"/>
              </a:ext>
            </a:extLst>
          </p:cNvPr>
          <p:cNvSpPr txBox="1"/>
          <p:nvPr/>
        </p:nvSpPr>
        <p:spPr>
          <a:xfrm>
            <a:off x="1950720" y="1750397"/>
            <a:ext cx="4869180" cy="2031325"/>
          </a:xfrm>
          <a:prstGeom prst="rect">
            <a:avLst/>
          </a:prstGeom>
          <a:noFill/>
          <a:ln>
            <a:noFill/>
          </a:ln>
        </p:spPr>
        <p:txBody>
          <a:bodyPr wrap="square" rtlCol="0">
            <a:spAutoFit/>
          </a:bodyPr>
          <a:lstStyle/>
          <a:p>
            <a:pPr algn="ctr"/>
            <a:r>
              <a:rPr lang="en-US" dirty="0" smtClean="0">
                <a:solidFill>
                  <a:srgbClr val="15153E"/>
                </a:solidFill>
                <a:latin typeface="Shabnam" panose="020B0603030804020204" pitchFamily="34" charset="-78"/>
                <a:cs typeface="Shabnam" panose="020B0603030804020204" pitchFamily="34" charset="-78"/>
              </a:rPr>
              <a:t>In </a:t>
            </a:r>
            <a:r>
              <a:rPr lang="en-US" dirty="0">
                <a:solidFill>
                  <a:srgbClr val="15153E"/>
                </a:solidFill>
                <a:latin typeface="Shabnam" panose="020B0603030804020204" pitchFamily="34" charset="-78"/>
                <a:cs typeface="Shabnam" panose="020B0603030804020204" pitchFamily="34" charset="-78"/>
              </a:rPr>
              <a:t>all the charts, the regression lines have a slight slope, and the confidence intervals are relatively wide, indicating that the relationship between height and weight with total prize money is weak</a:t>
            </a:r>
            <a:r>
              <a:rPr lang="en-US" dirty="0" smtClean="0">
                <a:solidFill>
                  <a:srgbClr val="15153E"/>
                </a:solidFill>
                <a:latin typeface="Shabnam" panose="020B0603030804020204" pitchFamily="34" charset="-78"/>
                <a:cs typeface="Shabnam" panose="020B0603030804020204" pitchFamily="34" charset="-78"/>
              </a:rPr>
              <a:t>.</a:t>
            </a:r>
          </a:p>
          <a:p>
            <a:pPr algn="ctr"/>
            <a:r>
              <a:rPr lang="en-US" dirty="0" smtClean="0">
                <a:solidFill>
                  <a:srgbClr val="15153E"/>
                </a:solidFill>
                <a:latin typeface="Shabnam" panose="020B0603030804020204" pitchFamily="34" charset="-78"/>
                <a:cs typeface="Shabnam" panose="020B0603030804020204" pitchFamily="34" charset="-78"/>
              </a:rPr>
              <a:t> </a:t>
            </a:r>
            <a:r>
              <a:rPr lang="en-US" dirty="0">
                <a:solidFill>
                  <a:srgbClr val="15153E"/>
                </a:solidFill>
                <a:latin typeface="Shabnam" panose="020B0603030804020204" pitchFamily="34" charset="-78"/>
                <a:cs typeface="Shabnam" panose="020B0603030804020204" pitchFamily="34" charset="-78"/>
              </a:rPr>
              <a:t>Predictions based on these variables come with considerable uncertainty, suggesting that height and weight may not be strong indicators of prize earnings in tennis. Other factors may play a more significant role in determining total prize money for players.</a:t>
            </a:r>
          </a:p>
        </p:txBody>
      </p:sp>
      <p:sp>
        <p:nvSpPr>
          <p:cNvPr id="5" name="Rectangle 4"/>
          <p:cNvSpPr/>
          <p:nvPr/>
        </p:nvSpPr>
        <p:spPr>
          <a:xfrm>
            <a:off x="3131820" y="872490"/>
            <a:ext cx="2354580" cy="60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smtClean="0">
              <a:solidFill>
                <a:srgbClr val="15153E"/>
              </a:solidFill>
              <a:latin typeface="Shabnam" panose="020B0603030804020204" pitchFamily="34" charset="-78"/>
              <a:cs typeface="Shabnam" panose="020B0603030804020204" pitchFamily="34" charset="-78"/>
            </a:endParaRPr>
          </a:p>
          <a:p>
            <a:pPr algn="ctr"/>
            <a:endParaRPr lang="en-US" sz="2400" b="1" dirty="0" smtClean="0">
              <a:solidFill>
                <a:srgbClr val="15153E"/>
              </a:solidFill>
              <a:latin typeface="Shabnam" panose="020B0603030804020204" pitchFamily="34" charset="-78"/>
              <a:cs typeface="Shabnam" panose="020B0603030804020204" pitchFamily="34" charset="-78"/>
            </a:endParaRPr>
          </a:p>
          <a:p>
            <a:pPr algn="ctr"/>
            <a:r>
              <a:rPr lang="en-US" sz="2400" b="1" dirty="0" smtClean="0">
                <a:solidFill>
                  <a:srgbClr val="15153E"/>
                </a:solidFill>
                <a:latin typeface="Shabnam" panose="020B0603030804020204" pitchFamily="34" charset="-78"/>
                <a:cs typeface="Shabnam" panose="020B0603030804020204" pitchFamily="34" charset="-78"/>
              </a:rPr>
              <a:t> Conclusion</a:t>
            </a:r>
            <a:r>
              <a:rPr lang="en-US" sz="2400" b="1" dirty="0">
                <a:solidFill>
                  <a:srgbClr val="15153E"/>
                </a:solidFill>
                <a:latin typeface="Shabnam" panose="020B0603030804020204" pitchFamily="34" charset="-78"/>
                <a:cs typeface="Shabnam" panose="020B0603030804020204" pitchFamily="34" charset="-78"/>
              </a:rPr>
              <a:t>:</a:t>
            </a:r>
          </a:p>
          <a:p>
            <a:pPr algn="ctr"/>
            <a:endParaRPr lang="en-US" sz="2400" dirty="0"/>
          </a:p>
        </p:txBody>
      </p:sp>
      <p:pic>
        <p:nvPicPr>
          <p:cNvPr id="6" name="Picture 5"/>
          <p:cNvPicPr>
            <a:picLocks noChangeAspect="1"/>
          </p:cNvPicPr>
          <p:nvPr/>
        </p:nvPicPr>
        <p:blipFill>
          <a:blip r:embed="rId2"/>
          <a:stretch>
            <a:fillRect/>
          </a:stretch>
        </p:blipFill>
        <p:spPr>
          <a:xfrm>
            <a:off x="8125170" y="447719"/>
            <a:ext cx="730971" cy="729571"/>
          </a:xfrm>
          <a:prstGeom prst="rect">
            <a:avLst/>
          </a:prstGeom>
        </p:spPr>
      </p:pic>
      <p:pic>
        <p:nvPicPr>
          <p:cNvPr id="7" name="Picture 6"/>
          <p:cNvPicPr>
            <a:picLocks noChangeAspect="1"/>
          </p:cNvPicPr>
          <p:nvPr/>
        </p:nvPicPr>
        <p:blipFill>
          <a:blip r:embed="rId2"/>
          <a:stretch>
            <a:fillRect/>
          </a:stretch>
        </p:blipFill>
        <p:spPr>
          <a:xfrm>
            <a:off x="446319" y="4217670"/>
            <a:ext cx="730971" cy="729571"/>
          </a:xfrm>
          <a:prstGeom prst="rect">
            <a:avLst/>
          </a:prstGeom>
        </p:spPr>
      </p:pic>
    </p:spTree>
    <p:extLst>
      <p:ext uri="{BB962C8B-B14F-4D97-AF65-F5344CB8AC3E}">
        <p14:creationId xmlns:p14="http://schemas.microsoft.com/office/powerpoint/2010/main" val="130821296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19" name="Google Shape;919;p40"/>
          <p:cNvGrpSpPr/>
          <p:nvPr/>
        </p:nvGrpSpPr>
        <p:grpSpPr>
          <a:xfrm>
            <a:off x="527100" y="368100"/>
            <a:ext cx="7903675" cy="4407033"/>
            <a:chOff x="527100" y="368100"/>
            <a:chExt cx="7903675" cy="4407033"/>
          </a:xfrm>
        </p:grpSpPr>
        <p:sp>
          <p:nvSpPr>
            <p:cNvPr id="920" name="Google Shape;920;p40"/>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0"/>
          <p:cNvGrpSpPr/>
          <p:nvPr/>
        </p:nvGrpSpPr>
        <p:grpSpPr>
          <a:xfrm>
            <a:off x="2199253" y="-1225893"/>
            <a:ext cx="9985543" cy="8502990"/>
            <a:chOff x="2199253" y="-1225893"/>
            <a:chExt cx="9985543" cy="8502990"/>
          </a:xfrm>
        </p:grpSpPr>
        <p:grpSp>
          <p:nvGrpSpPr>
            <p:cNvPr id="923" name="Google Shape;923;p40"/>
            <p:cNvGrpSpPr/>
            <p:nvPr/>
          </p:nvGrpSpPr>
          <p:grpSpPr>
            <a:xfrm rot="5400000">
              <a:off x="2472099" y="2473657"/>
              <a:ext cx="4530594" cy="5076286"/>
              <a:chOff x="4826000" y="4400753"/>
              <a:chExt cx="4530594" cy="5076286"/>
            </a:xfrm>
          </p:grpSpPr>
          <p:sp>
            <p:nvSpPr>
              <p:cNvPr id="924" name="Google Shape;924;p4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rot="-1163065">
              <a:off x="5174738" y="-903253"/>
              <a:ext cx="2324967" cy="2229578"/>
              <a:chOff x="5165475" y="-713653"/>
              <a:chExt cx="2324999" cy="2229609"/>
            </a:xfrm>
          </p:grpSpPr>
          <p:sp>
            <p:nvSpPr>
              <p:cNvPr id="927" name="Google Shape;927;p4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rot="-3325703">
              <a:off x="8175152" y="580592"/>
              <a:ext cx="3324971" cy="3409704"/>
              <a:chOff x="7159200" y="2117361"/>
              <a:chExt cx="2271501" cy="2329387"/>
            </a:xfrm>
          </p:grpSpPr>
          <p:sp>
            <p:nvSpPr>
              <p:cNvPr id="930" name="Google Shape;930;p4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40"/>
          <p:cNvGrpSpPr/>
          <p:nvPr/>
        </p:nvGrpSpPr>
        <p:grpSpPr>
          <a:xfrm>
            <a:off x="3873600" y="800425"/>
            <a:ext cx="2828875" cy="3790212"/>
            <a:chOff x="3873600" y="800425"/>
            <a:chExt cx="2828875" cy="3790212"/>
          </a:xfrm>
        </p:grpSpPr>
        <p:grpSp>
          <p:nvGrpSpPr>
            <p:cNvPr id="936" name="Google Shape;936;p40"/>
            <p:cNvGrpSpPr/>
            <p:nvPr/>
          </p:nvGrpSpPr>
          <p:grpSpPr>
            <a:xfrm>
              <a:off x="5819942" y="4257166"/>
              <a:ext cx="882533" cy="333471"/>
              <a:chOff x="3551575" y="3215125"/>
              <a:chExt cx="389450" cy="147150"/>
            </a:xfrm>
          </p:grpSpPr>
          <p:sp>
            <p:nvSpPr>
              <p:cNvPr id="937" name="Google Shape;937;p4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3873600" y="800425"/>
              <a:ext cx="722099" cy="407700"/>
              <a:chOff x="1211425" y="918075"/>
              <a:chExt cx="722099" cy="407700"/>
            </a:xfrm>
          </p:grpSpPr>
          <p:sp>
            <p:nvSpPr>
              <p:cNvPr id="960" name="Google Shape;960;p4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CA718C5-1D4D-929F-FAF9-FE41DD4341CE}"/>
              </a:ext>
            </a:extLst>
          </p:cNvPr>
          <p:cNvSpPr txBox="1"/>
          <p:nvPr/>
        </p:nvSpPr>
        <p:spPr>
          <a:xfrm>
            <a:off x="817748" y="2059732"/>
            <a:ext cx="4779066" cy="769441"/>
          </a:xfrm>
          <a:prstGeom prst="rect">
            <a:avLst/>
          </a:prstGeom>
          <a:noFill/>
        </p:spPr>
        <p:txBody>
          <a:bodyPr wrap="square">
            <a:spAutoFit/>
          </a:bodyPr>
          <a:lstStyle/>
          <a:p>
            <a:pPr>
              <a:lnSpc>
                <a:spcPct val="150000"/>
              </a:lnSpc>
            </a:pPr>
            <a:r>
              <a:rPr lang="en-US" sz="3200" b="1" dirty="0" smtClean="0">
                <a:solidFill>
                  <a:srgbClr val="A7F6CF"/>
                </a:solidFill>
                <a:latin typeface="Shabnam" panose="020B0603030804020204" pitchFamily="34" charset="-78"/>
                <a:cs typeface="Shabnam" panose="020B0603030804020204" pitchFamily="34" charset="-78"/>
              </a:rPr>
              <a:t>Tournament  Analysis</a:t>
            </a:r>
            <a:endParaRPr lang="fa-IR" sz="3200" b="1" dirty="0">
              <a:solidFill>
                <a:srgbClr val="A7F6CF"/>
              </a:solidFill>
              <a:latin typeface="Shabnam" panose="020B0603030804020204" pitchFamily="34" charset="-78"/>
              <a:cs typeface="Shabnam" panose="020B0603030804020204" pitchFamily="34" charset="-78"/>
            </a:endParaRPr>
          </a:p>
        </p:txBody>
      </p:sp>
      <p:pic>
        <p:nvPicPr>
          <p:cNvPr id="61" name="Picture 60"/>
          <p:cNvPicPr>
            <a:picLocks noChangeAspect="1"/>
          </p:cNvPicPr>
          <p:nvPr/>
        </p:nvPicPr>
        <p:blipFill>
          <a:blip r:embed="rId3"/>
          <a:stretch>
            <a:fillRect/>
          </a:stretch>
        </p:blipFill>
        <p:spPr>
          <a:xfrm>
            <a:off x="6591770" y="1275508"/>
            <a:ext cx="1538163" cy="1535217"/>
          </a:xfrm>
          <a:prstGeom prst="rect">
            <a:avLst/>
          </a:prstGeom>
        </p:spPr>
      </p:pic>
    </p:spTree>
    <p:extLst>
      <p:ext uri="{BB962C8B-B14F-4D97-AF65-F5344CB8AC3E}">
        <p14:creationId xmlns:p14="http://schemas.microsoft.com/office/powerpoint/2010/main" val="2975419468"/>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297680"/>
            <a:ext cx="1135380" cy="769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19" y="449103"/>
            <a:ext cx="8001001" cy="4533013"/>
          </a:xfrm>
          <a:prstGeom prst="rect">
            <a:avLst/>
          </a:prstGeom>
        </p:spPr>
      </p:pic>
    </p:spTree>
    <p:extLst>
      <p:ext uri="{BB962C8B-B14F-4D97-AF65-F5344CB8AC3E}">
        <p14:creationId xmlns:p14="http://schemas.microsoft.com/office/powerpoint/2010/main" val="344776651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grpSp>
        <p:nvGrpSpPr>
          <p:cNvPr id="620" name="Google Shape;620;p30"/>
          <p:cNvGrpSpPr/>
          <p:nvPr/>
        </p:nvGrpSpPr>
        <p:grpSpPr>
          <a:xfrm>
            <a:off x="710321" y="368238"/>
            <a:ext cx="7920460" cy="4407033"/>
            <a:chOff x="710321" y="368238"/>
            <a:chExt cx="7920460" cy="4407033"/>
          </a:xfrm>
        </p:grpSpPr>
        <p:sp>
          <p:nvSpPr>
            <p:cNvPr id="621" name="Google Shape;621;p30"/>
            <p:cNvSpPr/>
            <p:nvPr/>
          </p:nvSpPr>
          <p:spPr>
            <a:xfrm flipH="1">
              <a:off x="2677775" y="368238"/>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0"/>
            <p:cNvSpPr/>
            <p:nvPr/>
          </p:nvSpPr>
          <p:spPr>
            <a:xfrm rot="10800000">
              <a:off x="710321"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0"/>
          <p:cNvSpPr txBox="1">
            <a:spLocks noGrp="1"/>
          </p:cNvSpPr>
          <p:nvPr>
            <p:ph type="title" idx="4294967295"/>
          </p:nvPr>
        </p:nvSpPr>
        <p:spPr>
          <a:xfrm>
            <a:off x="6754415" y="1009867"/>
            <a:ext cx="1152300" cy="974100"/>
          </a:xfrm>
          <a:prstGeom prst="rect">
            <a:avLst/>
          </a:prstGeom>
        </p:spPr>
        <p:txBody>
          <a:bodyPr spcFirstLastPara="1" wrap="square" lIns="91425" tIns="91425" rIns="91425" bIns="0" anchor="b" anchorCtr="0">
            <a:noAutofit/>
          </a:bodyPr>
          <a:lstStyle/>
          <a:p>
            <a:pPr marL="0" lvl="0" indent="0" algn="r" rtl="0">
              <a:spcBef>
                <a:spcPts val="0"/>
              </a:spcBef>
              <a:spcAft>
                <a:spcPts val="0"/>
              </a:spcAft>
              <a:buNone/>
            </a:pPr>
            <a:r>
              <a:rPr lang="en" b="1"/>
              <a:t>01</a:t>
            </a:r>
            <a:endParaRPr b="1"/>
          </a:p>
        </p:txBody>
      </p:sp>
      <p:sp>
        <p:nvSpPr>
          <p:cNvPr id="625" name="Google Shape;625;p30"/>
          <p:cNvSpPr txBox="1">
            <a:spLocks noGrp="1"/>
          </p:cNvSpPr>
          <p:nvPr>
            <p:ph type="subTitle" idx="4294967295"/>
          </p:nvPr>
        </p:nvSpPr>
        <p:spPr>
          <a:xfrm>
            <a:off x="5419915" y="3493692"/>
            <a:ext cx="2486700" cy="705600"/>
          </a:xfrm>
          <a:prstGeom prst="rect">
            <a:avLst/>
          </a:prstGeom>
        </p:spPr>
        <p:txBody>
          <a:bodyPr spcFirstLastPara="1" wrap="square" lIns="91425" tIns="91425" rIns="91425" bIns="0" anchor="t" anchorCtr="0">
            <a:noAutofit/>
          </a:bodyPr>
          <a:lstStyle/>
          <a:p>
            <a:pPr marL="0" lvl="0" indent="0" algn="r" rtl="0">
              <a:spcBef>
                <a:spcPts val="0"/>
              </a:spcBef>
              <a:spcAft>
                <a:spcPts val="1600"/>
              </a:spcAft>
              <a:buClr>
                <a:schemeClr val="dk1"/>
              </a:buClr>
              <a:buSzPts val="1100"/>
              <a:buFont typeface="Arial"/>
              <a:buNone/>
            </a:pPr>
            <a:r>
              <a:rPr lang="en"/>
              <a:t>You can enter a subtitle here if you need it</a:t>
            </a:r>
            <a:endParaRPr/>
          </a:p>
        </p:txBody>
      </p:sp>
      <p:grpSp>
        <p:nvGrpSpPr>
          <p:cNvPr id="626" name="Google Shape;626;p30"/>
          <p:cNvGrpSpPr/>
          <p:nvPr/>
        </p:nvGrpSpPr>
        <p:grpSpPr>
          <a:xfrm>
            <a:off x="1254948" y="829025"/>
            <a:ext cx="2561448" cy="2522537"/>
            <a:chOff x="1254948" y="829025"/>
            <a:chExt cx="2561448" cy="2522537"/>
          </a:xfrm>
        </p:grpSpPr>
        <p:grpSp>
          <p:nvGrpSpPr>
            <p:cNvPr id="627" name="Google Shape;627;p30"/>
            <p:cNvGrpSpPr/>
            <p:nvPr/>
          </p:nvGrpSpPr>
          <p:grpSpPr>
            <a:xfrm flipH="1">
              <a:off x="1254948" y="3018091"/>
              <a:ext cx="882533" cy="333471"/>
              <a:chOff x="3551575" y="3215125"/>
              <a:chExt cx="389450" cy="147150"/>
            </a:xfrm>
          </p:grpSpPr>
          <p:sp>
            <p:nvSpPr>
              <p:cNvPr id="628" name="Google Shape;628;p3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30"/>
            <p:cNvGrpSpPr/>
            <p:nvPr/>
          </p:nvGrpSpPr>
          <p:grpSpPr>
            <a:xfrm flipH="1">
              <a:off x="3094297" y="829025"/>
              <a:ext cx="722099" cy="407700"/>
              <a:chOff x="1211425" y="918075"/>
              <a:chExt cx="722099" cy="407700"/>
            </a:xfrm>
          </p:grpSpPr>
          <p:sp>
            <p:nvSpPr>
              <p:cNvPr id="651" name="Google Shape;651;p3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9" name="Google Shape;669;p30"/>
          <p:cNvGrpSpPr/>
          <p:nvPr/>
        </p:nvGrpSpPr>
        <p:grpSpPr>
          <a:xfrm>
            <a:off x="685904" y="-2339247"/>
            <a:ext cx="6632641" cy="10060256"/>
            <a:chOff x="685904" y="-2339247"/>
            <a:chExt cx="6632641" cy="10060256"/>
          </a:xfrm>
        </p:grpSpPr>
        <p:grpSp>
          <p:nvGrpSpPr>
            <p:cNvPr id="670" name="Google Shape;670;p30"/>
            <p:cNvGrpSpPr/>
            <p:nvPr/>
          </p:nvGrpSpPr>
          <p:grpSpPr>
            <a:xfrm rot="-5400000">
              <a:off x="1527805" y="-2612093"/>
              <a:ext cx="4530594" cy="5076286"/>
              <a:chOff x="4826000" y="4400753"/>
              <a:chExt cx="4530594" cy="5076286"/>
            </a:xfrm>
          </p:grpSpPr>
          <p:sp>
            <p:nvSpPr>
              <p:cNvPr id="671" name="Google Shape;671;p3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 name="Google Shape;673;p30"/>
            <p:cNvGrpSpPr/>
            <p:nvPr/>
          </p:nvGrpSpPr>
          <p:grpSpPr>
            <a:xfrm rot="-2006149" flipH="1">
              <a:off x="4571687" y="-1036201"/>
              <a:ext cx="2324989" cy="2229599"/>
              <a:chOff x="5165475" y="-713653"/>
              <a:chExt cx="2324999" cy="2229609"/>
            </a:xfrm>
          </p:grpSpPr>
          <p:sp>
            <p:nvSpPr>
              <p:cNvPr id="674" name="Google Shape;674;p3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0"/>
            <p:cNvGrpSpPr/>
            <p:nvPr/>
          </p:nvGrpSpPr>
          <p:grpSpPr>
            <a:xfrm rot="490164" flipH="1">
              <a:off x="911290" y="4092424"/>
              <a:ext cx="3324918" cy="3409649"/>
              <a:chOff x="7159200" y="2117361"/>
              <a:chExt cx="2271501" cy="2329387"/>
            </a:xfrm>
          </p:grpSpPr>
          <p:sp>
            <p:nvSpPr>
              <p:cNvPr id="677" name="Google Shape;677;p3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09B52DD-C25A-ECFF-D878-627A0E67C357}"/>
              </a:ext>
            </a:extLst>
          </p:cNvPr>
          <p:cNvSpPr txBox="1"/>
          <p:nvPr/>
        </p:nvSpPr>
        <p:spPr>
          <a:xfrm>
            <a:off x="3580276" y="1435158"/>
            <a:ext cx="5052820" cy="769441"/>
          </a:xfrm>
          <a:prstGeom prst="rect">
            <a:avLst/>
          </a:prstGeom>
          <a:noFill/>
        </p:spPr>
        <p:txBody>
          <a:bodyPr wrap="square">
            <a:spAutoFit/>
          </a:bodyPr>
          <a:lstStyle/>
          <a:p>
            <a:pPr rtl="1">
              <a:lnSpc>
                <a:spcPct val="150000"/>
              </a:lnSpc>
            </a:pPr>
            <a:r>
              <a:rPr lang="en-US" sz="3200" b="1" dirty="0">
                <a:solidFill>
                  <a:srgbClr val="A7F6CF"/>
                </a:solidFill>
                <a:latin typeface="Shabnam" panose="020B0603030804020204" pitchFamily="34" charset="-78"/>
                <a:cs typeface="Shabnam" panose="020B0603030804020204" pitchFamily="34" charset="-78"/>
              </a:rPr>
              <a:t>Country Surveys</a:t>
            </a:r>
          </a:p>
        </p:txBody>
      </p:sp>
      <p:sp>
        <p:nvSpPr>
          <p:cNvPr id="3" name="Rectangle 2">
            <a:extLst>
              <a:ext uri="{FF2B5EF4-FFF2-40B4-BE49-F238E27FC236}">
                <a16:creationId xmlns:a16="http://schemas.microsoft.com/office/drawing/2014/main" id="{C6F8E3A4-76C1-EB87-79A5-D864DB8E2A26}"/>
              </a:ext>
            </a:extLst>
          </p:cNvPr>
          <p:cNvSpPr/>
          <p:nvPr/>
        </p:nvSpPr>
        <p:spPr>
          <a:xfrm>
            <a:off x="3580276" y="2245155"/>
            <a:ext cx="4958823" cy="117681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200000"/>
              </a:lnSpc>
            </a:pPr>
            <a:r>
              <a:rPr lang="en-US" b="1" dirty="0">
                <a:solidFill>
                  <a:schemeClr val="bg1"/>
                </a:solidFill>
                <a:latin typeface="Shabnam" panose="020B0603030804020204" pitchFamily="34" charset="-78"/>
                <a:cs typeface="Shabnam" panose="020B0603030804020204" pitchFamily="34" charset="-78"/>
              </a:rPr>
              <a:t>Information about the countries in the data and their success</a:t>
            </a:r>
            <a:endParaRPr lang="en-US" sz="1100" b="1" dirty="0">
              <a:solidFill>
                <a:schemeClr val="bg1"/>
              </a:solidFill>
              <a:latin typeface="Shabnam" panose="020B0603030804020204" pitchFamily="34" charset="-78"/>
              <a:cs typeface="Shabnam" panose="020B0603030804020204" pitchFamily="34" charset="-78"/>
            </a:endParaRPr>
          </a:p>
        </p:txBody>
      </p:sp>
      <p:pic>
        <p:nvPicPr>
          <p:cNvPr id="63" name="Picture 62"/>
          <p:cNvPicPr>
            <a:picLocks noChangeAspect="1"/>
          </p:cNvPicPr>
          <p:nvPr/>
        </p:nvPicPr>
        <p:blipFill>
          <a:blip r:embed="rId3"/>
          <a:stretch>
            <a:fillRect/>
          </a:stretch>
        </p:blipFill>
        <p:spPr>
          <a:xfrm>
            <a:off x="299430" y="130921"/>
            <a:ext cx="730971" cy="729571"/>
          </a:xfrm>
          <a:prstGeom prst="rect">
            <a:avLst/>
          </a:prstGeom>
        </p:spPr>
      </p:pic>
    </p:spTree>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2C21B-74A6-CEE0-23DA-94836D8E166E}"/>
              </a:ext>
            </a:extLst>
          </p:cNvPr>
          <p:cNvSpPr txBox="1"/>
          <p:nvPr/>
        </p:nvSpPr>
        <p:spPr>
          <a:xfrm>
            <a:off x="205740" y="446430"/>
            <a:ext cx="7437120" cy="400110"/>
          </a:xfrm>
          <a:prstGeom prst="rect">
            <a:avLst/>
          </a:prstGeom>
          <a:noFill/>
        </p:spPr>
        <p:txBody>
          <a:bodyPr wrap="square" rtlCol="0">
            <a:spAutoFit/>
          </a:bodyPr>
          <a:lstStyle/>
          <a:p>
            <a:r>
              <a:rPr lang="en-US" sz="2000" b="1" dirty="0" smtClean="0">
                <a:solidFill>
                  <a:srgbClr val="15153E"/>
                </a:solidFill>
                <a:latin typeface="Shabnam" panose="020B0603030804020204" pitchFamily="34" charset="-78"/>
                <a:cs typeface="Shabnam" panose="020B0603030804020204" pitchFamily="34" charset="-78"/>
              </a:rPr>
              <a:t>The </a:t>
            </a:r>
            <a:r>
              <a:rPr lang="en-US" sz="2000" b="1" dirty="0">
                <a:solidFill>
                  <a:srgbClr val="15153E"/>
                </a:solidFill>
                <a:latin typeface="Shabnam" panose="020B0603030804020204" pitchFamily="34" charset="-78"/>
                <a:cs typeface="Shabnam" panose="020B0603030804020204" pitchFamily="34" charset="-78"/>
              </a:rPr>
              <a:t>most common type of surface used in </a:t>
            </a:r>
            <a:r>
              <a:rPr lang="en-US" sz="2000" b="1" dirty="0" smtClean="0">
                <a:solidFill>
                  <a:srgbClr val="15153E"/>
                </a:solidFill>
                <a:latin typeface="Shabnam" panose="020B0603030804020204" pitchFamily="34" charset="-78"/>
                <a:cs typeface="Shabnam" panose="020B0603030804020204" pitchFamily="34" charset="-78"/>
              </a:rPr>
              <a:t>tournaments:</a:t>
            </a:r>
            <a:endParaRPr lang="en-US" sz="2000" dirty="0">
              <a:solidFill>
                <a:srgbClr val="15153E"/>
              </a:solidFill>
              <a:latin typeface="Shabnam" panose="020B0603030804020204" pitchFamily="34" charset="-78"/>
              <a:cs typeface="Shabnam" panose="020B0603030804020204" pitchFamily="34"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2" y="846540"/>
            <a:ext cx="5707387" cy="3906547"/>
          </a:xfrm>
          <a:prstGeom prst="rect">
            <a:avLst/>
          </a:prstGeom>
        </p:spPr>
      </p:pic>
      <p:sp>
        <p:nvSpPr>
          <p:cNvPr id="5" name="TextBox 4">
            <a:extLst>
              <a:ext uri="{FF2B5EF4-FFF2-40B4-BE49-F238E27FC236}">
                <a16:creationId xmlns:a16="http://schemas.microsoft.com/office/drawing/2014/main" id="{56C7C7B7-315D-2091-7E8C-8DFB203ABCAD}"/>
              </a:ext>
            </a:extLst>
          </p:cNvPr>
          <p:cNvSpPr txBox="1"/>
          <p:nvPr/>
        </p:nvSpPr>
        <p:spPr>
          <a:xfrm>
            <a:off x="5791200" y="1577989"/>
            <a:ext cx="2933700" cy="969496"/>
          </a:xfrm>
          <a:prstGeom prst="rect">
            <a:avLst/>
          </a:prstGeom>
          <a:noFill/>
        </p:spPr>
        <p:txBody>
          <a:bodyPr wrap="square" rtlCol="0">
            <a:spAutoFit/>
          </a:bodyPr>
          <a:lstStyle/>
          <a:p>
            <a:pPr>
              <a:lnSpc>
                <a:spcPct val="150000"/>
              </a:lnSpc>
            </a:pPr>
            <a:r>
              <a:rPr lang="en-US" sz="16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smtClean="0">
                <a:solidFill>
                  <a:srgbClr val="15153E"/>
                </a:solidFill>
                <a:latin typeface="Shabnam" panose="020B0603030804020204" pitchFamily="34" charset="-78"/>
                <a:cs typeface="Shabnam" panose="020B0603030804020204" pitchFamily="34" charset="-78"/>
              </a:rPr>
              <a:t>Hardcourt Outdoor and Red Clay is the most used surface in all tournaments</a:t>
            </a:r>
            <a:endParaRPr lang="en-US" sz="1100" dirty="0">
              <a:solidFill>
                <a:srgbClr val="15153E"/>
              </a:solidFill>
              <a:latin typeface="Shabnam" panose="020B0603030804020204" pitchFamily="34" charset="-78"/>
              <a:cs typeface="Shabnam" panose="020B0603030804020204" pitchFamily="34" charset="-78"/>
            </a:endParaRPr>
          </a:p>
        </p:txBody>
      </p:sp>
    </p:spTree>
    <p:extLst>
      <p:ext uri="{BB962C8B-B14F-4D97-AF65-F5344CB8AC3E}">
        <p14:creationId xmlns:p14="http://schemas.microsoft.com/office/powerpoint/2010/main" val="100246912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2C21B-74A6-CEE0-23DA-94836D8E166E}"/>
              </a:ext>
            </a:extLst>
          </p:cNvPr>
          <p:cNvSpPr txBox="1"/>
          <p:nvPr/>
        </p:nvSpPr>
        <p:spPr>
          <a:xfrm>
            <a:off x="205740" y="446430"/>
            <a:ext cx="7437120"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 </a:t>
            </a:r>
            <a:r>
              <a:rPr lang="en-US" sz="2000" b="1" dirty="0" smtClean="0">
                <a:solidFill>
                  <a:srgbClr val="15153E"/>
                </a:solidFill>
                <a:latin typeface="Shabnam" panose="020B0603030804020204" pitchFamily="34" charset="-78"/>
                <a:cs typeface="Shabnam" panose="020B0603030804020204" pitchFamily="34" charset="-78"/>
              </a:rPr>
              <a:t>The impact  of ground </a:t>
            </a:r>
            <a:r>
              <a:rPr lang="en-US" sz="2000" b="1" dirty="0">
                <a:solidFill>
                  <a:srgbClr val="15153E"/>
                </a:solidFill>
                <a:latin typeface="Shabnam" panose="020B0603030804020204" pitchFamily="34" charset="-78"/>
                <a:cs typeface="Shabnam" panose="020B0603030804020204" pitchFamily="34" charset="-78"/>
              </a:rPr>
              <a:t>type </a:t>
            </a:r>
            <a:r>
              <a:rPr lang="en-US" sz="2000" b="1" dirty="0" smtClean="0">
                <a:solidFill>
                  <a:srgbClr val="15153E"/>
                </a:solidFill>
                <a:latin typeface="Shabnam" panose="020B0603030804020204" pitchFamily="34" charset="-78"/>
                <a:cs typeface="Shabnam" panose="020B0603030804020204" pitchFamily="34" charset="-78"/>
              </a:rPr>
              <a:t>on </a:t>
            </a:r>
            <a:r>
              <a:rPr lang="en-US" sz="2000" b="1" dirty="0">
                <a:solidFill>
                  <a:srgbClr val="15153E"/>
                </a:solidFill>
                <a:latin typeface="Shabnam" panose="020B0603030804020204" pitchFamily="34" charset="-78"/>
                <a:cs typeface="Shabnam" panose="020B0603030804020204" pitchFamily="34" charset="-78"/>
              </a:rPr>
              <a:t>the number of </a:t>
            </a:r>
            <a:r>
              <a:rPr lang="en-US" sz="2000" b="1" dirty="0" smtClean="0">
                <a:solidFill>
                  <a:srgbClr val="15153E"/>
                </a:solidFill>
                <a:latin typeface="Shabnam" panose="020B0603030804020204" pitchFamily="34" charset="-78"/>
                <a:cs typeface="Shabnam" panose="020B0603030804020204" pitchFamily="34" charset="-78"/>
              </a:rPr>
              <a:t>match points:</a:t>
            </a:r>
            <a:endParaRPr lang="en-US" sz="2000" dirty="0">
              <a:solidFill>
                <a:srgbClr val="15153E"/>
              </a:solidFill>
              <a:latin typeface="Shabnam" panose="020B0603030804020204" pitchFamily="34" charset="-78"/>
              <a:cs typeface="Shabnam" panose="020B0603030804020204" pitchFamily="34" charset="-78"/>
            </a:endParaRPr>
          </a:p>
        </p:txBody>
      </p:sp>
      <p:sp>
        <p:nvSpPr>
          <p:cNvPr id="5" name="TextBox 4">
            <a:extLst>
              <a:ext uri="{FF2B5EF4-FFF2-40B4-BE49-F238E27FC236}">
                <a16:creationId xmlns:a16="http://schemas.microsoft.com/office/drawing/2014/main" id="{56C7C7B7-315D-2091-7E8C-8DFB203ABCAD}"/>
              </a:ext>
            </a:extLst>
          </p:cNvPr>
          <p:cNvSpPr txBox="1"/>
          <p:nvPr/>
        </p:nvSpPr>
        <p:spPr>
          <a:xfrm>
            <a:off x="6829357" y="1456069"/>
            <a:ext cx="2324100" cy="1456168"/>
          </a:xfrm>
          <a:prstGeom prst="rect">
            <a:avLst/>
          </a:prstGeom>
          <a:noFill/>
        </p:spPr>
        <p:txBody>
          <a:bodyPr wrap="square" rtlCol="0">
            <a:spAutoFit/>
          </a:bodyPr>
          <a:lstStyle/>
          <a:p>
            <a:pPr>
              <a:lnSpc>
                <a:spcPct val="150000"/>
              </a:lnSpc>
            </a:pPr>
            <a:r>
              <a:rPr lang="en-US" sz="16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a:solidFill>
                  <a:srgbClr val="15153E"/>
                </a:solidFill>
                <a:latin typeface="Shabnam" panose="020B0603030804020204" pitchFamily="34" charset="-78"/>
                <a:cs typeface="Shabnam" panose="020B0603030804020204" pitchFamily="34" charset="-78"/>
              </a:rPr>
              <a:t>Due to the more matches held in red clay and hardcore outdoor, the points scored in different fields are not much different.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 y="951733"/>
            <a:ext cx="6623617" cy="3833627"/>
          </a:xfrm>
          <a:prstGeom prst="rect">
            <a:avLst/>
          </a:prstGeom>
        </p:spPr>
      </p:pic>
    </p:spTree>
    <p:extLst>
      <p:ext uri="{BB962C8B-B14F-4D97-AF65-F5344CB8AC3E}">
        <p14:creationId xmlns:p14="http://schemas.microsoft.com/office/powerpoint/2010/main" val="261060809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C2C21B-74A6-CEE0-23DA-94836D8E166E}"/>
              </a:ext>
            </a:extLst>
          </p:cNvPr>
          <p:cNvSpPr txBox="1"/>
          <p:nvPr/>
        </p:nvSpPr>
        <p:spPr>
          <a:xfrm>
            <a:off x="205740" y="446430"/>
            <a:ext cx="7437120"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The number of matches held in each location</a:t>
            </a:r>
            <a:endParaRPr lang="en-US" sz="2000" dirty="0">
              <a:solidFill>
                <a:srgbClr val="15153E"/>
              </a:solidFill>
              <a:latin typeface="Shabnam" panose="020B0603030804020204" pitchFamily="34" charset="-78"/>
              <a:cs typeface="Shabnam" panose="020B0603030804020204" pitchFamily="34"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770" y="846540"/>
            <a:ext cx="7450390" cy="4015740"/>
          </a:xfrm>
          <a:prstGeom prst="rect">
            <a:avLst/>
          </a:prstGeom>
        </p:spPr>
      </p:pic>
    </p:spTree>
    <p:extLst>
      <p:ext uri="{BB962C8B-B14F-4D97-AF65-F5344CB8AC3E}">
        <p14:creationId xmlns:p14="http://schemas.microsoft.com/office/powerpoint/2010/main" val="66868758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6" name="Google Shape;1126;p46"/>
          <p:cNvSpPr/>
          <p:nvPr/>
        </p:nvSpPr>
        <p:spPr>
          <a:xfrm rot="10800000">
            <a:off x="720330" y="801003"/>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7" name="Google Shape;1127;p46"/>
          <p:cNvGrpSpPr/>
          <p:nvPr/>
        </p:nvGrpSpPr>
        <p:grpSpPr>
          <a:xfrm>
            <a:off x="1216782" y="577366"/>
            <a:ext cx="2079759" cy="2404093"/>
            <a:chOff x="1852898" y="947466"/>
            <a:chExt cx="2079759" cy="2404093"/>
          </a:xfrm>
        </p:grpSpPr>
        <p:grpSp>
          <p:nvGrpSpPr>
            <p:cNvPr id="1128" name="Google Shape;1128;p46"/>
            <p:cNvGrpSpPr/>
            <p:nvPr/>
          </p:nvGrpSpPr>
          <p:grpSpPr>
            <a:xfrm flipH="1">
              <a:off x="1852898" y="3018088"/>
              <a:ext cx="882533" cy="333471"/>
              <a:chOff x="3551575" y="3215125"/>
              <a:chExt cx="389450" cy="147150"/>
            </a:xfrm>
          </p:grpSpPr>
          <p:sp>
            <p:nvSpPr>
              <p:cNvPr id="1129" name="Google Shape;1129;p46"/>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6"/>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6"/>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6"/>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6"/>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6"/>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6"/>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6"/>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6"/>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6"/>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6"/>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6"/>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6"/>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6"/>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6"/>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6"/>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6"/>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6"/>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6"/>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6"/>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6"/>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6"/>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1" name="Google Shape;1151;p46"/>
            <p:cNvGrpSpPr/>
            <p:nvPr/>
          </p:nvGrpSpPr>
          <p:grpSpPr>
            <a:xfrm flipH="1">
              <a:off x="3210559" y="947466"/>
              <a:ext cx="722099" cy="407700"/>
              <a:chOff x="1211425" y="918075"/>
              <a:chExt cx="722099" cy="407700"/>
            </a:xfrm>
          </p:grpSpPr>
          <p:sp>
            <p:nvSpPr>
              <p:cNvPr id="1152" name="Google Shape;1152;p46"/>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6"/>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6"/>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6"/>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6"/>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6"/>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6"/>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6"/>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6"/>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6"/>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6"/>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6"/>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6"/>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6"/>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6"/>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6"/>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6"/>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6"/>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6"/>
          <p:cNvGrpSpPr/>
          <p:nvPr/>
        </p:nvGrpSpPr>
        <p:grpSpPr>
          <a:xfrm>
            <a:off x="-1565206" y="-2327047"/>
            <a:ext cx="8494402" cy="10048056"/>
            <a:chOff x="-1565206" y="-2327047"/>
            <a:chExt cx="8494402" cy="10048056"/>
          </a:xfrm>
        </p:grpSpPr>
        <p:grpSp>
          <p:nvGrpSpPr>
            <p:cNvPr id="1171" name="Google Shape;1171;p46"/>
            <p:cNvGrpSpPr/>
            <p:nvPr/>
          </p:nvGrpSpPr>
          <p:grpSpPr>
            <a:xfrm rot="-5400000">
              <a:off x="2125755" y="-2599893"/>
              <a:ext cx="4530594" cy="5076286"/>
              <a:chOff x="4826000" y="4400753"/>
              <a:chExt cx="4530594" cy="5076286"/>
            </a:xfrm>
          </p:grpSpPr>
          <p:sp>
            <p:nvSpPr>
              <p:cNvPr id="1172" name="Google Shape;1172;p46"/>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6"/>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6"/>
            <p:cNvGrpSpPr/>
            <p:nvPr/>
          </p:nvGrpSpPr>
          <p:grpSpPr>
            <a:xfrm rot="-2006149" flipH="1">
              <a:off x="-1143338" y="2070024"/>
              <a:ext cx="2324989" cy="2229599"/>
              <a:chOff x="5165475" y="-713653"/>
              <a:chExt cx="2324999" cy="2229609"/>
            </a:xfrm>
          </p:grpSpPr>
          <p:sp>
            <p:nvSpPr>
              <p:cNvPr id="1175" name="Google Shape;1175;p46"/>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6"/>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6"/>
            <p:cNvGrpSpPr/>
            <p:nvPr/>
          </p:nvGrpSpPr>
          <p:grpSpPr>
            <a:xfrm rot="490164" flipH="1">
              <a:off x="682690" y="4092424"/>
              <a:ext cx="3324918" cy="3409649"/>
              <a:chOff x="7159200" y="2117361"/>
              <a:chExt cx="2271501" cy="2329387"/>
            </a:xfrm>
          </p:grpSpPr>
          <p:sp>
            <p:nvSpPr>
              <p:cNvPr id="1178" name="Google Shape;1178;p46"/>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6"/>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81" name="Google Shape;1181;p46"/>
          <p:cNvSpPr txBox="1">
            <a:spLocks noGrp="1"/>
          </p:cNvSpPr>
          <p:nvPr>
            <p:ph type="title" idx="4294967295"/>
          </p:nvPr>
        </p:nvSpPr>
        <p:spPr>
          <a:xfrm>
            <a:off x="5132825" y="637616"/>
            <a:ext cx="2906400" cy="864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Thanks</a:t>
            </a:r>
            <a:endParaRPr/>
          </a:p>
        </p:txBody>
      </p:sp>
      <p:sp>
        <p:nvSpPr>
          <p:cNvPr id="2" name="TextBox 1">
            <a:extLst>
              <a:ext uri="{FF2B5EF4-FFF2-40B4-BE49-F238E27FC236}">
                <a16:creationId xmlns:a16="http://schemas.microsoft.com/office/drawing/2014/main" id="{EB9F18F2-D92D-78CD-DAC2-C592465BC86F}"/>
              </a:ext>
            </a:extLst>
          </p:cNvPr>
          <p:cNvSpPr txBox="1"/>
          <p:nvPr/>
        </p:nvSpPr>
        <p:spPr>
          <a:xfrm>
            <a:off x="3852621" y="1468441"/>
            <a:ext cx="4574001" cy="1685077"/>
          </a:xfrm>
          <a:prstGeom prst="rect">
            <a:avLst/>
          </a:prstGeom>
          <a:noFill/>
        </p:spPr>
        <p:txBody>
          <a:bodyPr wrap="square" rtlCol="0">
            <a:spAutoFit/>
          </a:bodyPr>
          <a:lstStyle/>
          <a:p>
            <a:pPr algn="ctr" rtl="1">
              <a:lnSpc>
                <a:spcPct val="150000"/>
              </a:lnSpc>
            </a:pPr>
            <a:r>
              <a:rPr lang="en-US" sz="3600" b="1" dirty="0" smtClean="0">
                <a:solidFill>
                  <a:srgbClr val="FFFFFF"/>
                </a:solidFill>
                <a:latin typeface="Shabnam" panose="020B0603030804020204" pitchFamily="34" charset="-78"/>
                <a:cs typeface="Shabnam" panose="020B0603030804020204" pitchFamily="34" charset="-78"/>
              </a:rPr>
              <a:t>Thanks for your attention</a:t>
            </a:r>
            <a:endParaRPr lang="en-US" sz="3600" b="1" dirty="0">
              <a:solidFill>
                <a:srgbClr val="FFFFFF"/>
              </a:solidFill>
              <a:latin typeface="Shabnam" panose="020B0603030804020204" pitchFamily="34" charset="-78"/>
              <a:cs typeface="Shabnam" panose="020B0603030804020204" pitchFamily="34" charset="-78"/>
            </a:endParaRPr>
          </a:p>
        </p:txBody>
      </p:sp>
      <p:pic>
        <p:nvPicPr>
          <p:cNvPr id="71" name="Picture 70"/>
          <p:cNvPicPr>
            <a:picLocks noChangeAspect="1"/>
          </p:cNvPicPr>
          <p:nvPr/>
        </p:nvPicPr>
        <p:blipFill>
          <a:blip r:embed="rId3"/>
          <a:stretch>
            <a:fillRect/>
          </a:stretch>
        </p:blipFill>
        <p:spPr>
          <a:xfrm>
            <a:off x="745559" y="4152761"/>
            <a:ext cx="961985" cy="960142"/>
          </a:xfrm>
          <a:prstGeom prst="rect">
            <a:avLst/>
          </a:prstGeom>
        </p:spPr>
      </p:pic>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pic>
        <p:nvPicPr>
          <p:cNvPr id="687" name="Google Shape;687;p31"/>
          <p:cNvPicPr preferRelativeResize="0">
            <a:picLocks noGrp="1"/>
          </p:cNvPicPr>
          <p:nvPr>
            <p:ph type="pic" idx="2"/>
          </p:nvPr>
        </p:nvPicPr>
        <p:blipFill rotWithShape="1">
          <a:blip r:embed="rId3">
            <a:extLst>
              <a:ext uri="{28A0092B-C50C-407E-A947-70E740481C1C}">
                <a14:useLocalDpi xmlns:a14="http://schemas.microsoft.com/office/drawing/2010/main" val="0"/>
              </a:ext>
            </a:extLst>
          </a:blip>
          <a:srcRect l="-6540" t="4192" r="-6292" b="-6885"/>
          <a:stretch/>
        </p:blipFill>
        <p:spPr>
          <a:xfrm>
            <a:off x="1040309" y="867288"/>
            <a:ext cx="6653800" cy="3860500"/>
          </a:xfrm>
          <a:prstGeom prst="roundRect">
            <a:avLst>
              <a:gd name="adj" fmla="val 16667"/>
            </a:avLst>
          </a:prstGeom>
        </p:spPr>
      </p:pic>
      <p:sp>
        <p:nvSpPr>
          <p:cNvPr id="2" name="TextBox 1">
            <a:extLst>
              <a:ext uri="{FF2B5EF4-FFF2-40B4-BE49-F238E27FC236}">
                <a16:creationId xmlns:a16="http://schemas.microsoft.com/office/drawing/2014/main" id="{78F7D23E-FC34-3375-CECA-47C2DC363F08}"/>
              </a:ext>
            </a:extLst>
          </p:cNvPr>
          <p:cNvSpPr txBox="1"/>
          <p:nvPr/>
        </p:nvSpPr>
        <p:spPr>
          <a:xfrm>
            <a:off x="1607086" y="467178"/>
            <a:ext cx="5520246" cy="400110"/>
          </a:xfrm>
          <a:prstGeom prst="rect">
            <a:avLst/>
          </a:prstGeom>
          <a:noFill/>
        </p:spPr>
        <p:txBody>
          <a:bodyPr wrap="square" rtlCol="0">
            <a:spAutoFit/>
          </a:bodyPr>
          <a:lstStyle/>
          <a:p>
            <a:pPr algn="ctr" rtl="1"/>
            <a:r>
              <a:rPr lang="en-US" sz="2000" b="1" dirty="0">
                <a:solidFill>
                  <a:schemeClr val="accent3">
                    <a:lumMod val="50000"/>
                  </a:schemeClr>
                </a:solidFill>
              </a:rPr>
              <a:t>Distribution of Players By Country</a:t>
            </a: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grpSp>
        <p:nvGrpSpPr>
          <p:cNvPr id="1014" name="Google Shape;1014;p43"/>
          <p:cNvGrpSpPr/>
          <p:nvPr/>
        </p:nvGrpSpPr>
        <p:grpSpPr>
          <a:xfrm>
            <a:off x="3733427" y="1573939"/>
            <a:ext cx="4736312" cy="2523206"/>
            <a:chOff x="233350" y="949250"/>
            <a:chExt cx="7137300" cy="3802300"/>
          </a:xfrm>
        </p:grpSpPr>
        <p:sp>
          <p:nvSpPr>
            <p:cNvPr id="1015" name="Google Shape;1015;p43"/>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3"/>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3"/>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3"/>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3"/>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3"/>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3"/>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3"/>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3"/>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3"/>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3"/>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3"/>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3"/>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3"/>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3"/>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3"/>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3"/>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3"/>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3"/>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3"/>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3"/>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3"/>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3"/>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3"/>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3"/>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3"/>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3"/>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3"/>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3"/>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3"/>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3"/>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3"/>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3"/>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3"/>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3"/>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3"/>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3"/>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3"/>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3"/>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3"/>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3"/>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3"/>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3"/>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3"/>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3"/>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3"/>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3"/>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3"/>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3"/>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3"/>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3"/>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8" name="Google Shape;1068;p43"/>
          <p:cNvCxnSpPr>
            <a:cxnSpLocks/>
          </p:cNvCxnSpPr>
          <p:nvPr/>
        </p:nvCxnSpPr>
        <p:spPr>
          <a:xfrm>
            <a:off x="2488617" y="1887300"/>
            <a:ext cx="2063700" cy="4053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069" name="Google Shape;1069;p43"/>
          <p:cNvCxnSpPr>
            <a:cxnSpLocks/>
          </p:cNvCxnSpPr>
          <p:nvPr/>
        </p:nvCxnSpPr>
        <p:spPr>
          <a:xfrm rot="5400000" flipH="1" flipV="1">
            <a:off x="3819808" y="2150502"/>
            <a:ext cx="2006029" cy="1981621"/>
          </a:xfrm>
          <a:prstGeom prst="bentConnector3">
            <a:avLst>
              <a:gd name="adj1" fmla="val 32527"/>
            </a:avLst>
          </a:prstGeom>
          <a:noFill/>
          <a:ln w="9525" cap="flat" cmpd="sng">
            <a:solidFill>
              <a:schemeClr val="dk1"/>
            </a:solidFill>
            <a:prstDash val="solid"/>
            <a:round/>
            <a:headEnd type="none" w="med" len="med"/>
            <a:tailEnd type="oval" w="med" len="med"/>
          </a:ln>
        </p:spPr>
      </p:cxnSp>
      <p:sp>
        <p:nvSpPr>
          <p:cNvPr id="2" name="TextBox 1">
            <a:extLst>
              <a:ext uri="{FF2B5EF4-FFF2-40B4-BE49-F238E27FC236}">
                <a16:creationId xmlns:a16="http://schemas.microsoft.com/office/drawing/2014/main" id="{06AFC8B2-0E73-9929-2A6A-A6A287DDAB6C}"/>
              </a:ext>
            </a:extLst>
          </p:cNvPr>
          <p:cNvSpPr txBox="1"/>
          <p:nvPr/>
        </p:nvSpPr>
        <p:spPr>
          <a:xfrm>
            <a:off x="111720" y="504336"/>
            <a:ext cx="7061561" cy="400110"/>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The most and least successful countries in the data set :</a:t>
            </a:r>
          </a:p>
        </p:txBody>
      </p:sp>
      <p:sp>
        <p:nvSpPr>
          <p:cNvPr id="3" name="TextBox 2">
            <a:extLst>
              <a:ext uri="{FF2B5EF4-FFF2-40B4-BE49-F238E27FC236}">
                <a16:creationId xmlns:a16="http://schemas.microsoft.com/office/drawing/2014/main" id="{F009460E-2D20-5CE4-31DD-D6033E558BB5}"/>
              </a:ext>
            </a:extLst>
          </p:cNvPr>
          <p:cNvSpPr txBox="1"/>
          <p:nvPr/>
        </p:nvSpPr>
        <p:spPr>
          <a:xfrm>
            <a:off x="411714" y="1210806"/>
            <a:ext cx="2364776" cy="1777410"/>
          </a:xfrm>
          <a:prstGeom prst="rect">
            <a:avLst/>
          </a:prstGeom>
          <a:noFill/>
        </p:spPr>
        <p:txBody>
          <a:bodyPr wrap="square" rtlCol="0">
            <a:spAutoFit/>
          </a:bodyPr>
          <a:lstStyle/>
          <a:p>
            <a:pPr>
              <a:lnSpc>
                <a:spcPct val="150000"/>
              </a:lnSpc>
            </a:pPr>
            <a:r>
              <a:rPr lang="en-US" b="1" dirty="0" smtClean="0">
                <a:solidFill>
                  <a:srgbClr val="011446"/>
                </a:solidFill>
                <a:latin typeface="Shabnam" panose="020B0603030804020204" pitchFamily="34" charset="-78"/>
                <a:cs typeface="Shabnam" panose="020B0603030804020204" pitchFamily="34" charset="-78"/>
              </a:rPr>
              <a:t>Least Successful Country</a:t>
            </a:r>
            <a:endParaRPr lang="en-US" b="1" dirty="0">
              <a:solidFill>
                <a:srgbClr val="011446"/>
              </a:solidFill>
              <a:latin typeface="Shabnam" panose="020B0603030804020204" pitchFamily="34" charset="-78"/>
              <a:cs typeface="Shabnam" panose="020B0603030804020204" pitchFamily="34" charset="-78"/>
            </a:endParaRPr>
          </a:p>
          <a:p>
            <a:pPr>
              <a:lnSpc>
                <a:spcPct val="150000"/>
              </a:lnSpc>
            </a:pPr>
            <a:r>
              <a:rPr lang="en-US" sz="1200" dirty="0" smtClean="0">
                <a:solidFill>
                  <a:srgbClr val="011446"/>
                </a:solidFill>
                <a:latin typeface="Shabnam" panose="020B0603030804020204" pitchFamily="34" charset="-78"/>
                <a:cs typeface="Shabnam" panose="020B0603030804020204" pitchFamily="34" charset="-78"/>
              </a:rPr>
              <a:t>Thailand, Chile, Ivory Coast, Nigeria, Peru, Ireland, Lithuania, Dominican Republic, Moldova, Jamaica, Greece, Zimbabwe and Belgium with only 1 win</a:t>
            </a:r>
            <a:endParaRPr lang="en-US" sz="1200" dirty="0">
              <a:solidFill>
                <a:srgbClr val="011446"/>
              </a:solidFill>
              <a:latin typeface="Shabnam" panose="020B0603030804020204" pitchFamily="34" charset="-78"/>
              <a:cs typeface="Shabnam" panose="020B0603030804020204" pitchFamily="34" charset="-78"/>
            </a:endParaRPr>
          </a:p>
        </p:txBody>
      </p:sp>
      <p:sp>
        <p:nvSpPr>
          <p:cNvPr id="4" name="TextBox 3">
            <a:extLst>
              <a:ext uri="{FF2B5EF4-FFF2-40B4-BE49-F238E27FC236}">
                <a16:creationId xmlns:a16="http://schemas.microsoft.com/office/drawing/2014/main" id="{7D51527A-1AFF-EC7D-811D-64A13A0E8103}"/>
              </a:ext>
            </a:extLst>
          </p:cNvPr>
          <p:cNvSpPr txBox="1"/>
          <p:nvPr/>
        </p:nvSpPr>
        <p:spPr>
          <a:xfrm>
            <a:off x="1636739" y="3858232"/>
            <a:ext cx="2364951" cy="711733"/>
          </a:xfrm>
          <a:prstGeom prst="rect">
            <a:avLst/>
          </a:prstGeom>
          <a:noFill/>
        </p:spPr>
        <p:txBody>
          <a:bodyPr wrap="square" rtlCol="0">
            <a:spAutoFit/>
          </a:bodyPr>
          <a:lstStyle/>
          <a:p>
            <a:pPr rtl="1">
              <a:lnSpc>
                <a:spcPct val="150000"/>
              </a:lnSpc>
            </a:pPr>
            <a:r>
              <a:rPr lang="en-US" b="1" dirty="0" smtClean="0">
                <a:solidFill>
                  <a:srgbClr val="011446"/>
                </a:solidFill>
                <a:latin typeface="Shabnam" panose="020B0603030804020204" pitchFamily="34" charset="-78"/>
                <a:cs typeface="Shabnam" panose="020B0603030804020204" pitchFamily="34" charset="-78"/>
              </a:rPr>
              <a:t>Most Successful country</a:t>
            </a:r>
            <a:endParaRPr lang="en-US" b="1" dirty="0">
              <a:solidFill>
                <a:srgbClr val="011446"/>
              </a:solidFill>
              <a:latin typeface="Shabnam" panose="020B0603030804020204" pitchFamily="34" charset="-78"/>
              <a:cs typeface="Shabnam" panose="020B0603030804020204" pitchFamily="34" charset="-78"/>
            </a:endParaRPr>
          </a:p>
          <a:p>
            <a:pPr rtl="1">
              <a:lnSpc>
                <a:spcPct val="150000"/>
              </a:lnSpc>
            </a:pPr>
            <a:r>
              <a:rPr lang="en-US" dirty="0" smtClean="0">
                <a:solidFill>
                  <a:srgbClr val="011446"/>
                </a:solidFill>
                <a:latin typeface="Shabnam" panose="020B0603030804020204" pitchFamily="34" charset="-78"/>
                <a:cs typeface="Shabnam" panose="020B0603030804020204" pitchFamily="34" charset="-78"/>
              </a:rPr>
              <a:t>France with 55 wins </a:t>
            </a:r>
            <a:endParaRPr lang="en-US" dirty="0">
              <a:solidFill>
                <a:srgbClr val="011446"/>
              </a:solidFill>
              <a:latin typeface="Shabnam" panose="020B0603030804020204" pitchFamily="34" charset="-78"/>
              <a:cs typeface="Shabnam" panose="020B0603030804020204" pitchFamily="34" charset="-78"/>
            </a:endParaRPr>
          </a:p>
        </p:txBody>
      </p:sp>
      <p:cxnSp>
        <p:nvCxnSpPr>
          <p:cNvPr id="62" name="Google Shape;1068;p43"/>
          <p:cNvCxnSpPr>
            <a:cxnSpLocks/>
          </p:cNvCxnSpPr>
          <p:nvPr/>
        </p:nvCxnSpPr>
        <p:spPr>
          <a:xfrm>
            <a:off x="3530535" y="2292600"/>
            <a:ext cx="670637" cy="327903"/>
          </a:xfrm>
          <a:prstGeom prst="straightConnector1">
            <a:avLst/>
          </a:prstGeom>
          <a:noFill/>
          <a:ln w="9525" cap="flat" cmpd="sng">
            <a:solidFill>
              <a:schemeClr val="dk1"/>
            </a:solidFill>
            <a:prstDash val="solid"/>
            <a:round/>
            <a:headEnd type="none" w="med" len="med"/>
            <a:tailEnd type="oval" w="med" len="med"/>
          </a:ln>
        </p:spPr>
      </p:cxnSp>
      <p:cxnSp>
        <p:nvCxnSpPr>
          <p:cNvPr id="65" name="Google Shape;1068;p43"/>
          <p:cNvCxnSpPr>
            <a:cxnSpLocks/>
          </p:cNvCxnSpPr>
          <p:nvPr/>
        </p:nvCxnSpPr>
        <p:spPr>
          <a:xfrm>
            <a:off x="4150600" y="2296649"/>
            <a:ext cx="510307" cy="741293"/>
          </a:xfrm>
          <a:prstGeom prst="straightConnector1">
            <a:avLst/>
          </a:prstGeom>
          <a:noFill/>
          <a:ln w="9525" cap="flat" cmpd="sng">
            <a:solidFill>
              <a:schemeClr val="dk1"/>
            </a:solidFill>
            <a:prstDash val="solid"/>
            <a:round/>
            <a:headEnd type="none" w="med" len="med"/>
            <a:tailEnd type="oval" w="med" len="med"/>
          </a:ln>
        </p:spPr>
      </p:cxnSp>
      <p:cxnSp>
        <p:nvCxnSpPr>
          <p:cNvPr id="69" name="Google Shape;1068;p43"/>
          <p:cNvCxnSpPr>
            <a:cxnSpLocks/>
          </p:cNvCxnSpPr>
          <p:nvPr/>
        </p:nvCxnSpPr>
        <p:spPr>
          <a:xfrm flipV="1">
            <a:off x="3530535" y="1846827"/>
            <a:ext cx="2509665" cy="188411"/>
          </a:xfrm>
          <a:prstGeom prst="straightConnector1">
            <a:avLst/>
          </a:prstGeom>
          <a:noFill/>
          <a:ln w="9525" cap="flat" cmpd="sng">
            <a:solidFill>
              <a:schemeClr val="dk1"/>
            </a:solidFill>
            <a:prstDash val="solid"/>
            <a:round/>
            <a:headEnd type="none" w="med" len="med"/>
            <a:tailEnd type="oval" w="med" len="med"/>
          </a:ln>
        </p:spPr>
      </p:cxn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2" name="TextBox 1">
            <a:extLst>
              <a:ext uri="{FF2B5EF4-FFF2-40B4-BE49-F238E27FC236}">
                <a16:creationId xmlns:a16="http://schemas.microsoft.com/office/drawing/2014/main" id="{78F7D23E-FC34-3375-CECA-47C2DC363F08}"/>
              </a:ext>
            </a:extLst>
          </p:cNvPr>
          <p:cNvSpPr txBox="1"/>
          <p:nvPr/>
        </p:nvSpPr>
        <p:spPr>
          <a:xfrm>
            <a:off x="1607086" y="467178"/>
            <a:ext cx="5520246" cy="400110"/>
          </a:xfrm>
          <a:prstGeom prst="rect">
            <a:avLst/>
          </a:prstGeom>
          <a:noFill/>
        </p:spPr>
        <p:txBody>
          <a:bodyPr wrap="square" rtlCol="0">
            <a:spAutoFit/>
          </a:bodyPr>
          <a:lstStyle/>
          <a:p>
            <a:pPr algn="ctr" rtl="1"/>
            <a:r>
              <a:rPr lang="en-US" sz="2000" b="1" dirty="0" smtClean="0">
                <a:solidFill>
                  <a:schemeClr val="accent3">
                    <a:lumMod val="50000"/>
                  </a:schemeClr>
                </a:solidFill>
                <a:latin typeface="Shabnam" panose="020B0603030804020204" pitchFamily="34" charset="-78"/>
                <a:cs typeface="Shabnam" panose="020B0603030804020204" pitchFamily="34" charset="-78"/>
              </a:rPr>
              <a:t>Top Ten Countries With Most Wins</a:t>
            </a:r>
            <a:endParaRPr lang="en-US" sz="2000" b="1" dirty="0">
              <a:solidFill>
                <a:schemeClr val="accent3">
                  <a:lumMod val="50000"/>
                </a:schemeClr>
              </a:solidFill>
              <a:latin typeface="Shabnam" panose="020B0603030804020204" pitchFamily="34" charset="-78"/>
              <a:cs typeface="Shabnam" panose="020B0603030804020204" pitchFamily="34" charset="-78"/>
            </a:endParaRPr>
          </a:p>
        </p:txBody>
      </p:sp>
      <p:pic>
        <p:nvPicPr>
          <p:cNvPr id="5" name="Picture Placeholder 4"/>
          <p:cNvPicPr>
            <a:picLocks noGrp="1" noChangeAspect="1"/>
          </p:cNvPicPr>
          <p:nvPr>
            <p:ph type="pic" idx="2"/>
          </p:nvPr>
        </p:nvPicPr>
        <p:blipFill rotWithShape="1">
          <a:blip r:embed="rId3">
            <a:extLst>
              <a:ext uri="{28A0092B-C50C-407E-A947-70E740481C1C}">
                <a14:useLocalDpi xmlns:a14="http://schemas.microsoft.com/office/drawing/2010/main" val="0"/>
              </a:ext>
            </a:extLst>
          </a:blip>
          <a:srcRect l="-1532" t="5992" r="-3253"/>
          <a:stretch/>
        </p:blipFill>
        <p:spPr>
          <a:xfrm>
            <a:off x="812220" y="867288"/>
            <a:ext cx="7109978" cy="3756660"/>
          </a:xfrm>
        </p:spPr>
      </p:pic>
    </p:spTree>
    <p:extLst>
      <p:ext uri="{BB962C8B-B14F-4D97-AF65-F5344CB8AC3E}">
        <p14:creationId xmlns:p14="http://schemas.microsoft.com/office/powerpoint/2010/main" val="26253733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90;p38">
            <a:extLst>
              <a:ext uri="{FF2B5EF4-FFF2-40B4-BE49-F238E27FC236}">
                <a16:creationId xmlns:a16="http://schemas.microsoft.com/office/drawing/2014/main" id="{A7C71809-9480-C7CF-E03E-3E4E782A568D}"/>
              </a:ext>
            </a:extLst>
          </p:cNvPr>
          <p:cNvGrpSpPr/>
          <p:nvPr/>
        </p:nvGrpSpPr>
        <p:grpSpPr>
          <a:xfrm>
            <a:off x="-63300" y="2565417"/>
            <a:ext cx="9207300" cy="630000"/>
            <a:chOff x="-43600" y="2530913"/>
            <a:chExt cx="9207300" cy="630000"/>
          </a:xfrm>
        </p:grpSpPr>
        <p:sp>
          <p:nvSpPr>
            <p:cNvPr id="3" name="Google Shape;391;p38">
              <a:extLst>
                <a:ext uri="{FF2B5EF4-FFF2-40B4-BE49-F238E27FC236}">
                  <a16:creationId xmlns:a16="http://schemas.microsoft.com/office/drawing/2014/main" id="{049F585F-1C9B-BFCA-E7FB-DB6B20BF287B}"/>
                </a:ext>
              </a:extLst>
            </p:cNvPr>
            <p:cNvSpPr/>
            <p:nvPr/>
          </p:nvSpPr>
          <p:spPr>
            <a:xfrm rot="5400000">
              <a:off x="4284650" y="-1757737"/>
              <a:ext cx="550800" cy="9207300"/>
            </a:xfrm>
            <a:prstGeom prst="rect">
              <a:avLst/>
            </a:prstGeom>
            <a:solidFill>
              <a:srgbClr val="89DBCC">
                <a:alpha val="36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92;p38">
              <a:extLst>
                <a:ext uri="{FF2B5EF4-FFF2-40B4-BE49-F238E27FC236}">
                  <a16:creationId xmlns:a16="http://schemas.microsoft.com/office/drawing/2014/main" id="{C8C55F3B-E260-E171-D5CC-C35AA8A6E10C}"/>
                </a:ext>
              </a:extLst>
            </p:cNvPr>
            <p:cNvSpPr/>
            <p:nvPr/>
          </p:nvSpPr>
          <p:spPr>
            <a:xfrm>
              <a:off x="3371331" y="2530913"/>
              <a:ext cx="660000" cy="630000"/>
            </a:xfrm>
            <a:prstGeom prst="rect">
              <a:avLst/>
            </a:prstGeom>
            <a:solidFill>
              <a:srgbClr val="15153E"/>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93;p38">
              <a:extLst>
                <a:ext uri="{FF2B5EF4-FFF2-40B4-BE49-F238E27FC236}">
                  <a16:creationId xmlns:a16="http://schemas.microsoft.com/office/drawing/2014/main" id="{33217330-4551-C2B8-CE48-359CDD642B4C}"/>
                </a:ext>
              </a:extLst>
            </p:cNvPr>
            <p:cNvSpPr/>
            <p:nvPr/>
          </p:nvSpPr>
          <p:spPr>
            <a:xfrm>
              <a:off x="1583238" y="2530913"/>
              <a:ext cx="660000" cy="630000"/>
            </a:xfrm>
            <a:prstGeom prst="rect">
              <a:avLst/>
            </a:prstGeom>
            <a:solidFill>
              <a:srgbClr val="15153E"/>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94;p38">
              <a:extLst>
                <a:ext uri="{FF2B5EF4-FFF2-40B4-BE49-F238E27FC236}">
                  <a16:creationId xmlns:a16="http://schemas.microsoft.com/office/drawing/2014/main" id="{95314E4B-6ECE-078C-7D60-D52884CC0B3A}"/>
                </a:ext>
              </a:extLst>
            </p:cNvPr>
            <p:cNvSpPr/>
            <p:nvPr/>
          </p:nvSpPr>
          <p:spPr>
            <a:xfrm>
              <a:off x="5064413" y="2530913"/>
              <a:ext cx="660000" cy="630000"/>
            </a:xfrm>
            <a:prstGeom prst="rect">
              <a:avLst/>
            </a:prstGeom>
            <a:solidFill>
              <a:srgbClr val="15153E"/>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95;p38">
              <a:extLst>
                <a:ext uri="{FF2B5EF4-FFF2-40B4-BE49-F238E27FC236}">
                  <a16:creationId xmlns:a16="http://schemas.microsoft.com/office/drawing/2014/main" id="{584435A7-E7BD-CF14-F4D3-DA05F479EF87}"/>
                </a:ext>
              </a:extLst>
            </p:cNvPr>
            <p:cNvSpPr/>
            <p:nvPr/>
          </p:nvSpPr>
          <p:spPr>
            <a:xfrm>
              <a:off x="6969706" y="2530913"/>
              <a:ext cx="660000" cy="630000"/>
            </a:xfrm>
            <a:prstGeom prst="rect">
              <a:avLst/>
            </a:prstGeom>
            <a:solidFill>
              <a:srgbClr val="15153E"/>
            </a:solidFill>
            <a:ln w="762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96;p38">
              <a:extLst>
                <a:ext uri="{FF2B5EF4-FFF2-40B4-BE49-F238E27FC236}">
                  <a16:creationId xmlns:a16="http://schemas.microsoft.com/office/drawing/2014/main" id="{C3E29C9B-B6A5-C568-9D46-E1A8723CE8A8}"/>
                </a:ext>
              </a:extLst>
            </p:cNvPr>
            <p:cNvGrpSpPr/>
            <p:nvPr/>
          </p:nvGrpSpPr>
          <p:grpSpPr>
            <a:xfrm>
              <a:off x="5241738" y="2676628"/>
              <a:ext cx="305386" cy="338602"/>
              <a:chOff x="3300325" y="249875"/>
              <a:chExt cx="433725" cy="480900"/>
            </a:xfrm>
          </p:grpSpPr>
          <p:sp>
            <p:nvSpPr>
              <p:cNvPr id="23" name="Google Shape;397;p38">
                <a:extLst>
                  <a:ext uri="{FF2B5EF4-FFF2-40B4-BE49-F238E27FC236}">
                    <a16:creationId xmlns:a16="http://schemas.microsoft.com/office/drawing/2014/main" id="{ECEF2211-50ED-41A0-AA5D-39950C4E587D}"/>
                  </a:ext>
                </a:extLst>
              </p:cNvPr>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398;p38">
                <a:extLst>
                  <a:ext uri="{FF2B5EF4-FFF2-40B4-BE49-F238E27FC236}">
                    <a16:creationId xmlns:a16="http://schemas.microsoft.com/office/drawing/2014/main" id="{36344F66-AB9D-54F2-2A04-AC7867F49F25}"/>
                  </a:ext>
                </a:extLst>
              </p:cNvPr>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399;p38">
                <a:extLst>
                  <a:ext uri="{FF2B5EF4-FFF2-40B4-BE49-F238E27FC236}">
                    <a16:creationId xmlns:a16="http://schemas.microsoft.com/office/drawing/2014/main" id="{E6465BF3-BD01-BBC7-FF75-1BA8D606257F}"/>
                  </a:ext>
                </a:extLst>
              </p:cNvPr>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00;p38">
                <a:extLst>
                  <a:ext uri="{FF2B5EF4-FFF2-40B4-BE49-F238E27FC236}">
                    <a16:creationId xmlns:a16="http://schemas.microsoft.com/office/drawing/2014/main" id="{5F17DF15-3AAC-6A75-F96F-67D3493A8DC7}"/>
                  </a:ext>
                </a:extLst>
              </p:cNvPr>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01;p38">
                <a:extLst>
                  <a:ext uri="{FF2B5EF4-FFF2-40B4-BE49-F238E27FC236}">
                    <a16:creationId xmlns:a16="http://schemas.microsoft.com/office/drawing/2014/main" id="{2E319EF5-2361-327D-E0EC-87429D0AC41D}"/>
                  </a:ext>
                </a:extLst>
              </p:cNvPr>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02;p38">
                <a:extLst>
                  <a:ext uri="{FF2B5EF4-FFF2-40B4-BE49-F238E27FC236}">
                    <a16:creationId xmlns:a16="http://schemas.microsoft.com/office/drawing/2014/main" id="{35E54B0D-3782-104B-B6AA-46C93B9F6817}"/>
                  </a:ext>
                </a:extLst>
              </p:cNvPr>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 name="Google Shape;403;p38">
              <a:extLst>
                <a:ext uri="{FF2B5EF4-FFF2-40B4-BE49-F238E27FC236}">
                  <a16:creationId xmlns:a16="http://schemas.microsoft.com/office/drawing/2014/main" id="{9A80DCD6-2B9F-CC29-D836-8EFB35D82BED}"/>
                </a:ext>
              </a:extLst>
            </p:cNvPr>
            <p:cNvGrpSpPr/>
            <p:nvPr/>
          </p:nvGrpSpPr>
          <p:grpSpPr>
            <a:xfrm>
              <a:off x="3529610" y="2676289"/>
              <a:ext cx="343442" cy="339288"/>
              <a:chOff x="3858100" y="1435075"/>
              <a:chExt cx="487775" cy="481875"/>
            </a:xfrm>
          </p:grpSpPr>
          <p:sp>
            <p:nvSpPr>
              <p:cNvPr id="18" name="Google Shape;404;p38">
                <a:extLst>
                  <a:ext uri="{FF2B5EF4-FFF2-40B4-BE49-F238E27FC236}">
                    <a16:creationId xmlns:a16="http://schemas.microsoft.com/office/drawing/2014/main" id="{9D2D22DC-B210-A5A4-D5B0-5A8D12CF1FB0}"/>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05;p38">
                <a:extLst>
                  <a:ext uri="{FF2B5EF4-FFF2-40B4-BE49-F238E27FC236}">
                    <a16:creationId xmlns:a16="http://schemas.microsoft.com/office/drawing/2014/main" id="{9FF84FD0-3DAE-44FD-7AAE-8339272902B8}"/>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06;p38">
                <a:extLst>
                  <a:ext uri="{FF2B5EF4-FFF2-40B4-BE49-F238E27FC236}">
                    <a16:creationId xmlns:a16="http://schemas.microsoft.com/office/drawing/2014/main" id="{24BB4292-4163-1D7E-853E-BEFB49C07A2C}"/>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07;p38">
                <a:extLst>
                  <a:ext uri="{FF2B5EF4-FFF2-40B4-BE49-F238E27FC236}">
                    <a16:creationId xmlns:a16="http://schemas.microsoft.com/office/drawing/2014/main" id="{D6F39275-4AB9-3DD1-691E-C502461B2EBC}"/>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08;p38">
                <a:extLst>
                  <a:ext uri="{FF2B5EF4-FFF2-40B4-BE49-F238E27FC236}">
                    <a16:creationId xmlns:a16="http://schemas.microsoft.com/office/drawing/2014/main" id="{FB2C023D-C730-591A-D02F-4A0E3B485F1F}"/>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09;p38">
              <a:extLst>
                <a:ext uri="{FF2B5EF4-FFF2-40B4-BE49-F238E27FC236}">
                  <a16:creationId xmlns:a16="http://schemas.microsoft.com/office/drawing/2014/main" id="{D0615FF2-E565-6EF4-4502-D84637E42E98}"/>
                </a:ext>
              </a:extLst>
            </p:cNvPr>
            <p:cNvGrpSpPr/>
            <p:nvPr/>
          </p:nvGrpSpPr>
          <p:grpSpPr>
            <a:xfrm>
              <a:off x="7128401" y="2676298"/>
              <a:ext cx="342580" cy="339271"/>
              <a:chOff x="5049725" y="1435050"/>
              <a:chExt cx="486550" cy="481850"/>
            </a:xfrm>
          </p:grpSpPr>
          <p:sp>
            <p:nvSpPr>
              <p:cNvPr id="14" name="Google Shape;410;p38">
                <a:extLst>
                  <a:ext uri="{FF2B5EF4-FFF2-40B4-BE49-F238E27FC236}">
                    <a16:creationId xmlns:a16="http://schemas.microsoft.com/office/drawing/2014/main" id="{633A1903-034C-7845-48AA-A46F1596848D}"/>
                  </a:ext>
                </a:extLst>
              </p:cNvPr>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11;p38">
                <a:extLst>
                  <a:ext uri="{FF2B5EF4-FFF2-40B4-BE49-F238E27FC236}">
                    <a16:creationId xmlns:a16="http://schemas.microsoft.com/office/drawing/2014/main" id="{A6E2B39B-2551-B98F-76CE-D66DC13FBB44}"/>
                  </a:ext>
                </a:extLst>
              </p:cNvPr>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412;p38">
                <a:extLst>
                  <a:ext uri="{FF2B5EF4-FFF2-40B4-BE49-F238E27FC236}">
                    <a16:creationId xmlns:a16="http://schemas.microsoft.com/office/drawing/2014/main" id="{45F87305-B64A-DF08-0E95-F2B94A4E1DAF}"/>
                  </a:ext>
                </a:extLst>
              </p:cNvPr>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13;p38">
                <a:extLst>
                  <a:ext uri="{FF2B5EF4-FFF2-40B4-BE49-F238E27FC236}">
                    <a16:creationId xmlns:a16="http://schemas.microsoft.com/office/drawing/2014/main" id="{E87736F5-2066-D783-DFCC-6AD40CD18822}"/>
                  </a:ext>
                </a:extLst>
              </p:cNvPr>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 name="Google Shape;414;p38">
              <a:extLst>
                <a:ext uri="{FF2B5EF4-FFF2-40B4-BE49-F238E27FC236}">
                  <a16:creationId xmlns:a16="http://schemas.microsoft.com/office/drawing/2014/main" id="{BC6303EA-57B2-92AB-63E9-41E345982A13}"/>
                </a:ext>
              </a:extLst>
            </p:cNvPr>
            <p:cNvGrpSpPr/>
            <p:nvPr/>
          </p:nvGrpSpPr>
          <p:grpSpPr>
            <a:xfrm flipH="1">
              <a:off x="1735852" y="2676307"/>
              <a:ext cx="354778" cy="339271"/>
              <a:chOff x="5045500" y="842250"/>
              <a:chExt cx="503875" cy="481850"/>
            </a:xfrm>
          </p:grpSpPr>
          <p:sp>
            <p:nvSpPr>
              <p:cNvPr id="12" name="Google Shape;415;p38">
                <a:extLst>
                  <a:ext uri="{FF2B5EF4-FFF2-40B4-BE49-F238E27FC236}">
                    <a16:creationId xmlns:a16="http://schemas.microsoft.com/office/drawing/2014/main" id="{74220739-D0CD-7BA1-3F1A-730CC74E7691}"/>
                  </a:ext>
                </a:extLst>
              </p:cNvPr>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16;p38">
                <a:extLst>
                  <a:ext uri="{FF2B5EF4-FFF2-40B4-BE49-F238E27FC236}">
                    <a16:creationId xmlns:a16="http://schemas.microsoft.com/office/drawing/2014/main" id="{A4C7DBB5-499F-9851-C7A7-0CE2139E860D}"/>
                  </a:ext>
                </a:extLst>
              </p:cNvPr>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9" name="TextBox 28">
            <a:extLst>
              <a:ext uri="{FF2B5EF4-FFF2-40B4-BE49-F238E27FC236}">
                <a16:creationId xmlns:a16="http://schemas.microsoft.com/office/drawing/2014/main" id="{DFF657B3-371E-48EB-5F04-E4C68C0E206C}"/>
              </a:ext>
            </a:extLst>
          </p:cNvPr>
          <p:cNvSpPr txBox="1"/>
          <p:nvPr/>
        </p:nvSpPr>
        <p:spPr>
          <a:xfrm>
            <a:off x="0" y="503307"/>
            <a:ext cx="9144000" cy="400110"/>
          </a:xfrm>
          <a:prstGeom prst="rect">
            <a:avLst/>
          </a:prstGeom>
          <a:noFill/>
        </p:spPr>
        <p:txBody>
          <a:bodyPr wrap="square" rtlCol="0">
            <a:spAutoFit/>
          </a:bodyPr>
          <a:lstStyle/>
          <a:p>
            <a:pPr algn="ctr" rtl="1"/>
            <a:r>
              <a:rPr lang="en-US" sz="2000" b="1" dirty="0" smtClean="0">
                <a:solidFill>
                  <a:srgbClr val="15153E"/>
                </a:solidFill>
                <a:latin typeface="Shabnam" panose="020B0603030804020204" pitchFamily="34" charset="-78"/>
                <a:cs typeface="Shabnam" panose="020B0603030804020204" pitchFamily="34" charset="-78"/>
              </a:rPr>
              <a:t>Four </a:t>
            </a:r>
            <a:r>
              <a:rPr lang="en-US" sz="2000" b="1" dirty="0">
                <a:solidFill>
                  <a:srgbClr val="15153E"/>
                </a:solidFill>
                <a:latin typeface="Shabnam" panose="020B0603030804020204" pitchFamily="34" charset="-78"/>
                <a:cs typeface="Shabnam" panose="020B0603030804020204" pitchFamily="34" charset="-78"/>
              </a:rPr>
              <a:t>countries with the highest number of successful players</a:t>
            </a:r>
          </a:p>
        </p:txBody>
      </p:sp>
      <p:sp>
        <p:nvSpPr>
          <p:cNvPr id="30" name="TextBox 29">
            <a:extLst>
              <a:ext uri="{FF2B5EF4-FFF2-40B4-BE49-F238E27FC236}">
                <a16:creationId xmlns:a16="http://schemas.microsoft.com/office/drawing/2014/main" id="{B6D679AB-80F9-D206-C895-11CA762B3841}"/>
              </a:ext>
            </a:extLst>
          </p:cNvPr>
          <p:cNvSpPr txBox="1"/>
          <p:nvPr/>
        </p:nvSpPr>
        <p:spPr>
          <a:xfrm>
            <a:off x="978447" y="3301211"/>
            <a:ext cx="1812930" cy="1202252"/>
          </a:xfrm>
          <a:prstGeom prst="rect">
            <a:avLst/>
          </a:prstGeom>
          <a:noFill/>
        </p:spPr>
        <p:txBody>
          <a:bodyPr wrap="square" rtlCol="0">
            <a:spAutoFit/>
          </a:bodyPr>
          <a:lstStyle/>
          <a:p>
            <a:pPr algn="ctr" rtl="1">
              <a:lnSpc>
                <a:spcPct val="200000"/>
              </a:lnSpc>
            </a:pPr>
            <a:r>
              <a:rPr lang="en-US" sz="1200" b="1" dirty="0" smtClean="0">
                <a:solidFill>
                  <a:srgbClr val="011446"/>
                </a:solidFill>
                <a:latin typeface="Shabnam" panose="020B0603030804020204" pitchFamily="34" charset="-78"/>
                <a:cs typeface="Shabnam" panose="020B0603030804020204" pitchFamily="34" charset="-78"/>
              </a:rPr>
              <a:t>France</a:t>
            </a:r>
            <a:endParaRPr lang="en-US" sz="1200" b="1" dirty="0">
              <a:solidFill>
                <a:srgbClr val="011446"/>
              </a:solidFill>
              <a:latin typeface="Shabnam" panose="020B0603030804020204" pitchFamily="34" charset="-78"/>
              <a:cs typeface="Shabnam" panose="020B0603030804020204" pitchFamily="34" charset="-78"/>
            </a:endParaRPr>
          </a:p>
          <a:p>
            <a:pPr algn="ctr" rtl="1">
              <a:lnSpc>
                <a:spcPct val="150000"/>
              </a:lnSpc>
            </a:pPr>
            <a:r>
              <a:rPr lang="en-US" sz="1100" dirty="0">
                <a:solidFill>
                  <a:srgbClr val="011446"/>
                </a:solidFill>
                <a:latin typeface="Shabnam" panose="020B0603030804020204" pitchFamily="34" charset="-78"/>
                <a:cs typeface="Shabnam" panose="020B0603030804020204" pitchFamily="34" charset="-78"/>
              </a:rPr>
              <a:t>W</a:t>
            </a:r>
            <a:r>
              <a:rPr lang="en-US" sz="1100" dirty="0" smtClean="0">
                <a:solidFill>
                  <a:srgbClr val="011446"/>
                </a:solidFill>
                <a:latin typeface="Shabnam" panose="020B0603030804020204" pitchFamily="34" charset="-78"/>
                <a:cs typeface="Shabnam" panose="020B0603030804020204" pitchFamily="34" charset="-78"/>
              </a:rPr>
              <a:t>ith </a:t>
            </a:r>
            <a:r>
              <a:rPr lang="en-US" sz="1100" dirty="0">
                <a:solidFill>
                  <a:srgbClr val="011446"/>
                </a:solidFill>
                <a:latin typeface="Shabnam" panose="020B0603030804020204" pitchFamily="34" charset="-78"/>
                <a:cs typeface="Shabnam" panose="020B0603030804020204" pitchFamily="34" charset="-78"/>
              </a:rPr>
              <a:t>more than 50 </a:t>
            </a:r>
            <a:r>
              <a:rPr lang="en-US" sz="1100" dirty="0" smtClean="0">
                <a:solidFill>
                  <a:srgbClr val="011446"/>
                </a:solidFill>
                <a:latin typeface="Shabnam" panose="020B0603030804020204" pitchFamily="34" charset="-78"/>
                <a:cs typeface="Shabnam" panose="020B0603030804020204" pitchFamily="34" charset="-78"/>
              </a:rPr>
              <a:t>players </a:t>
            </a:r>
            <a:r>
              <a:rPr lang="en-US" sz="1100" dirty="0">
                <a:solidFill>
                  <a:srgbClr val="011446"/>
                </a:solidFill>
                <a:latin typeface="Shabnam" panose="020B0603030804020204" pitchFamily="34" charset="-78"/>
                <a:cs typeface="Shabnam" panose="020B0603030804020204" pitchFamily="34" charset="-78"/>
              </a:rPr>
              <a:t>France </a:t>
            </a:r>
            <a:r>
              <a:rPr lang="en-US" sz="1100" dirty="0" smtClean="0">
                <a:solidFill>
                  <a:srgbClr val="011446"/>
                </a:solidFill>
                <a:latin typeface="Shabnam" panose="020B0603030804020204" pitchFamily="34" charset="-78"/>
                <a:cs typeface="Shabnam" panose="020B0603030804020204" pitchFamily="34" charset="-78"/>
              </a:rPr>
              <a:t>takes first place </a:t>
            </a:r>
            <a:endParaRPr lang="en-US" sz="1100" dirty="0">
              <a:solidFill>
                <a:srgbClr val="011446"/>
              </a:solidFill>
              <a:latin typeface="Shabnam" panose="020B0603030804020204" pitchFamily="34" charset="-78"/>
              <a:cs typeface="Shabnam" panose="020B0603030804020204" pitchFamily="34" charset="-78"/>
            </a:endParaRPr>
          </a:p>
        </p:txBody>
      </p:sp>
      <p:sp>
        <p:nvSpPr>
          <p:cNvPr id="31" name="TextBox 30">
            <a:extLst>
              <a:ext uri="{FF2B5EF4-FFF2-40B4-BE49-F238E27FC236}">
                <a16:creationId xmlns:a16="http://schemas.microsoft.com/office/drawing/2014/main" id="{F5A3605D-ECF3-F639-FE81-CCD93C10CA54}"/>
              </a:ext>
            </a:extLst>
          </p:cNvPr>
          <p:cNvSpPr txBox="1"/>
          <p:nvPr/>
        </p:nvSpPr>
        <p:spPr>
          <a:xfrm>
            <a:off x="2785094" y="1205692"/>
            <a:ext cx="1812930" cy="948337"/>
          </a:xfrm>
          <a:prstGeom prst="rect">
            <a:avLst/>
          </a:prstGeom>
          <a:noFill/>
        </p:spPr>
        <p:txBody>
          <a:bodyPr wrap="square" rtlCol="0">
            <a:spAutoFit/>
          </a:bodyPr>
          <a:lstStyle/>
          <a:p>
            <a:pPr algn="ctr" rtl="1">
              <a:lnSpc>
                <a:spcPct val="200000"/>
              </a:lnSpc>
            </a:pPr>
            <a:r>
              <a:rPr lang="en-US" sz="1200" b="1" dirty="0" smtClean="0">
                <a:solidFill>
                  <a:srgbClr val="011446"/>
                </a:solidFill>
                <a:latin typeface="Shabnam" panose="020B0603030804020204" pitchFamily="34" charset="-78"/>
                <a:cs typeface="Shabnam" panose="020B0603030804020204" pitchFamily="34" charset="-78"/>
              </a:rPr>
              <a:t>Italy</a:t>
            </a:r>
            <a:endParaRPr lang="en-US" sz="1200" b="1" dirty="0">
              <a:solidFill>
                <a:srgbClr val="011446"/>
              </a:solidFill>
              <a:latin typeface="Shabnam" panose="020B0603030804020204" pitchFamily="34" charset="-78"/>
              <a:cs typeface="Shabnam" panose="020B0603030804020204" pitchFamily="34" charset="-78"/>
            </a:endParaRPr>
          </a:p>
          <a:p>
            <a:pPr algn="ctr" rtl="1">
              <a:lnSpc>
                <a:spcPct val="150000"/>
              </a:lnSpc>
            </a:pPr>
            <a:r>
              <a:rPr lang="en-US" sz="1100" dirty="0">
                <a:solidFill>
                  <a:srgbClr val="011446"/>
                </a:solidFill>
                <a:latin typeface="Shabnam" panose="020B0603030804020204" pitchFamily="34" charset="-78"/>
                <a:cs typeface="Shabnam" panose="020B0603030804020204" pitchFamily="34" charset="-78"/>
              </a:rPr>
              <a:t>Italy ranks second with 39 players</a:t>
            </a:r>
          </a:p>
        </p:txBody>
      </p:sp>
      <p:sp>
        <p:nvSpPr>
          <p:cNvPr id="32" name="TextBox 31">
            <a:extLst>
              <a:ext uri="{FF2B5EF4-FFF2-40B4-BE49-F238E27FC236}">
                <a16:creationId xmlns:a16="http://schemas.microsoft.com/office/drawing/2014/main" id="{9A2A9F74-FCB6-BA96-010E-6A606F0DD569}"/>
              </a:ext>
            </a:extLst>
          </p:cNvPr>
          <p:cNvSpPr txBox="1"/>
          <p:nvPr/>
        </p:nvSpPr>
        <p:spPr>
          <a:xfrm>
            <a:off x="4485595" y="3301211"/>
            <a:ext cx="1812930" cy="948337"/>
          </a:xfrm>
          <a:prstGeom prst="rect">
            <a:avLst/>
          </a:prstGeom>
          <a:noFill/>
        </p:spPr>
        <p:txBody>
          <a:bodyPr wrap="square" rtlCol="0">
            <a:spAutoFit/>
          </a:bodyPr>
          <a:lstStyle/>
          <a:p>
            <a:pPr algn="ctr" rtl="1">
              <a:lnSpc>
                <a:spcPct val="200000"/>
              </a:lnSpc>
            </a:pPr>
            <a:r>
              <a:rPr lang="en-US" sz="1200" b="1" dirty="0" smtClean="0">
                <a:solidFill>
                  <a:srgbClr val="011446"/>
                </a:solidFill>
                <a:latin typeface="Shabnam" panose="020B0603030804020204" pitchFamily="34" charset="-78"/>
                <a:cs typeface="Shabnam" panose="020B0603030804020204" pitchFamily="34" charset="-78"/>
              </a:rPr>
              <a:t>Australia</a:t>
            </a:r>
            <a:endParaRPr lang="en-US" sz="1200" b="1" dirty="0">
              <a:solidFill>
                <a:srgbClr val="011446"/>
              </a:solidFill>
              <a:latin typeface="Shabnam" panose="020B0603030804020204" pitchFamily="34" charset="-78"/>
              <a:cs typeface="Shabnam" panose="020B0603030804020204" pitchFamily="34" charset="-78"/>
            </a:endParaRPr>
          </a:p>
          <a:p>
            <a:pPr algn="ctr" rtl="1">
              <a:lnSpc>
                <a:spcPct val="150000"/>
              </a:lnSpc>
            </a:pPr>
            <a:r>
              <a:rPr lang="en-US" sz="1100" dirty="0">
                <a:solidFill>
                  <a:srgbClr val="011446"/>
                </a:solidFill>
                <a:latin typeface="Shabnam" panose="020B0603030804020204" pitchFamily="34" charset="-78"/>
                <a:cs typeface="Shabnam" panose="020B0603030804020204" pitchFamily="34" charset="-78"/>
              </a:rPr>
              <a:t>30 players is enough to take third place</a:t>
            </a:r>
          </a:p>
        </p:txBody>
      </p:sp>
      <p:sp>
        <p:nvSpPr>
          <p:cNvPr id="33" name="TextBox 32">
            <a:extLst>
              <a:ext uri="{FF2B5EF4-FFF2-40B4-BE49-F238E27FC236}">
                <a16:creationId xmlns:a16="http://schemas.microsoft.com/office/drawing/2014/main" id="{3B3324FC-AC87-A56D-893B-C7F6762A1562}"/>
              </a:ext>
            </a:extLst>
          </p:cNvPr>
          <p:cNvSpPr txBox="1"/>
          <p:nvPr/>
        </p:nvSpPr>
        <p:spPr>
          <a:xfrm>
            <a:off x="6195060" y="1205692"/>
            <a:ext cx="2148840" cy="1223412"/>
          </a:xfrm>
          <a:prstGeom prst="rect">
            <a:avLst/>
          </a:prstGeom>
          <a:noFill/>
        </p:spPr>
        <p:txBody>
          <a:bodyPr wrap="square" rtlCol="0">
            <a:spAutoFit/>
          </a:bodyPr>
          <a:lstStyle/>
          <a:p>
            <a:pPr algn="ctr" rtl="1">
              <a:lnSpc>
                <a:spcPct val="200000"/>
              </a:lnSpc>
            </a:pPr>
            <a:r>
              <a:rPr lang="en-US" sz="1200" b="1" dirty="0" smtClean="0">
                <a:solidFill>
                  <a:srgbClr val="011446"/>
                </a:solidFill>
                <a:latin typeface="Shabnam" panose="020B0603030804020204" pitchFamily="34" charset="-78"/>
                <a:cs typeface="Shabnam" panose="020B0603030804020204" pitchFamily="34" charset="-78"/>
              </a:rPr>
              <a:t>Argentina</a:t>
            </a:r>
            <a:endParaRPr lang="en-US" sz="1200" b="1" dirty="0">
              <a:solidFill>
                <a:srgbClr val="011446"/>
              </a:solidFill>
              <a:latin typeface="Shabnam" panose="020B0603030804020204" pitchFamily="34" charset="-78"/>
              <a:cs typeface="Shabnam" panose="020B0603030804020204" pitchFamily="34" charset="-78"/>
            </a:endParaRPr>
          </a:p>
          <a:p>
            <a:pPr algn="ctr">
              <a:lnSpc>
                <a:spcPct val="150000"/>
              </a:lnSpc>
            </a:pPr>
            <a:r>
              <a:rPr lang="en-US" sz="1100" dirty="0">
                <a:solidFill>
                  <a:srgbClr val="011446"/>
                </a:solidFill>
                <a:latin typeface="Shabnam" panose="020B0603030804020204" pitchFamily="34" charset="-78"/>
                <a:cs typeface="Shabnam" panose="020B0603030804020204" pitchFamily="34" charset="-78"/>
              </a:rPr>
              <a:t>With the closest possible distance, Argentina is in fourth place with 29 </a:t>
            </a:r>
            <a:r>
              <a:rPr lang="en-US" sz="1100" dirty="0" smtClean="0">
                <a:solidFill>
                  <a:srgbClr val="011446"/>
                </a:solidFill>
                <a:latin typeface="Shabnam" panose="020B0603030804020204" pitchFamily="34" charset="-78"/>
                <a:cs typeface="Shabnam" panose="020B0603030804020204" pitchFamily="34" charset="-78"/>
              </a:rPr>
              <a:t>players</a:t>
            </a:r>
            <a:endParaRPr lang="en-US" sz="1100" dirty="0">
              <a:solidFill>
                <a:srgbClr val="011446"/>
              </a:solidFill>
              <a:latin typeface="Shabnam" panose="020B0603030804020204" pitchFamily="34" charset="-78"/>
              <a:cs typeface="Shabnam" panose="020B0603030804020204" pitchFamily="34" charset="-78"/>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958" y="2607467"/>
            <a:ext cx="817159" cy="553773"/>
          </a:xfrm>
          <a:prstGeom prst="rect">
            <a:avLst/>
          </a:prstGeom>
        </p:spPr>
      </p:pic>
      <p:pic>
        <p:nvPicPr>
          <p:cNvPr id="35" name="Picture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5400" y="2605017"/>
            <a:ext cx="820718" cy="556223"/>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476" y="2594882"/>
            <a:ext cx="814125" cy="566360"/>
          </a:xfrm>
          <a:prstGeom prst="rect">
            <a:avLst/>
          </a:prstGeom>
        </p:spPr>
      </p:pic>
      <p:pic>
        <p:nvPicPr>
          <p:cNvPr id="37" name="Picture 3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6532" y="2605017"/>
            <a:ext cx="820485" cy="570600"/>
          </a:xfrm>
          <a:prstGeom prst="rect">
            <a:avLst/>
          </a:prstGeom>
        </p:spPr>
      </p:pic>
    </p:spTree>
    <p:extLst>
      <p:ext uri="{BB962C8B-B14F-4D97-AF65-F5344CB8AC3E}">
        <p14:creationId xmlns:p14="http://schemas.microsoft.com/office/powerpoint/2010/main" val="276560781"/>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grpSp>
        <p:nvGrpSpPr>
          <p:cNvPr id="919" name="Google Shape;919;p40"/>
          <p:cNvGrpSpPr/>
          <p:nvPr/>
        </p:nvGrpSpPr>
        <p:grpSpPr>
          <a:xfrm>
            <a:off x="527100" y="368100"/>
            <a:ext cx="7903675" cy="4407033"/>
            <a:chOff x="527100" y="368100"/>
            <a:chExt cx="7903675" cy="4407033"/>
          </a:xfrm>
        </p:grpSpPr>
        <p:sp>
          <p:nvSpPr>
            <p:cNvPr id="920" name="Google Shape;920;p40"/>
            <p:cNvSpPr/>
            <p:nvPr/>
          </p:nvSpPr>
          <p:spPr>
            <a:xfrm>
              <a:off x="527100" y="368100"/>
              <a:ext cx="5953005" cy="4407033"/>
            </a:xfrm>
            <a:custGeom>
              <a:avLst/>
              <a:gdLst/>
              <a:ahLst/>
              <a:cxnLst/>
              <a:rect l="l" t="t" r="r" b="b"/>
              <a:pathLst>
                <a:path w="130577" h="99375" extrusionOk="0">
                  <a:moveTo>
                    <a:pt x="7149" y="1"/>
                  </a:moveTo>
                  <a:cubicBezTo>
                    <a:pt x="3204" y="1"/>
                    <a:pt x="0" y="3197"/>
                    <a:pt x="0" y="7142"/>
                  </a:cubicBezTo>
                  <a:lnTo>
                    <a:pt x="0" y="92234"/>
                  </a:lnTo>
                  <a:cubicBezTo>
                    <a:pt x="0" y="96178"/>
                    <a:pt x="3204" y="99374"/>
                    <a:pt x="7149" y="99374"/>
                  </a:cubicBezTo>
                  <a:lnTo>
                    <a:pt x="54195" y="99374"/>
                  </a:lnTo>
                  <a:cubicBezTo>
                    <a:pt x="74449" y="99374"/>
                    <a:pt x="93883" y="91332"/>
                    <a:pt x="108204" y="77010"/>
                  </a:cubicBezTo>
                  <a:cubicBezTo>
                    <a:pt x="122526" y="62681"/>
                    <a:pt x="130576" y="43255"/>
                    <a:pt x="130576" y="23001"/>
                  </a:cubicBezTo>
                  <a:lnTo>
                    <a:pt x="130576" y="7150"/>
                  </a:lnTo>
                  <a:cubicBezTo>
                    <a:pt x="130576" y="3205"/>
                    <a:pt x="127372" y="1"/>
                    <a:pt x="123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rot="10800000">
              <a:off x="8080473" y="3890000"/>
              <a:ext cx="350302" cy="700625"/>
            </a:xfrm>
            <a:custGeom>
              <a:avLst/>
              <a:gdLst/>
              <a:ahLst/>
              <a:cxnLst/>
              <a:rect l="l" t="t" r="r" b="b"/>
              <a:pathLst>
                <a:path w="2013" h="4026" extrusionOk="0">
                  <a:moveTo>
                    <a:pt x="2013" y="0"/>
                  </a:moveTo>
                  <a:lnTo>
                    <a:pt x="0" y="2013"/>
                  </a:lnTo>
                  <a:lnTo>
                    <a:pt x="2013" y="4025"/>
                  </a:lnTo>
                  <a:lnTo>
                    <a:pt x="20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40"/>
          <p:cNvGrpSpPr/>
          <p:nvPr/>
        </p:nvGrpSpPr>
        <p:grpSpPr>
          <a:xfrm>
            <a:off x="2199253" y="-1225893"/>
            <a:ext cx="9985543" cy="8502990"/>
            <a:chOff x="2199253" y="-1225893"/>
            <a:chExt cx="9985543" cy="8502990"/>
          </a:xfrm>
        </p:grpSpPr>
        <p:grpSp>
          <p:nvGrpSpPr>
            <p:cNvPr id="923" name="Google Shape;923;p40"/>
            <p:cNvGrpSpPr/>
            <p:nvPr/>
          </p:nvGrpSpPr>
          <p:grpSpPr>
            <a:xfrm rot="5400000">
              <a:off x="2472099" y="2473657"/>
              <a:ext cx="4530594" cy="5076286"/>
              <a:chOff x="4826000" y="4400753"/>
              <a:chExt cx="4530594" cy="5076286"/>
            </a:xfrm>
          </p:grpSpPr>
          <p:sp>
            <p:nvSpPr>
              <p:cNvPr id="924" name="Google Shape;924;p40"/>
              <p:cNvSpPr/>
              <p:nvPr/>
            </p:nvSpPr>
            <p:spPr>
              <a:xfrm>
                <a:off x="4871747" y="4446342"/>
                <a:ext cx="4484847" cy="5030697"/>
              </a:xfrm>
              <a:custGeom>
                <a:avLst/>
                <a:gdLst/>
                <a:ahLst/>
                <a:cxnLst/>
                <a:rect l="l" t="t" r="r" b="b"/>
                <a:pathLst>
                  <a:path w="51547" h="101733" fill="none" extrusionOk="0">
                    <a:moveTo>
                      <a:pt x="1" y="1"/>
                    </a:moveTo>
                    <a:lnTo>
                      <a:pt x="22429" y="1"/>
                    </a:lnTo>
                    <a:cubicBezTo>
                      <a:pt x="38505" y="1"/>
                      <a:pt x="51547" y="34553"/>
                      <a:pt x="51547" y="77179"/>
                    </a:cubicBezTo>
                    <a:lnTo>
                      <a:pt x="51547" y="101733"/>
                    </a:lnTo>
                  </a:path>
                </a:pathLst>
              </a:custGeom>
              <a:noFill/>
              <a:ln w="44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826000" y="4400753"/>
                <a:ext cx="91186" cy="84807"/>
              </a:xfrm>
              <a:custGeom>
                <a:avLst/>
                <a:gdLst/>
                <a:ahLst/>
                <a:cxnLst/>
                <a:rect l="l" t="t" r="r" b="b"/>
                <a:pathLst>
                  <a:path w="1844" h="1715" extrusionOk="0">
                    <a:moveTo>
                      <a:pt x="932" y="1"/>
                    </a:moveTo>
                    <a:cubicBezTo>
                      <a:pt x="885" y="1"/>
                      <a:pt x="837" y="5"/>
                      <a:pt x="789" y="13"/>
                    </a:cubicBezTo>
                    <a:cubicBezTo>
                      <a:pt x="322" y="86"/>
                      <a:pt x="0" y="528"/>
                      <a:pt x="81" y="995"/>
                    </a:cubicBezTo>
                    <a:cubicBezTo>
                      <a:pt x="146" y="1417"/>
                      <a:pt x="514" y="1714"/>
                      <a:pt x="928" y="1714"/>
                    </a:cubicBezTo>
                    <a:cubicBezTo>
                      <a:pt x="973" y="1714"/>
                      <a:pt x="1018" y="1711"/>
                      <a:pt x="1063" y="1704"/>
                    </a:cubicBezTo>
                    <a:cubicBezTo>
                      <a:pt x="1530" y="1623"/>
                      <a:pt x="1844" y="1188"/>
                      <a:pt x="1771" y="722"/>
                    </a:cubicBezTo>
                    <a:cubicBezTo>
                      <a:pt x="1699" y="303"/>
                      <a:pt x="1342" y="1"/>
                      <a:pt x="9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rot="-1163065">
              <a:off x="5174738" y="-903253"/>
              <a:ext cx="2324967" cy="2229578"/>
              <a:chOff x="5165475" y="-713653"/>
              <a:chExt cx="2324999" cy="2229609"/>
            </a:xfrm>
          </p:grpSpPr>
          <p:sp>
            <p:nvSpPr>
              <p:cNvPr id="927" name="Google Shape;927;p40"/>
              <p:cNvSpPr/>
              <p:nvPr/>
            </p:nvSpPr>
            <p:spPr>
              <a:xfrm>
                <a:off x="5165475" y="-713653"/>
                <a:ext cx="2324999" cy="2154583"/>
              </a:xfrm>
              <a:custGeom>
                <a:avLst/>
                <a:gdLst/>
                <a:ahLst/>
                <a:cxnLst/>
                <a:rect l="l" t="t" r="r" b="b"/>
                <a:pathLst>
                  <a:path w="47546" h="44061" fill="none" extrusionOk="0">
                    <a:moveTo>
                      <a:pt x="3486" y="30085"/>
                    </a:moveTo>
                    <a:cubicBezTo>
                      <a:pt x="0" y="18887"/>
                      <a:pt x="6255" y="6973"/>
                      <a:pt x="17453" y="3487"/>
                    </a:cubicBezTo>
                    <a:cubicBezTo>
                      <a:pt x="28659" y="1"/>
                      <a:pt x="40574" y="6256"/>
                      <a:pt x="44060" y="17454"/>
                    </a:cubicBezTo>
                    <a:cubicBezTo>
                      <a:pt x="47545" y="28660"/>
                      <a:pt x="41290" y="40567"/>
                      <a:pt x="30084" y="44060"/>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5309144" y="749204"/>
                <a:ext cx="1336144" cy="766752"/>
              </a:xfrm>
              <a:custGeom>
                <a:avLst/>
                <a:gdLst/>
                <a:ahLst/>
                <a:cxnLst/>
                <a:rect l="l" t="t" r="r" b="b"/>
                <a:pathLst>
                  <a:path w="27324" h="15680" extrusionOk="0">
                    <a:moveTo>
                      <a:pt x="1095" y="1"/>
                    </a:moveTo>
                    <a:lnTo>
                      <a:pt x="1" y="339"/>
                    </a:lnTo>
                    <a:cubicBezTo>
                      <a:pt x="2906" y="9677"/>
                      <a:pt x="11551" y="15680"/>
                      <a:pt x="20855" y="15680"/>
                    </a:cubicBezTo>
                    <a:cubicBezTo>
                      <a:pt x="22997" y="15680"/>
                      <a:pt x="25173" y="15362"/>
                      <a:pt x="27323" y="14693"/>
                    </a:cubicBezTo>
                    <a:lnTo>
                      <a:pt x="26977" y="13598"/>
                    </a:lnTo>
                    <a:cubicBezTo>
                      <a:pt x="24939" y="14233"/>
                      <a:pt x="22876" y="14534"/>
                      <a:pt x="20846" y="14534"/>
                    </a:cubicBezTo>
                    <a:cubicBezTo>
                      <a:pt x="12034" y="14534"/>
                      <a:pt x="3850" y="8847"/>
                      <a:pt x="1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rot="-3325703">
              <a:off x="8175152" y="580592"/>
              <a:ext cx="3324971" cy="3409704"/>
              <a:chOff x="7159200" y="2117361"/>
              <a:chExt cx="2271501" cy="2329387"/>
            </a:xfrm>
          </p:grpSpPr>
          <p:sp>
            <p:nvSpPr>
              <p:cNvPr id="930" name="Google Shape;930;p40"/>
              <p:cNvSpPr/>
              <p:nvPr/>
            </p:nvSpPr>
            <p:spPr>
              <a:xfrm>
                <a:off x="8101533" y="2117361"/>
                <a:ext cx="632883" cy="71589"/>
              </a:xfrm>
              <a:custGeom>
                <a:avLst/>
                <a:gdLst/>
                <a:ahLst/>
                <a:cxnLst/>
                <a:rect l="l" t="t" r="r" b="b"/>
                <a:pathLst>
                  <a:path w="15241" h="1724" fill="none" extrusionOk="0">
                    <a:moveTo>
                      <a:pt x="1" y="999"/>
                    </a:moveTo>
                    <a:cubicBezTo>
                      <a:pt x="3527" y="137"/>
                      <a:pt x="7182" y="1"/>
                      <a:pt x="10764" y="596"/>
                    </a:cubicBezTo>
                    <a:cubicBezTo>
                      <a:pt x="12286" y="846"/>
                      <a:pt x="13783" y="1224"/>
                      <a:pt x="15240" y="1723"/>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7159200" y="2158803"/>
                <a:ext cx="2271501" cy="2287944"/>
              </a:xfrm>
              <a:custGeom>
                <a:avLst/>
                <a:gdLst/>
                <a:ahLst/>
                <a:cxnLst/>
                <a:rect l="l" t="t" r="r" b="b"/>
                <a:pathLst>
                  <a:path w="54702" h="55098" fill="none" extrusionOk="0">
                    <a:moveTo>
                      <a:pt x="54702" y="34835"/>
                    </a:moveTo>
                    <a:cubicBezTo>
                      <a:pt x="50572" y="47200"/>
                      <a:pt x="37973" y="55097"/>
                      <a:pt x="24690" y="52916"/>
                    </a:cubicBezTo>
                    <a:cubicBezTo>
                      <a:pt x="9974" y="50492"/>
                      <a:pt x="0" y="36598"/>
                      <a:pt x="2423" y="21874"/>
                    </a:cubicBezTo>
                    <a:cubicBezTo>
                      <a:pt x="4235" y="10853"/>
                      <a:pt x="12486" y="2488"/>
                      <a:pt x="22694" y="1"/>
                    </a:cubicBez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8730018" y="2175496"/>
                <a:ext cx="70219" cy="59339"/>
              </a:xfrm>
              <a:custGeom>
                <a:avLst/>
                <a:gdLst/>
                <a:ahLst/>
                <a:cxnLst/>
                <a:rect l="l" t="t" r="r" b="b"/>
                <a:pathLst>
                  <a:path w="1691" h="1429" extrusionOk="0">
                    <a:moveTo>
                      <a:pt x="767" y="1"/>
                    </a:moveTo>
                    <a:cubicBezTo>
                      <a:pt x="442" y="1"/>
                      <a:pt x="123" y="218"/>
                      <a:pt x="65" y="597"/>
                    </a:cubicBezTo>
                    <a:cubicBezTo>
                      <a:pt x="0" y="983"/>
                      <a:pt x="258" y="1354"/>
                      <a:pt x="653" y="1418"/>
                    </a:cubicBezTo>
                    <a:cubicBezTo>
                      <a:pt x="694" y="1425"/>
                      <a:pt x="735" y="1429"/>
                      <a:pt x="775" y="1429"/>
                    </a:cubicBezTo>
                    <a:cubicBezTo>
                      <a:pt x="1328" y="1429"/>
                      <a:pt x="1690" y="780"/>
                      <a:pt x="1345" y="299"/>
                    </a:cubicBezTo>
                    <a:cubicBezTo>
                      <a:pt x="1198" y="95"/>
                      <a:pt x="981" y="1"/>
                      <a:pt x="7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5" name="Google Shape;935;p40"/>
          <p:cNvGrpSpPr/>
          <p:nvPr/>
        </p:nvGrpSpPr>
        <p:grpSpPr>
          <a:xfrm>
            <a:off x="3873600" y="800425"/>
            <a:ext cx="2828875" cy="3790212"/>
            <a:chOff x="3873600" y="800425"/>
            <a:chExt cx="2828875" cy="3790212"/>
          </a:xfrm>
        </p:grpSpPr>
        <p:grpSp>
          <p:nvGrpSpPr>
            <p:cNvPr id="936" name="Google Shape;936;p40"/>
            <p:cNvGrpSpPr/>
            <p:nvPr/>
          </p:nvGrpSpPr>
          <p:grpSpPr>
            <a:xfrm>
              <a:off x="5819942" y="4257166"/>
              <a:ext cx="882533" cy="333471"/>
              <a:chOff x="3551575" y="3215125"/>
              <a:chExt cx="389450" cy="147150"/>
            </a:xfrm>
          </p:grpSpPr>
          <p:sp>
            <p:nvSpPr>
              <p:cNvPr id="937" name="Google Shape;937;p40"/>
              <p:cNvSpPr/>
              <p:nvPr/>
            </p:nvSpPr>
            <p:spPr>
              <a:xfrm>
                <a:off x="3551575"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3551575"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361215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61215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3551575"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3551575"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367272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367272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3733300" y="3275700"/>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3733300" y="3275700"/>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67272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367272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3793875" y="3215125"/>
                <a:ext cx="26000" cy="25975"/>
              </a:xfrm>
              <a:custGeom>
                <a:avLst/>
                <a:gdLst/>
                <a:ahLst/>
                <a:cxnLst/>
                <a:rect l="l" t="t" r="r" b="b"/>
                <a:pathLst>
                  <a:path w="1040" h="1039" fill="none" extrusionOk="0">
                    <a:moveTo>
                      <a:pt x="1"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3793875" y="3215125"/>
                <a:ext cx="26000" cy="25975"/>
              </a:xfrm>
              <a:custGeom>
                <a:avLst/>
                <a:gdLst/>
                <a:ahLst/>
                <a:cxnLst/>
                <a:rect l="l" t="t" r="r" b="b"/>
                <a:pathLst>
                  <a:path w="1040" h="1039" fill="none" extrusionOk="0">
                    <a:moveTo>
                      <a:pt x="1"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3854475" y="3275700"/>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3854475" y="3275700"/>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3793875" y="3336275"/>
                <a:ext cx="26000" cy="26000"/>
              </a:xfrm>
              <a:custGeom>
                <a:avLst/>
                <a:gdLst/>
                <a:ahLst/>
                <a:cxnLst/>
                <a:rect l="l" t="t" r="r" b="b"/>
                <a:pathLst>
                  <a:path w="1040" h="1040" fill="none" extrusionOk="0">
                    <a:moveTo>
                      <a:pt x="1"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3793875" y="3336275"/>
                <a:ext cx="26000" cy="26000"/>
              </a:xfrm>
              <a:custGeom>
                <a:avLst/>
                <a:gdLst/>
                <a:ahLst/>
                <a:cxnLst/>
                <a:rect l="l" t="t" r="r" b="b"/>
                <a:pathLst>
                  <a:path w="1040" h="1040" fill="none" extrusionOk="0">
                    <a:moveTo>
                      <a:pt x="1"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3915050" y="3215125"/>
                <a:ext cx="25975" cy="25975"/>
              </a:xfrm>
              <a:custGeom>
                <a:avLst/>
                <a:gdLst/>
                <a:ahLst/>
                <a:cxnLst/>
                <a:rect l="l" t="t" r="r" b="b"/>
                <a:pathLst>
                  <a:path w="1039" h="1039" fill="none" extrusionOk="0">
                    <a:moveTo>
                      <a:pt x="0" y="1039"/>
                    </a:moveTo>
                    <a:lnTo>
                      <a:pt x="1039" y="0"/>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3915050" y="3215125"/>
                <a:ext cx="25975" cy="25975"/>
              </a:xfrm>
              <a:custGeom>
                <a:avLst/>
                <a:gdLst/>
                <a:ahLst/>
                <a:cxnLst/>
                <a:rect l="l" t="t" r="r" b="b"/>
                <a:pathLst>
                  <a:path w="1039" h="1039" fill="none" extrusionOk="0">
                    <a:moveTo>
                      <a:pt x="0" y="0"/>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3915050" y="3336275"/>
                <a:ext cx="25975" cy="26000"/>
              </a:xfrm>
              <a:custGeom>
                <a:avLst/>
                <a:gdLst/>
                <a:ahLst/>
                <a:cxnLst/>
                <a:rect l="l" t="t" r="r" b="b"/>
                <a:pathLst>
                  <a:path w="1039" h="1040" fill="none" extrusionOk="0">
                    <a:moveTo>
                      <a:pt x="0" y="1039"/>
                    </a:moveTo>
                    <a:lnTo>
                      <a:pt x="1039" y="1"/>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3915050" y="3336275"/>
                <a:ext cx="25975" cy="26000"/>
              </a:xfrm>
              <a:custGeom>
                <a:avLst/>
                <a:gdLst/>
                <a:ahLst/>
                <a:cxnLst/>
                <a:rect l="l" t="t" r="r" b="b"/>
                <a:pathLst>
                  <a:path w="1039" h="1040" fill="none" extrusionOk="0">
                    <a:moveTo>
                      <a:pt x="0" y="1"/>
                    </a:moveTo>
                    <a:lnTo>
                      <a:pt x="1039" y="1039"/>
                    </a:lnTo>
                  </a:path>
                </a:pathLst>
              </a:custGeom>
              <a:noFill/>
              <a:ln w="5625" cap="flat" cmpd="sng">
                <a:solidFill>
                  <a:schemeClr val="lt2"/>
                </a:solidFill>
                <a:prstDash val="solid"/>
                <a:miter lim="805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3873600" y="800425"/>
              <a:ext cx="722099" cy="407700"/>
              <a:chOff x="1211425" y="918075"/>
              <a:chExt cx="722099" cy="407700"/>
            </a:xfrm>
          </p:grpSpPr>
          <p:sp>
            <p:nvSpPr>
              <p:cNvPr id="960" name="Google Shape;960;p40"/>
              <p:cNvSpPr/>
              <p:nvPr/>
            </p:nvSpPr>
            <p:spPr>
              <a:xfrm>
                <a:off x="1211425"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1211425"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211425"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1350996"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1350996"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1350996"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1490124" y="1300772"/>
                <a:ext cx="25066" cy="25003"/>
              </a:xfrm>
              <a:custGeom>
                <a:avLst/>
                <a:gdLst/>
                <a:ahLst/>
                <a:cxnLst/>
                <a:rect l="l" t="t" r="r" b="b"/>
                <a:pathLst>
                  <a:path w="396"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1490124" y="1109171"/>
                <a:ext cx="25066" cy="25509"/>
              </a:xfrm>
              <a:custGeom>
                <a:avLst/>
                <a:gdLst/>
                <a:ahLst/>
                <a:cxnLst/>
                <a:rect l="l" t="t" r="r" b="b"/>
                <a:pathLst>
                  <a:path w="396"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1490124" y="918075"/>
                <a:ext cx="25066" cy="25066"/>
              </a:xfrm>
              <a:custGeom>
                <a:avLst/>
                <a:gdLst/>
                <a:ahLst/>
                <a:cxnLst/>
                <a:rect l="l" t="t" r="r" b="b"/>
                <a:pathLst>
                  <a:path w="396"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1629759" y="1300772"/>
                <a:ext cx="25003" cy="25003"/>
              </a:xfrm>
              <a:custGeom>
                <a:avLst/>
                <a:gdLst/>
                <a:ahLst/>
                <a:cxnLst/>
                <a:rect l="l" t="t" r="r" b="b"/>
                <a:pathLst>
                  <a:path w="395" h="395" extrusionOk="0">
                    <a:moveTo>
                      <a:pt x="1" y="0"/>
                    </a:moveTo>
                    <a:lnTo>
                      <a:pt x="1"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1629759" y="1109171"/>
                <a:ext cx="25003" cy="25509"/>
              </a:xfrm>
              <a:custGeom>
                <a:avLst/>
                <a:gdLst/>
                <a:ahLst/>
                <a:cxnLst/>
                <a:rect l="l" t="t" r="r" b="b"/>
                <a:pathLst>
                  <a:path w="395" h="403" extrusionOk="0">
                    <a:moveTo>
                      <a:pt x="1" y="0"/>
                    </a:moveTo>
                    <a:lnTo>
                      <a:pt x="1"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1629759" y="918075"/>
                <a:ext cx="25003" cy="25066"/>
              </a:xfrm>
              <a:custGeom>
                <a:avLst/>
                <a:gdLst/>
                <a:ahLst/>
                <a:cxnLst/>
                <a:rect l="l" t="t" r="r" b="b"/>
                <a:pathLst>
                  <a:path w="395" h="396" extrusionOk="0">
                    <a:moveTo>
                      <a:pt x="1" y="1"/>
                    </a:moveTo>
                    <a:lnTo>
                      <a:pt x="1"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1768887" y="1300772"/>
                <a:ext cx="25003" cy="25003"/>
              </a:xfrm>
              <a:custGeom>
                <a:avLst/>
                <a:gdLst/>
                <a:ahLst/>
                <a:cxnLst/>
                <a:rect l="l" t="t" r="r" b="b"/>
                <a:pathLst>
                  <a:path w="395" h="395" extrusionOk="0">
                    <a:moveTo>
                      <a:pt x="0" y="0"/>
                    </a:moveTo>
                    <a:lnTo>
                      <a:pt x="0" y="395"/>
                    </a:lnTo>
                    <a:lnTo>
                      <a:pt x="395" y="395"/>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1768887" y="1109171"/>
                <a:ext cx="25003" cy="25509"/>
              </a:xfrm>
              <a:custGeom>
                <a:avLst/>
                <a:gdLst/>
                <a:ahLst/>
                <a:cxnLst/>
                <a:rect l="l" t="t" r="r" b="b"/>
                <a:pathLst>
                  <a:path w="395" h="403" extrusionOk="0">
                    <a:moveTo>
                      <a:pt x="0" y="0"/>
                    </a:moveTo>
                    <a:lnTo>
                      <a:pt x="0" y="403"/>
                    </a:lnTo>
                    <a:lnTo>
                      <a:pt x="395" y="403"/>
                    </a:lnTo>
                    <a:lnTo>
                      <a:pt x="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1768887" y="918075"/>
                <a:ext cx="25003" cy="25066"/>
              </a:xfrm>
              <a:custGeom>
                <a:avLst/>
                <a:gdLst/>
                <a:ahLst/>
                <a:cxnLst/>
                <a:rect l="l" t="t" r="r" b="b"/>
                <a:pathLst>
                  <a:path w="395" h="396" extrusionOk="0">
                    <a:moveTo>
                      <a:pt x="0" y="1"/>
                    </a:moveTo>
                    <a:lnTo>
                      <a:pt x="0" y="395"/>
                    </a:lnTo>
                    <a:lnTo>
                      <a:pt x="395" y="395"/>
                    </a:lnTo>
                    <a:lnTo>
                      <a:pt x="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1907952" y="1300772"/>
                <a:ext cx="25572" cy="25003"/>
              </a:xfrm>
              <a:custGeom>
                <a:avLst/>
                <a:gdLst/>
                <a:ahLst/>
                <a:cxnLst/>
                <a:rect l="l" t="t" r="r" b="b"/>
                <a:pathLst>
                  <a:path w="404" h="395" extrusionOk="0">
                    <a:moveTo>
                      <a:pt x="1" y="0"/>
                    </a:moveTo>
                    <a:lnTo>
                      <a:pt x="1" y="395"/>
                    </a:lnTo>
                    <a:lnTo>
                      <a:pt x="403" y="395"/>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1907952" y="1109171"/>
                <a:ext cx="25572" cy="25509"/>
              </a:xfrm>
              <a:custGeom>
                <a:avLst/>
                <a:gdLst/>
                <a:ahLst/>
                <a:cxnLst/>
                <a:rect l="l" t="t" r="r" b="b"/>
                <a:pathLst>
                  <a:path w="404" h="403" extrusionOk="0">
                    <a:moveTo>
                      <a:pt x="1" y="0"/>
                    </a:moveTo>
                    <a:lnTo>
                      <a:pt x="1" y="403"/>
                    </a:lnTo>
                    <a:lnTo>
                      <a:pt x="403" y="403"/>
                    </a:lnTo>
                    <a:lnTo>
                      <a:pt x="4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1907952" y="918075"/>
                <a:ext cx="25572" cy="25066"/>
              </a:xfrm>
              <a:custGeom>
                <a:avLst/>
                <a:gdLst/>
                <a:ahLst/>
                <a:cxnLst/>
                <a:rect l="l" t="t" r="r" b="b"/>
                <a:pathLst>
                  <a:path w="404" h="396" extrusionOk="0">
                    <a:moveTo>
                      <a:pt x="1" y="1"/>
                    </a:moveTo>
                    <a:lnTo>
                      <a:pt x="1" y="395"/>
                    </a:lnTo>
                    <a:lnTo>
                      <a:pt x="403" y="395"/>
                    </a:lnTo>
                    <a:lnTo>
                      <a:pt x="4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CA718C5-1D4D-929F-FAF9-FE41DD4341CE}"/>
              </a:ext>
            </a:extLst>
          </p:cNvPr>
          <p:cNvSpPr txBox="1"/>
          <p:nvPr/>
        </p:nvSpPr>
        <p:spPr>
          <a:xfrm>
            <a:off x="863468" y="1765444"/>
            <a:ext cx="4779066" cy="769441"/>
          </a:xfrm>
          <a:prstGeom prst="rect">
            <a:avLst/>
          </a:prstGeom>
          <a:noFill/>
        </p:spPr>
        <p:txBody>
          <a:bodyPr wrap="square">
            <a:spAutoFit/>
          </a:bodyPr>
          <a:lstStyle/>
          <a:p>
            <a:pPr>
              <a:lnSpc>
                <a:spcPct val="150000"/>
              </a:lnSpc>
            </a:pPr>
            <a:r>
              <a:rPr lang="en-US" sz="3200" b="1" dirty="0" smtClean="0">
                <a:solidFill>
                  <a:srgbClr val="A7F6CF"/>
                </a:solidFill>
                <a:latin typeface="Shabnam" panose="020B0603030804020204" pitchFamily="34" charset="-78"/>
                <a:cs typeface="Shabnam" panose="020B0603030804020204" pitchFamily="34" charset="-78"/>
              </a:rPr>
              <a:t>Match Analysis</a:t>
            </a:r>
            <a:endParaRPr lang="fa-IR" sz="3200" b="1" dirty="0">
              <a:solidFill>
                <a:srgbClr val="A7F6CF"/>
              </a:solidFill>
              <a:latin typeface="Shabnam" panose="020B0603030804020204" pitchFamily="34" charset="-78"/>
              <a:cs typeface="Shabnam" panose="020B0603030804020204" pitchFamily="34" charset="-78"/>
            </a:endParaRPr>
          </a:p>
        </p:txBody>
      </p:sp>
      <p:sp>
        <p:nvSpPr>
          <p:cNvPr id="3" name="Rectangle 2">
            <a:extLst>
              <a:ext uri="{FF2B5EF4-FFF2-40B4-BE49-F238E27FC236}">
                <a16:creationId xmlns:a16="http://schemas.microsoft.com/office/drawing/2014/main" id="{ADC362CE-BD7C-82ED-89F7-E9671189F73E}"/>
              </a:ext>
            </a:extLst>
          </p:cNvPr>
          <p:cNvSpPr/>
          <p:nvPr/>
        </p:nvSpPr>
        <p:spPr>
          <a:xfrm>
            <a:off x="863468" y="2326606"/>
            <a:ext cx="4057299" cy="1176813"/>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1">
              <a:lnSpc>
                <a:spcPct val="200000"/>
              </a:lnSpc>
            </a:pPr>
            <a:r>
              <a:rPr lang="en-US" b="1" dirty="0"/>
              <a:t>Information about </a:t>
            </a:r>
            <a:r>
              <a:rPr lang="en-US" b="1" dirty="0" smtClean="0"/>
              <a:t>matches and statistics.</a:t>
            </a:r>
            <a:endParaRPr lang="en-US" sz="1100" b="1" dirty="0">
              <a:solidFill>
                <a:schemeClr val="bg1"/>
              </a:solidFill>
              <a:latin typeface="Shabnam" panose="020B0603030804020204" pitchFamily="34" charset="-78"/>
              <a:cs typeface="Shabnam" panose="020B0603030804020204" pitchFamily="34" charset="-78"/>
            </a:endParaRPr>
          </a:p>
        </p:txBody>
      </p:sp>
      <p:pic>
        <p:nvPicPr>
          <p:cNvPr id="61" name="Picture 60"/>
          <p:cNvPicPr>
            <a:picLocks noChangeAspect="1"/>
          </p:cNvPicPr>
          <p:nvPr/>
        </p:nvPicPr>
        <p:blipFill>
          <a:blip r:embed="rId3"/>
          <a:stretch>
            <a:fillRect/>
          </a:stretch>
        </p:blipFill>
        <p:spPr>
          <a:xfrm>
            <a:off x="6635790" y="1299506"/>
            <a:ext cx="1453597" cy="1450813"/>
          </a:xfrm>
          <a:prstGeom prst="rect">
            <a:avLst/>
          </a:prstGeom>
        </p:spPr>
      </p:pic>
    </p:spTree>
    <p:extLst>
      <p:ext uri="{BB962C8B-B14F-4D97-AF65-F5344CB8AC3E}">
        <p14:creationId xmlns:p14="http://schemas.microsoft.com/office/powerpoint/2010/main" val="301873431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52" name="Google Shape;852;p37"/>
          <p:cNvSpPr/>
          <p:nvPr/>
        </p:nvSpPr>
        <p:spPr>
          <a:xfrm>
            <a:off x="0" y="0"/>
            <a:ext cx="9144284" cy="341412"/>
          </a:xfrm>
          <a:custGeom>
            <a:avLst/>
            <a:gdLst/>
            <a:ahLst/>
            <a:cxnLst/>
            <a:rect l="l" t="t" r="r" b="b"/>
            <a:pathLst>
              <a:path w="283346" h="11992" extrusionOk="0">
                <a:moveTo>
                  <a:pt x="1" y="0"/>
                </a:moveTo>
                <a:lnTo>
                  <a:pt x="1" y="11992"/>
                </a:lnTo>
                <a:lnTo>
                  <a:pt x="265060" y="11992"/>
                </a:lnTo>
                <a:lnTo>
                  <a:pt x="265060" y="11980"/>
                </a:lnTo>
                <a:cubicBezTo>
                  <a:pt x="273047" y="11700"/>
                  <a:pt x="279924" y="6913"/>
                  <a:pt x="283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BDF8813-83CE-5364-B837-20B1A1BB24E9}"/>
              </a:ext>
            </a:extLst>
          </p:cNvPr>
          <p:cNvSpPr txBox="1"/>
          <p:nvPr/>
        </p:nvSpPr>
        <p:spPr>
          <a:xfrm>
            <a:off x="180301" y="412836"/>
            <a:ext cx="8783681" cy="615553"/>
          </a:xfrm>
          <a:prstGeom prst="rect">
            <a:avLst/>
          </a:prstGeom>
          <a:noFill/>
        </p:spPr>
        <p:txBody>
          <a:bodyPr wrap="square" rtlCol="0">
            <a:spAutoFit/>
          </a:bodyPr>
          <a:lstStyle/>
          <a:p>
            <a:r>
              <a:rPr lang="en-US" sz="2000" b="1" dirty="0">
                <a:solidFill>
                  <a:srgbClr val="15153E"/>
                </a:solidFill>
                <a:latin typeface="Shabnam" panose="020B0603030804020204" pitchFamily="34" charset="-78"/>
                <a:cs typeface="Shabnam" panose="020B0603030804020204" pitchFamily="34" charset="-78"/>
              </a:rPr>
              <a:t>the longest match recorded in terms of </a:t>
            </a:r>
            <a:r>
              <a:rPr lang="en-US" sz="2000" b="1" dirty="0" smtClean="0">
                <a:solidFill>
                  <a:srgbClr val="15153E"/>
                </a:solidFill>
                <a:latin typeface="Shabnam" panose="020B0603030804020204" pitchFamily="34" charset="-78"/>
                <a:cs typeface="Shabnam" panose="020B0603030804020204" pitchFamily="34" charset="-78"/>
              </a:rPr>
              <a:t>duration :</a:t>
            </a:r>
          </a:p>
          <a:p>
            <a:r>
              <a:rPr lang="en-US" dirty="0" smtClean="0">
                <a:solidFill>
                  <a:srgbClr val="15153E"/>
                </a:solidFill>
              </a:rPr>
              <a:t>Match with11699235 ID number is the longest match with a  </a:t>
            </a:r>
            <a:r>
              <a:rPr lang="en-US" dirty="0">
                <a:solidFill>
                  <a:srgbClr val="15153E"/>
                </a:solidFill>
              </a:rPr>
              <a:t>match time of: </a:t>
            </a:r>
            <a:r>
              <a:rPr lang="en-US" dirty="0" smtClean="0">
                <a:solidFill>
                  <a:srgbClr val="15153E"/>
                </a:solidFill>
              </a:rPr>
              <a:t>213.916 minutes</a:t>
            </a:r>
            <a:endParaRPr lang="en-US" sz="2000" dirty="0">
              <a:solidFill>
                <a:srgbClr val="15153E"/>
              </a:solidFill>
              <a:latin typeface="Shabnam" panose="020B0603030804020204" pitchFamily="34" charset="-78"/>
              <a:cs typeface="Shabnam" panose="020B0603030804020204" pitchFamily="34" charset="-78"/>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21" y="1210431"/>
            <a:ext cx="6024379" cy="3779912"/>
          </a:xfrm>
          <a:prstGeom prst="rect">
            <a:avLst/>
          </a:prstGeom>
        </p:spPr>
      </p:pic>
      <p:sp>
        <p:nvSpPr>
          <p:cNvPr id="47" name="TextBox 46">
            <a:extLst>
              <a:ext uri="{FF2B5EF4-FFF2-40B4-BE49-F238E27FC236}">
                <a16:creationId xmlns:a16="http://schemas.microsoft.com/office/drawing/2014/main" id="{8BDF8813-83CE-5364-B837-20B1A1BB24E9}"/>
              </a:ext>
            </a:extLst>
          </p:cNvPr>
          <p:cNvSpPr txBox="1"/>
          <p:nvPr/>
        </p:nvSpPr>
        <p:spPr>
          <a:xfrm>
            <a:off x="6667500" y="1626563"/>
            <a:ext cx="2400302" cy="1079142"/>
          </a:xfrm>
          <a:prstGeom prst="rect">
            <a:avLst/>
          </a:prstGeom>
          <a:noFill/>
        </p:spPr>
        <p:txBody>
          <a:bodyPr wrap="square" rtlCol="0">
            <a:spAutoFit/>
          </a:bodyPr>
          <a:lstStyle/>
          <a:p>
            <a:r>
              <a:rPr lang="en-US" sz="1600" b="1" dirty="0" smtClean="0">
                <a:solidFill>
                  <a:srgbClr val="15153E"/>
                </a:solidFill>
                <a:latin typeface="Shabnam" panose="020B0603030804020204" pitchFamily="34" charset="-78"/>
                <a:cs typeface="Shabnam" panose="020B0603030804020204" pitchFamily="34" charset="-78"/>
              </a:rPr>
              <a:t>Analysis:</a:t>
            </a:r>
          </a:p>
          <a:p>
            <a:pPr>
              <a:lnSpc>
                <a:spcPct val="150000"/>
              </a:lnSpc>
            </a:pPr>
            <a:r>
              <a:rPr lang="en-US" sz="1100" dirty="0">
                <a:solidFill>
                  <a:srgbClr val="15153E"/>
                </a:solidFill>
              </a:rPr>
              <a:t>Based on this scatter plot we </a:t>
            </a:r>
            <a:r>
              <a:rPr lang="en-US" sz="1100" dirty="0" smtClean="0">
                <a:solidFill>
                  <a:srgbClr val="15153E"/>
                </a:solidFill>
              </a:rPr>
              <a:t>can predict the time range of </a:t>
            </a:r>
            <a:r>
              <a:rPr lang="en-US" sz="1100" dirty="0">
                <a:solidFill>
                  <a:srgbClr val="15153E"/>
                </a:solidFill>
              </a:rPr>
              <a:t>a </a:t>
            </a:r>
            <a:r>
              <a:rPr lang="en-US" sz="1100" dirty="0" smtClean="0">
                <a:solidFill>
                  <a:srgbClr val="15153E"/>
                </a:solidFill>
              </a:rPr>
              <a:t>match that could </a:t>
            </a:r>
            <a:r>
              <a:rPr lang="en-US" sz="1100" dirty="0">
                <a:solidFill>
                  <a:srgbClr val="15153E"/>
                </a:solidFill>
              </a:rPr>
              <a:t>be held.</a:t>
            </a:r>
            <a:endParaRPr lang="en-US" sz="1100" dirty="0">
              <a:solidFill>
                <a:srgbClr val="15153E"/>
              </a:solidFill>
              <a:latin typeface="Shabnam" panose="020B0603030804020204" pitchFamily="34" charset="-78"/>
              <a:cs typeface="Shabnam" panose="020B0603030804020204" pitchFamily="34" charset="-78"/>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elivery Plan Consulting by Slidesgo">
  <a:themeElements>
    <a:clrScheme name="Simple Light">
      <a:dk1>
        <a:srgbClr val="15153E"/>
      </a:dk1>
      <a:lt1>
        <a:srgbClr val="FFFFFF"/>
      </a:lt1>
      <a:dk2>
        <a:srgbClr val="5571FB"/>
      </a:dk2>
      <a:lt2>
        <a:srgbClr val="7A7A7A"/>
      </a:lt2>
      <a:accent1>
        <a:srgbClr val="A7F6CF"/>
      </a:accent1>
      <a:accent2>
        <a:srgbClr val="FFFFFF"/>
      </a:accent2>
      <a:accent3>
        <a:srgbClr val="FFFFFF"/>
      </a:accent3>
      <a:accent4>
        <a:srgbClr val="FFFFFF"/>
      </a:accent4>
      <a:accent5>
        <a:srgbClr val="FFFFFF"/>
      </a:accent5>
      <a:accent6>
        <a:srgbClr val="FFFFFF"/>
      </a:accent6>
      <a:hlink>
        <a:srgbClr val="15153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622</TotalTime>
  <Words>1111</Words>
  <Application>Microsoft Office PowerPoint</Application>
  <PresentationFormat>On-screen Show (16:9)</PresentationFormat>
  <Paragraphs>134</Paragraphs>
  <Slides>33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Rubik</vt:lpstr>
      <vt:lpstr>Poppins</vt:lpstr>
      <vt:lpstr>Arial</vt:lpstr>
      <vt:lpstr>Shabnam</vt:lpstr>
      <vt:lpstr>B Titr</vt:lpstr>
      <vt:lpstr>Delivery Plan Consulting by Slidesgo</vt:lpstr>
      <vt:lpstr>PowerPoint Presentation</vt:lpstr>
      <vt:lpstr>01</vt:lpstr>
      <vt:lpstr>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mohammadjavad</dc:creator>
  <cp:lastModifiedBy>Battousai</cp:lastModifiedBy>
  <cp:revision>40</cp:revision>
  <dcterms:modified xsi:type="dcterms:W3CDTF">2024-10-14T23:51:45Z</dcterms:modified>
</cp:coreProperties>
</file>