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39704356027542"/>
          <c:y val="4.1677007295527313E-2"/>
          <c:w val="0.55589164905731581"/>
          <c:h val="0.87376071408793599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75-428B-9429-7C23EFF8ED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75-428B-9429-7C23EFF8ED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75-428B-9429-7C23EFF8ED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75-428B-9429-7C23EFF8ED60}"/>
              </c:ext>
            </c:extLst>
          </c:dPt>
          <c:cat>
            <c:strRef>
              <c:f>Munka1!$A$2:$A$5</c:f>
              <c:strCache>
                <c:ptCount val="3"/>
                <c:pt idx="0">
                  <c:v>1. Hét</c:v>
                </c:pt>
                <c:pt idx="1">
                  <c:v>2. Hét</c:v>
                </c:pt>
                <c:pt idx="2">
                  <c:v>3. Hét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5.5</c:v>
                </c:pt>
                <c:pt idx="1">
                  <c:v>1.5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C-403D-8FC3-15AD8DEFC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8100009108059953"/>
          <c:y val="0.89980884364764058"/>
          <c:w val="0.4065129414049013"/>
          <c:h val="0.10019115635235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0.62879</cdr:x>
      <cdr:y>0.43638</cdr:y>
    </cdr:from>
    <cdr:to>
      <cdr:x>0.74811</cdr:x>
      <cdr:y>0.62393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CC2225D5-B05A-3307-2701-B1BE4E898CBA}"/>
            </a:ext>
          </a:extLst>
        </cdr:cNvPr>
        <cdr:cNvSpPr txBox="1"/>
      </cdr:nvSpPr>
      <cdr:spPr>
        <a:xfrm xmlns:a="http://schemas.openxmlformats.org/drawingml/2006/main">
          <a:off x="4818742" y="21276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sz="2000" kern="1200" dirty="0">
              <a:solidFill>
                <a:schemeClr val="bg1"/>
              </a:solidFill>
            </a:rPr>
            <a:t>55%</a:t>
          </a:r>
        </a:p>
      </cdr:txBody>
    </cdr:sp>
  </cdr:relSizeAnchor>
  <cdr:relSizeAnchor xmlns:cdr="http://schemas.openxmlformats.org/drawingml/2006/chartDrawing">
    <cdr:from>
      <cdr:x>0.31345</cdr:x>
      <cdr:y>0.27188</cdr:y>
    </cdr:from>
    <cdr:to>
      <cdr:x>0.43277</cdr:x>
      <cdr:y>0.45942</cdr:y>
    </cdr:to>
    <cdr:sp macro="" textlink="">
      <cdr:nvSpPr>
        <cdr:cNvPr id="4" name="Szövegdoboz 3">
          <a:extLst xmlns:a="http://schemas.openxmlformats.org/drawingml/2006/main">
            <a:ext uri="{FF2B5EF4-FFF2-40B4-BE49-F238E27FC236}">
              <a16:creationId xmlns:a16="http://schemas.microsoft.com/office/drawing/2014/main" id="{2AF03D69-4F6F-3289-1585-A505BC3EA67E}"/>
            </a:ext>
          </a:extLst>
        </cdr:cNvPr>
        <cdr:cNvSpPr txBox="1"/>
      </cdr:nvSpPr>
      <cdr:spPr>
        <a:xfrm xmlns:a="http://schemas.openxmlformats.org/drawingml/2006/main">
          <a:off x="2402115" y="132556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sz="2000" kern="1200" dirty="0">
              <a:solidFill>
                <a:schemeClr val="bg1"/>
              </a:solidFill>
            </a:rPr>
            <a:t>30%</a:t>
          </a:r>
        </a:p>
      </cdr:txBody>
    </cdr:sp>
  </cdr:relSizeAnchor>
  <cdr:relSizeAnchor xmlns:cdr="http://schemas.openxmlformats.org/drawingml/2006/chartDrawing">
    <cdr:from>
      <cdr:x>0.31345</cdr:x>
      <cdr:y>0.64998</cdr:y>
    </cdr:from>
    <cdr:to>
      <cdr:x>0.43277</cdr:x>
      <cdr:y>0.83752</cdr:y>
    </cdr:to>
    <cdr:sp macro="" textlink="">
      <cdr:nvSpPr>
        <cdr:cNvPr id="5" name="Szövegdoboz 4">
          <a:extLst xmlns:a="http://schemas.openxmlformats.org/drawingml/2006/main">
            <a:ext uri="{FF2B5EF4-FFF2-40B4-BE49-F238E27FC236}">
              <a16:creationId xmlns:a16="http://schemas.microsoft.com/office/drawing/2014/main" id="{D7E2DC68-31C6-9C54-9113-FD7215211B4A}"/>
            </a:ext>
          </a:extLst>
        </cdr:cNvPr>
        <cdr:cNvSpPr txBox="1"/>
      </cdr:nvSpPr>
      <cdr:spPr>
        <a:xfrm xmlns:a="http://schemas.openxmlformats.org/drawingml/2006/main">
          <a:off x="2402115" y="31690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sz="2000" kern="1200" dirty="0">
              <a:solidFill>
                <a:schemeClr val="bg1"/>
              </a:solidFill>
            </a:rPr>
            <a:t>15%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EA44-96F2-4030-98EA-73075B4E5A4E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6C99-12D0-42B1-9C7F-23A1F67456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6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26C99-12D0-42B1-9C7F-23A1F674566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7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BFB222-5575-902C-BB82-52969F3F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4AF1AD-1AB9-BB19-A17F-400683C6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DF55A6-B36A-E6FD-9AEA-C4103CD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BFEFE7-AAD2-A690-C9E4-AE3EC943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81A595-D7E9-3D6C-093B-D0C4359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9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D0B3F-1DEB-96C5-F816-F0F97A8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0745B5-F4DE-8FDA-209E-4627243C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EAB105-1E5A-8765-494D-87F44128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C34368-6CB2-9166-022B-8B0774E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30BA4-3887-0258-29C9-5C944335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7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F561F7F-B7B4-2ABF-29B9-DB4CC64AE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A91A9A-0CF8-D297-DC4C-C82DE149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E70A4A-2AAE-EC89-6A39-A2797FD9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382F16-3176-75BA-D014-A54B434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0DF64F-7BC7-280A-9E6E-2FBBF4F9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A8C11-1F3A-3A46-0184-F14A0CA0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6E6872-9A75-504F-1861-065CF612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6FC5B4-99CF-7344-A553-7DADA920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E00722-0AB6-2AB9-907C-014BE080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038C4E-4BE3-93DA-7D50-53A96EA0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92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95137-1593-9D76-6C00-E84DD6DA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5F9D9A-B72F-1A4C-B583-582597AB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E4DAC1-30A9-3880-C789-0AB0C9F1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67A6EC-13CA-8265-F84B-50711C2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0A9583-72D5-91FE-711A-03640626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3B3C-8DB4-0BAC-882C-EB914051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7729B0-E5D2-2354-3AC2-F60B7E45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0A4F0B-E913-930E-5FE0-F72D8C60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03681B7-679D-AC57-FF0C-C3E27707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2364DA-09AE-B92E-F1D4-1DE9C70B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881240-71FA-FF29-60DE-75D1FAC0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9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17494-2407-62D4-4AA7-8CA68CF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C6156C-723F-2D8B-1ACC-0C8ED8D4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46D8F6-09FF-1E6A-11F4-75D14EB7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4C965D-419F-1973-E8E2-D4CD62086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706F91-CC03-B4BE-C690-6F99FED43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9F4ABD3-75E6-6E1F-4F74-D498B3A0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8FD2F9-337B-A60D-36BD-75305198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FBB6889-8662-7CB7-3CAA-70808DF1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08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DF32E-4085-D611-0CF0-5BEF709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4ACBAA-C9BA-0576-482A-E339E821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F41FC8F-A11D-E384-53B9-18B8A0C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E138F30-4AAA-6E58-6565-52C2A868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3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067029C-6B7F-350E-0BBD-E346E0E9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0D81EC-F8FB-9CE9-CC30-E5AAFF52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75EC6-C54F-4554-4956-BA29D1E8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59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1A1BD-70FF-1EE1-E53C-55A59FE9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8D596F-74FC-3499-A83E-85A91138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A46363-B989-2404-E4E6-6C9AE7CB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AF1316-3721-D372-521A-538ADC8F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3833B2-AD57-3FA2-CD83-B4B69B9C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219240-915A-BD36-F16B-2A7F5E9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9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F55A7-55D7-B1B0-5330-4C77B66A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C7E2C6-A1A2-4A4E-D985-25A6B65F9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891E28-55EF-DE71-308C-E8DBB534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6B2625-7818-9090-B56B-F547EA7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826909-A595-ADBB-4EE0-5DB0759B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1BD8A4-1FE0-C77B-30CA-8FAA5162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4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565E9E3-4D71-B2BA-AF32-F7660932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3857C1-40C3-8C2C-B34E-7FB9278F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8558E8-FEBD-1718-5B3C-90FEDEDB8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EAE89-C6D0-4EA7-AF8A-1835774B16AF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CD33AD-E553-8FCA-7034-87E146123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BDCFBA-9925-959F-E150-59463A55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201E9-C4D2-4EFC-9CD1-F12397C160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37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lareclipserp-dev.h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D3969-BC80-448A-EA95-C4B0A882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"/>
            <a:ext cx="9144000" cy="175657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IKT Projektmunka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Parfüm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7D93D1-E3E1-7D16-2AB5-EDC8652C6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91353"/>
            <a:ext cx="9144000" cy="36664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Varga Gergő és </a:t>
            </a:r>
            <a:r>
              <a:rPr lang="hu-HU" dirty="0" err="1">
                <a:solidFill>
                  <a:schemeClr val="bg1"/>
                </a:solidFill>
              </a:rPr>
              <a:t>Wicha</a:t>
            </a:r>
            <a:r>
              <a:rPr lang="hu-HU" dirty="0">
                <a:solidFill>
                  <a:schemeClr val="bg1"/>
                </a:solidFill>
              </a:rPr>
              <a:t> Zalán</a:t>
            </a:r>
          </a:p>
        </p:txBody>
      </p:sp>
      <p:pic>
        <p:nvPicPr>
          <p:cNvPr id="7" name="Kép 6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9703160-E71A-532B-319E-12BD14DC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89" y="3041877"/>
            <a:ext cx="2580821" cy="7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5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065CE-712A-A255-A171-EA3014C1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8" y="365125"/>
            <a:ext cx="7403592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Tartalomjegyzék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469619-C1A5-EE28-89FD-1DD89B771BCB}"/>
              </a:ext>
            </a:extLst>
          </p:cNvPr>
          <p:cNvSpPr txBox="1"/>
          <p:nvPr/>
        </p:nvSpPr>
        <p:spPr>
          <a:xfrm>
            <a:off x="1200149" y="2002536"/>
            <a:ext cx="829219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3500" dirty="0">
                <a:solidFill>
                  <a:schemeClr val="bg1"/>
                </a:solidFill>
              </a:rPr>
              <a:t>Bemutatkozás</a:t>
            </a:r>
          </a:p>
          <a:p>
            <a:pPr marL="285750" indent="-285750">
              <a:buFontTx/>
              <a:buChar char="-"/>
            </a:pPr>
            <a:r>
              <a:rPr lang="hu-HU" sz="3500" dirty="0">
                <a:solidFill>
                  <a:schemeClr val="bg1"/>
                </a:solidFill>
              </a:rPr>
              <a:t>Téma </a:t>
            </a:r>
          </a:p>
          <a:p>
            <a:pPr marL="285750" indent="-285750">
              <a:buFontTx/>
              <a:buChar char="-"/>
            </a:pPr>
            <a:r>
              <a:rPr lang="hu-HU" sz="3500" dirty="0">
                <a:solidFill>
                  <a:schemeClr val="bg1"/>
                </a:solidFill>
              </a:rPr>
              <a:t>Feladatok és az Időbeosztása (Diagram)</a:t>
            </a:r>
          </a:p>
          <a:p>
            <a:pPr marL="285750" indent="-285750">
              <a:buFontTx/>
              <a:buChar char="-"/>
            </a:pPr>
            <a:r>
              <a:rPr lang="hu-HU" sz="3500" dirty="0">
                <a:solidFill>
                  <a:schemeClr val="bg1"/>
                </a:solidFill>
              </a:rPr>
              <a:t>Véleményezés</a:t>
            </a:r>
          </a:p>
          <a:p>
            <a:pPr marL="285750" indent="-285750">
              <a:buFontTx/>
              <a:buChar char="-"/>
            </a:pPr>
            <a:r>
              <a:rPr lang="hu-HU" sz="3500" dirty="0">
                <a:solidFill>
                  <a:schemeClr val="bg1"/>
                </a:solidFill>
              </a:rPr>
              <a:t>Lezárás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0" name="Kép 9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080B070-6D53-6A94-E291-9BE3444B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1285" y="610711"/>
            <a:ext cx="2781300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33568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394ED-8E6E-869F-80D8-D287A3FB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343" y="365125"/>
            <a:ext cx="7449456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B70D6-4A43-A2A8-8F6E-7D8ADBDF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projektmunka </a:t>
            </a:r>
            <a:r>
              <a:rPr lang="hu-HU" dirty="0" err="1">
                <a:solidFill>
                  <a:schemeClr val="bg1"/>
                </a:solidFill>
              </a:rPr>
              <a:t>témaja</a:t>
            </a:r>
            <a:r>
              <a:rPr lang="hu-HU" dirty="0">
                <a:solidFill>
                  <a:schemeClr val="bg1"/>
                </a:solidFill>
              </a:rPr>
              <a:t> a parfüm volt. Ennek a munkának több része is volt. Weboldal, </a:t>
            </a:r>
            <a:r>
              <a:rPr lang="hu-HU" dirty="0" err="1">
                <a:solidFill>
                  <a:schemeClr val="bg1"/>
                </a:solidFill>
              </a:rPr>
              <a:t>Figma</a:t>
            </a:r>
            <a:r>
              <a:rPr lang="hu-HU" dirty="0">
                <a:solidFill>
                  <a:schemeClr val="bg1"/>
                </a:solidFill>
              </a:rPr>
              <a:t>, Python, Folyamatábra, </a:t>
            </a:r>
            <a:r>
              <a:rPr lang="hu-HU" dirty="0" err="1">
                <a:solidFill>
                  <a:schemeClr val="bg1"/>
                </a:solidFill>
              </a:rPr>
              <a:t>Trello</a:t>
            </a:r>
            <a:r>
              <a:rPr lang="hu-HU" dirty="0">
                <a:solidFill>
                  <a:schemeClr val="bg1"/>
                </a:solidFill>
              </a:rPr>
              <a:t> és a GitHub használatára volt szükség a megvalósításhoz.</a:t>
            </a:r>
          </a:p>
          <a:p>
            <a:r>
              <a:rPr lang="hu-HU" dirty="0">
                <a:solidFill>
                  <a:schemeClr val="bg1"/>
                </a:solidFill>
              </a:rPr>
              <a:t>Egy nagyon letisztult és könnyen kezelhető </a:t>
            </a:r>
            <a:r>
              <a:rPr lang="hu-H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weboldal</a:t>
            </a:r>
            <a:r>
              <a:rPr lang="hu-HU" dirty="0">
                <a:solidFill>
                  <a:schemeClr val="bg1"/>
                </a:solidFill>
              </a:rPr>
              <a:t>, illetve a drótvázának létrehozása</a:t>
            </a:r>
          </a:p>
          <a:p>
            <a:r>
              <a:rPr lang="hu-HU" dirty="0">
                <a:solidFill>
                  <a:schemeClr val="bg1"/>
                </a:solidFill>
              </a:rPr>
              <a:t>Átlátható </a:t>
            </a:r>
            <a:r>
              <a:rPr lang="hu-HU" dirty="0" err="1">
                <a:solidFill>
                  <a:schemeClr val="bg1"/>
                </a:solidFill>
              </a:rPr>
              <a:t>python</a:t>
            </a:r>
            <a:r>
              <a:rPr lang="hu-HU" dirty="0">
                <a:solidFill>
                  <a:schemeClr val="bg1"/>
                </a:solidFill>
              </a:rPr>
              <a:t> és folyamatábra</a:t>
            </a:r>
          </a:p>
          <a:p>
            <a:r>
              <a:rPr lang="hu-HU" dirty="0">
                <a:solidFill>
                  <a:schemeClr val="bg1"/>
                </a:solidFill>
              </a:rPr>
              <a:t>Részletes </a:t>
            </a:r>
            <a:r>
              <a:rPr lang="hu-HU" dirty="0" err="1">
                <a:solidFill>
                  <a:schemeClr val="bg1"/>
                </a:solidFill>
              </a:rPr>
              <a:t>Trello</a:t>
            </a:r>
            <a:r>
              <a:rPr lang="hu-HU" dirty="0">
                <a:solidFill>
                  <a:schemeClr val="bg1"/>
                </a:solidFill>
              </a:rPr>
              <a:t> és GitHub vezetés</a:t>
            </a:r>
          </a:p>
          <a:p>
            <a:r>
              <a:rPr lang="hu-HU" dirty="0">
                <a:solidFill>
                  <a:schemeClr val="bg1"/>
                </a:solidFill>
              </a:rPr>
              <a:t>A weblap ötletét és kialakítását a </a:t>
            </a:r>
            <a:r>
              <a:rPr lang="hu-HU" dirty="0" err="1">
                <a:solidFill>
                  <a:schemeClr val="bg1"/>
                </a:solidFill>
              </a:rPr>
              <a:t>Superz</a:t>
            </a:r>
            <a:r>
              <a:rPr lang="hu-HU" dirty="0">
                <a:solidFill>
                  <a:schemeClr val="bg1"/>
                </a:solidFill>
              </a:rPr>
              <a:t>. Budapest ihlette.</a:t>
            </a:r>
          </a:p>
        </p:txBody>
      </p:sp>
      <p:pic>
        <p:nvPicPr>
          <p:cNvPr id="4" name="Kép 3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AA8B78E-D6EB-B19B-2E10-26962FF13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711"/>
            <a:ext cx="2781300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C808C9-A03A-B51B-05F9-6959C293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456" y="365125"/>
            <a:ext cx="7333343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Feladatok és Idő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59D9C7-F6D1-806B-4E34-B51DAAA9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1571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python</a:t>
            </a:r>
            <a:r>
              <a:rPr lang="hu-HU" dirty="0">
                <a:solidFill>
                  <a:schemeClr val="bg1"/>
                </a:solidFill>
              </a:rPr>
              <a:t> és folyamatábra feladat az összes csapattagnak kötelező feladata volt.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weboldal nagy részét Varga Gergő a </a:t>
            </a:r>
            <a:r>
              <a:rPr lang="hu-HU" dirty="0" err="1">
                <a:solidFill>
                  <a:schemeClr val="bg1"/>
                </a:solidFill>
              </a:rPr>
              <a:t>korrigációt</a:t>
            </a:r>
            <a:r>
              <a:rPr lang="hu-HU" dirty="0">
                <a:solidFill>
                  <a:schemeClr val="bg1"/>
                </a:solidFill>
              </a:rPr>
              <a:t> pedig </a:t>
            </a:r>
            <a:r>
              <a:rPr lang="hu-HU" dirty="0" err="1">
                <a:solidFill>
                  <a:schemeClr val="bg1"/>
                </a:solidFill>
              </a:rPr>
              <a:t>Wicha</a:t>
            </a:r>
            <a:r>
              <a:rPr lang="hu-HU" dirty="0">
                <a:solidFill>
                  <a:schemeClr val="bg1"/>
                </a:solidFill>
              </a:rPr>
              <a:t> Zalán készítette.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*A diagram a feladatok megoldását hetekre osztva mutatja be*</a:t>
            </a:r>
          </a:p>
        </p:txBody>
      </p:sp>
      <p:pic>
        <p:nvPicPr>
          <p:cNvPr id="4" name="Kép 3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FD51104-1635-01D1-CB5C-9839344D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711"/>
            <a:ext cx="2781300" cy="834390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6A70ADA-7665-E929-1E83-3DDF3F773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804026"/>
              </p:ext>
            </p:extLst>
          </p:nvPr>
        </p:nvGraphicFramePr>
        <p:xfrm>
          <a:off x="5747658" y="1301373"/>
          <a:ext cx="7663542" cy="487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541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588B4-47D5-8A9B-2CAC-95D0AF00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1" y="365125"/>
            <a:ext cx="752202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Véleményezés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B8B67B-F1B6-1E91-A685-CD5E2F30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500" dirty="0">
                <a:solidFill>
                  <a:schemeClr val="bg1"/>
                </a:solidFill>
              </a:rPr>
              <a:t>A projektmunka témája nagyon jó volt mert szabadon választható volt :), ezért az ötletmerítéshez nem kellett sok időt befektetni.</a:t>
            </a:r>
          </a:p>
          <a:p>
            <a:pPr marL="0" indent="0">
              <a:buNone/>
            </a:pPr>
            <a:endParaRPr lang="hu-HU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3500" dirty="0">
                <a:solidFill>
                  <a:schemeClr val="bg1"/>
                </a:solidFill>
                <a:sym typeface="Wingdings" panose="05000000000000000000" pitchFamily="2" charset="2"/>
              </a:rPr>
              <a:t>A kidolgozás sem volt izzasztó ezért nem kellett parfümöt fújkálnom magamra, hogy eltűntessem az izzadság szagomat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Kép 3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03AE6ED-3731-493E-0373-AEA0736E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711"/>
            <a:ext cx="2781300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1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35607-4E58-6BAD-60B4-DFB28A40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65125"/>
            <a:ext cx="73914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Lezárás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026D3-E55A-77AF-CA1F-6715268E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>
                <a:solidFill>
                  <a:schemeClr val="bg1"/>
                </a:solidFill>
              </a:rPr>
              <a:t>Összességében egy nagyon jó témájú és feladatokkal kiosztott projektmunkát kaptunk, aminek nagyon örültünk. Reméljük, hogy több hasonló feladatot fogunk kapni vagy lesz lehetőség választani a témát.</a:t>
            </a:r>
          </a:p>
        </p:txBody>
      </p:sp>
      <p:pic>
        <p:nvPicPr>
          <p:cNvPr id="4" name="Kép 3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A31880F-EC05-3A1D-4391-25716F04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711"/>
            <a:ext cx="2781300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B784B-BD22-2E05-1910-4A4A114CF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888B-9009-A8BC-A487-F02556B6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76689"/>
            <a:ext cx="9144000" cy="175657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CAF7CA-734A-D3F6-3B07-DA4B0500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91353"/>
            <a:ext cx="9144000" cy="36664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Varga Gergő és </a:t>
            </a:r>
            <a:r>
              <a:rPr lang="hu-HU" dirty="0" err="1">
                <a:solidFill>
                  <a:schemeClr val="bg1"/>
                </a:solidFill>
              </a:rPr>
              <a:t>Wicha</a:t>
            </a:r>
            <a:r>
              <a:rPr lang="hu-HU" dirty="0">
                <a:solidFill>
                  <a:schemeClr val="bg1"/>
                </a:solidFill>
              </a:rPr>
              <a:t> Zalán</a:t>
            </a:r>
          </a:p>
        </p:txBody>
      </p:sp>
      <p:pic>
        <p:nvPicPr>
          <p:cNvPr id="7" name="Kép 6" descr="A képen szöveg, Betűtípus, Grafika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C9CF44E-9B2A-DE06-457F-C224CF0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3011805"/>
            <a:ext cx="2781300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212</Words>
  <Application>Microsoft Office PowerPoint</Application>
  <PresentationFormat>Szélesvásznú</PresentationFormat>
  <Paragraphs>30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Office-téma</vt:lpstr>
      <vt:lpstr>IKT Projektmunka  Parfüm</vt:lpstr>
      <vt:lpstr>Tartalomjegyzék</vt:lpstr>
      <vt:lpstr>Téma</vt:lpstr>
      <vt:lpstr>Feladatok és Idő elosztása</vt:lpstr>
      <vt:lpstr>Véleményezés</vt:lpstr>
      <vt:lpstr>Lezárás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Zalán Wicha</cp:lastModifiedBy>
  <cp:revision>1</cp:revision>
  <dcterms:created xsi:type="dcterms:W3CDTF">2025-03-15T20:36:24Z</dcterms:created>
  <dcterms:modified xsi:type="dcterms:W3CDTF">2025-03-15T22:40:30Z</dcterms:modified>
</cp:coreProperties>
</file>