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1.</a:t>
            </a:r>
            <a:r>
              <a:rPr lang="hu-HU" baseline="0" dirty="0"/>
              <a:t> Hét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Munka1!$A$2:$A$5</c:f>
              <c:strCache>
                <c:ptCount val="4"/>
                <c:pt idx="0">
                  <c:v>Web</c:v>
                </c:pt>
                <c:pt idx="1">
                  <c:v>Python</c:v>
                </c:pt>
                <c:pt idx="2">
                  <c:v>Figma, folyamatábra</c:v>
                </c:pt>
                <c:pt idx="3">
                  <c:v>PPT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1.4</c:v>
                </c:pt>
                <c:pt idx="1">
                  <c:v>5.5</c:v>
                </c:pt>
                <c:pt idx="2">
                  <c:v>3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7-4E9A-8894-ADCC0766B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2. Hét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Munka1!$A$2:$A$5</c:f>
              <c:strCache>
                <c:ptCount val="4"/>
                <c:pt idx="0">
                  <c:v>Web</c:v>
                </c:pt>
                <c:pt idx="1">
                  <c:v>Python</c:v>
                </c:pt>
                <c:pt idx="2">
                  <c:v>Figma, Folyamatábra</c:v>
                </c:pt>
                <c:pt idx="3">
                  <c:v>PPT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6.9</c:v>
                </c:pt>
                <c:pt idx="1">
                  <c:v>0.1</c:v>
                </c:pt>
                <c:pt idx="2">
                  <c:v>0.3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8-45E6-BF80-C84FEB1167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386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7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112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746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40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464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3462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09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235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17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67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45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34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76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94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1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7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565318-F30E-4C50-9116-0A3B3F25C28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EC903D-842F-42E2-9C71-9F5C55442A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193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19B5FD-9DFE-43EA-AC60-4C68F33D1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u="sng" dirty="0"/>
              <a:t>IKT Projektmunka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993B64-8D88-43B1-AFAE-46F0E8A86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Varga </a:t>
            </a:r>
            <a:r>
              <a:rPr lang="hu-HU" dirty="0" err="1"/>
              <a:t>gergő</a:t>
            </a:r>
            <a:endParaRPr lang="hu-HU" dirty="0"/>
          </a:p>
          <a:p>
            <a:r>
              <a:rPr lang="hu-HU" dirty="0"/>
              <a:t>Szilágyi levente</a:t>
            </a:r>
          </a:p>
        </p:txBody>
      </p:sp>
    </p:spTree>
    <p:extLst>
      <p:ext uri="{BB962C8B-B14F-4D97-AF65-F5344CB8AC3E}">
        <p14:creationId xmlns:p14="http://schemas.microsoft.com/office/powerpoint/2010/main" val="42141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24F848-3FB8-4A3B-92FF-3B3AE8C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Feladat Beosztás</a:t>
            </a:r>
            <a:r>
              <a:rPr lang="hu-HU" dirty="0"/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02A557-F56F-4C2A-BF8F-79AEBBBAE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/>
              <a:t>Levente:</a:t>
            </a:r>
          </a:p>
          <a:p>
            <a:pPr marL="0" indent="0">
              <a:buNone/>
            </a:pPr>
            <a:r>
              <a:rPr lang="hu-HU" sz="3200" dirty="0"/>
              <a:t>	- Python</a:t>
            </a:r>
          </a:p>
          <a:p>
            <a:pPr marL="0" indent="0">
              <a:buNone/>
            </a:pPr>
            <a:r>
              <a:rPr lang="hu-HU" sz="3200" dirty="0"/>
              <a:t>	- PPT</a:t>
            </a:r>
          </a:p>
          <a:p>
            <a:pPr marL="0" indent="0">
              <a:buNone/>
            </a:pPr>
            <a:r>
              <a:rPr lang="hu-HU" sz="3200" dirty="0"/>
              <a:t>	- CSS</a:t>
            </a:r>
          </a:p>
          <a:p>
            <a:pPr marL="0" indent="0">
              <a:buNone/>
            </a:pPr>
            <a:r>
              <a:rPr lang="hu-HU" sz="3200" dirty="0"/>
              <a:t>	- Folyamatábra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16B66C4-45D0-48FE-A99D-5F61FF761B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/>
              <a:t>Gergő</a:t>
            </a:r>
          </a:p>
          <a:p>
            <a:pPr marL="0" indent="0">
              <a:buNone/>
            </a:pPr>
            <a:r>
              <a:rPr lang="hu-HU" sz="3200" dirty="0"/>
              <a:t>	- HTML</a:t>
            </a:r>
          </a:p>
          <a:p>
            <a:pPr marL="0" indent="0">
              <a:buNone/>
            </a:pPr>
            <a:r>
              <a:rPr lang="hu-HU" sz="3200" dirty="0"/>
              <a:t>	- </a:t>
            </a:r>
            <a:r>
              <a:rPr lang="hu-HU" sz="3200" dirty="0" err="1"/>
              <a:t>Figma</a:t>
            </a:r>
            <a:endParaRPr lang="hu-HU" sz="3200" dirty="0"/>
          </a:p>
          <a:p>
            <a:pPr marL="0" indent="0">
              <a:buNone/>
            </a:pPr>
            <a:r>
              <a:rPr lang="hu-HU" sz="3200" dirty="0"/>
              <a:t>	- </a:t>
            </a:r>
            <a:r>
              <a:rPr lang="hu-HU" sz="3200" dirty="0" err="1"/>
              <a:t>Github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94647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E63857-10A1-4E0F-9834-B8CC023E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Folyamatábra: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496C6E-D8F4-4318-983E-1ED49A4D2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065867"/>
            <a:ext cx="8726647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/>
              <a:t>A folyamatábrán 5 alkalommal kellet változtatni</a:t>
            </a:r>
          </a:p>
        </p:txBody>
      </p:sp>
    </p:spTree>
    <p:extLst>
      <p:ext uri="{BB962C8B-B14F-4D97-AF65-F5344CB8AC3E}">
        <p14:creationId xmlns:p14="http://schemas.microsoft.com/office/powerpoint/2010/main" val="197901787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E99C2D2-86B5-49AE-9897-90240AD38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346947"/>
              </p:ext>
            </p:extLst>
          </p:nvPr>
        </p:nvGraphicFramePr>
        <p:xfrm>
          <a:off x="1770325" y="541872"/>
          <a:ext cx="8651350" cy="5774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445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8338BE-159A-476B-A483-EA76F7BAC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123220"/>
              </p:ext>
            </p:extLst>
          </p:nvPr>
        </p:nvGraphicFramePr>
        <p:xfrm>
          <a:off x="1832005" y="586336"/>
          <a:ext cx="8527990" cy="5685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471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BBF78-FE7D-4395-B944-B80EE6BBC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u="sng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42744644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43</TotalTime>
  <Words>50</Words>
  <Application>Microsoft Office PowerPoint</Application>
  <PresentationFormat>Szélesvásznú</PresentationFormat>
  <Paragraphs>18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Égi</vt:lpstr>
      <vt:lpstr>IKT Projektmunka</vt:lpstr>
      <vt:lpstr>Feladat Beosztás:</vt:lpstr>
      <vt:lpstr>Folyamatábra:</vt:lpstr>
      <vt:lpstr>PowerPoint-bemutató</vt:lpstr>
      <vt:lpstr>PowerPoint-bemutató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Projektmunka</dc:title>
  <dc:creator>Levi</dc:creator>
  <cp:lastModifiedBy>Levi</cp:lastModifiedBy>
  <cp:revision>4</cp:revision>
  <dcterms:created xsi:type="dcterms:W3CDTF">2024-12-15T19:55:49Z</dcterms:created>
  <dcterms:modified xsi:type="dcterms:W3CDTF">2024-12-15T20:39:41Z</dcterms:modified>
</cp:coreProperties>
</file>