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303" r:id="rId3"/>
    <p:sldId id="304" r:id="rId5"/>
    <p:sldId id="301" r:id="rId6"/>
    <p:sldId id="369" r:id="rId7"/>
    <p:sldId id="370" r:id="rId8"/>
    <p:sldId id="371" r:id="rId9"/>
    <p:sldId id="372" r:id="rId10"/>
    <p:sldId id="373" r:id="rId11"/>
    <p:sldId id="374" r:id="rId12"/>
    <p:sldId id="375" r:id="rId13"/>
    <p:sldId id="288" r:id="rId14"/>
    <p:sldId id="33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大纲" id="{BC1B14AF-D78B-4C16-A769-AA4AE6F92359}">
          <p14:sldIdLst>
            <p14:sldId id="303"/>
            <p14:sldId id="304"/>
          </p14:sldIdLst>
        </p14:section>
        <p14:section name="内容" id="{CFCF8799-87A6-4038-82B7-95ADB2B75C96}">
          <p14:sldIdLst>
            <p14:sldId id="301"/>
            <p14:sldId id="369"/>
            <p14:sldId id="370"/>
            <p14:sldId id="371"/>
            <p14:sldId id="372"/>
            <p14:sldId id="373"/>
            <p14:sldId id="374"/>
            <p14:sldId id="375"/>
            <p14:sldId id="288"/>
          </p14:sldIdLst>
        </p14:section>
        <p14:section name="结尾" id="{17EBA744-A9DE-444B-9645-F522DCC206C0}">
          <p14:sldIdLst>
            <p14:sldId id="33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010E"/>
    <a:srgbClr val="CC3300"/>
    <a:srgbClr val="CC4226"/>
    <a:srgbClr val="780009"/>
    <a:srgbClr val="651B13"/>
    <a:srgbClr val="352850"/>
    <a:srgbClr val="885F04"/>
    <a:srgbClr val="192A5F"/>
    <a:srgbClr val="1B5D58"/>
    <a:srgbClr val="541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1753" autoAdjust="0"/>
    <p:restoredTop sz="94660"/>
  </p:normalViewPr>
  <p:slideViewPr>
    <p:cSldViewPr snapToGrid="0">
      <p:cViewPr varScale="1">
        <p:scale>
          <a:sx n="101" d="100"/>
          <a:sy n="101" d="100"/>
        </p:scale>
        <p:origin x="768" y="102"/>
      </p:cViewPr>
      <p:guideLst>
        <p:guide pos="3870"/>
        <p:guide orient="horz" pos="2159"/>
        <p:guide pos="3014"/>
        <p:guide pos="4692"/>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5" d="100"/>
          <a:sy n="55" d="100"/>
        </p:scale>
        <p:origin x="1812"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0F6B53-9E3B-4C54-8733-630783A95104}" type="datetimeFigureOut">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1F0B8D-DCD7-4156-A67A-F9E102284B85}" type="slidenum">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C01D096-FAED-4D1A-B352-C58DC2C3D816}"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18AA5F0-770B-410C-90B7-ECBA0CF9027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58" name="矩形 57"/>
          <p:cNvSpPr/>
          <p:nvPr userDrawn="1"/>
        </p:nvSpPr>
        <p:spPr>
          <a:xfrm>
            <a:off x="-1" y="6438901"/>
            <a:ext cx="12192001" cy="419100"/>
          </a:xfrm>
          <a:prstGeom prst="rect">
            <a:avLst/>
          </a:prstGeom>
          <a:blipFill>
            <a:blip r:embed="rId2" cstate="screen">
              <a:duotone>
                <a:prstClr val="black"/>
                <a:schemeClr val="accent1">
                  <a:tint val="45000"/>
                  <a:satMod val="400000"/>
                </a:schemeClr>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812800"/>
            <a:ext cx="1151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标题 53"/>
          <p:cNvSpPr>
            <a:spLocks noGrp="1"/>
          </p:cNvSpPr>
          <p:nvPr userDrawn="1">
            <p:ph type="title" hasCustomPrompt="1"/>
          </p:nvPr>
        </p:nvSpPr>
        <p:spPr>
          <a:xfrm>
            <a:off x="942664" y="203792"/>
            <a:ext cx="7282912" cy="523220"/>
          </a:xfrm>
        </p:spPr>
        <p:txBody>
          <a:bodyPr bIns="0" anchor="b" anchorCtr="0">
            <a:normAutofit/>
          </a:bodyPr>
          <a:lstStyle>
            <a:lvl1pPr>
              <a:defRPr lang="zh-CN" altLang="en-US" sz="2800" b="1" kern="1200" spc="100" baseline="0" dirty="0">
                <a:solidFill>
                  <a:schemeClr val="accent1">
                    <a:lumMod val="75000"/>
                  </a:schemeClr>
                </a:solidFill>
                <a:latin typeface="+mj-ea"/>
                <a:ea typeface="+mj-ea"/>
                <a:cs typeface="+mn-cs"/>
              </a:defRPr>
            </a:lvl1pPr>
          </a:lstStyle>
          <a:p>
            <a:r>
              <a:rPr lang="zh-CN" altLang="en-US" dirty="0"/>
              <a:t>单击此处输入标题</a:t>
            </a:r>
            <a:endParaRPr lang="zh-CN" altLang="en-US" dirty="0"/>
          </a:p>
        </p:txBody>
      </p:sp>
      <p:sp>
        <p:nvSpPr>
          <p:cNvPr id="5" name="矩形 4"/>
          <p:cNvSpPr/>
          <p:nvPr userDrawn="1"/>
        </p:nvSpPr>
        <p:spPr>
          <a:xfrm>
            <a:off x="0" y="203792"/>
            <a:ext cx="931785" cy="5688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p:cNvSpPr>
            <a:spLocks noChangeAspect="1"/>
          </p:cNvSpPr>
          <p:nvPr userDrawn="1"/>
        </p:nvSpPr>
        <p:spPr>
          <a:xfrm>
            <a:off x="9885895" y="316951"/>
            <a:ext cx="1633005" cy="359261"/>
          </a:xfrm>
          <a:custGeom>
            <a:avLst/>
            <a:gdLst>
              <a:gd name="connsiteX0" fmla="*/ 650145 w 2176764"/>
              <a:gd name="connsiteY0" fmla="*/ 380886 h 478888"/>
              <a:gd name="connsiteX1" fmla="*/ 635410 w 2176764"/>
              <a:gd name="connsiteY1" fmla="*/ 420881 h 478888"/>
              <a:gd name="connsiteX2" fmla="*/ 666118 w 2176764"/>
              <a:gd name="connsiteY2" fmla="*/ 420881 h 478888"/>
              <a:gd name="connsiteX3" fmla="*/ 651631 w 2176764"/>
              <a:gd name="connsiteY3" fmla="*/ 380886 h 478888"/>
              <a:gd name="connsiteX4" fmla="*/ 2041766 w 2176764"/>
              <a:gd name="connsiteY4" fmla="*/ 380143 h 478888"/>
              <a:gd name="connsiteX5" fmla="*/ 2041766 w 2176764"/>
              <a:gd name="connsiteY5" fmla="*/ 412585 h 478888"/>
              <a:gd name="connsiteX6" fmla="*/ 2051425 w 2176764"/>
              <a:gd name="connsiteY6" fmla="*/ 412585 h 478888"/>
              <a:gd name="connsiteX7" fmla="*/ 2061640 w 2176764"/>
              <a:gd name="connsiteY7" fmla="*/ 412028 h 478888"/>
              <a:gd name="connsiteX8" fmla="*/ 2068636 w 2176764"/>
              <a:gd name="connsiteY8" fmla="*/ 409737 h 478888"/>
              <a:gd name="connsiteX9" fmla="*/ 2072661 w 2176764"/>
              <a:gd name="connsiteY9" fmla="*/ 404660 h 478888"/>
              <a:gd name="connsiteX10" fmla="*/ 2073961 w 2176764"/>
              <a:gd name="connsiteY10" fmla="*/ 395869 h 478888"/>
              <a:gd name="connsiteX11" fmla="*/ 2072661 w 2176764"/>
              <a:gd name="connsiteY11" fmla="*/ 387944 h 478888"/>
              <a:gd name="connsiteX12" fmla="*/ 2068636 w 2176764"/>
              <a:gd name="connsiteY12" fmla="*/ 383115 h 478888"/>
              <a:gd name="connsiteX13" fmla="*/ 2061640 w 2176764"/>
              <a:gd name="connsiteY13" fmla="*/ 380762 h 478888"/>
              <a:gd name="connsiteX14" fmla="*/ 2051425 w 2176764"/>
              <a:gd name="connsiteY14" fmla="*/ 380143 h 478888"/>
              <a:gd name="connsiteX15" fmla="*/ 1270241 w 2176764"/>
              <a:gd name="connsiteY15" fmla="*/ 380143 h 478888"/>
              <a:gd name="connsiteX16" fmla="*/ 1270241 w 2176764"/>
              <a:gd name="connsiteY16" fmla="*/ 412585 h 478888"/>
              <a:gd name="connsiteX17" fmla="*/ 1279900 w 2176764"/>
              <a:gd name="connsiteY17" fmla="*/ 412585 h 478888"/>
              <a:gd name="connsiteX18" fmla="*/ 1290115 w 2176764"/>
              <a:gd name="connsiteY18" fmla="*/ 412028 h 478888"/>
              <a:gd name="connsiteX19" fmla="*/ 1297111 w 2176764"/>
              <a:gd name="connsiteY19" fmla="*/ 409737 h 478888"/>
              <a:gd name="connsiteX20" fmla="*/ 1301136 w 2176764"/>
              <a:gd name="connsiteY20" fmla="*/ 404660 h 478888"/>
              <a:gd name="connsiteX21" fmla="*/ 1302436 w 2176764"/>
              <a:gd name="connsiteY21" fmla="*/ 395869 h 478888"/>
              <a:gd name="connsiteX22" fmla="*/ 1301136 w 2176764"/>
              <a:gd name="connsiteY22" fmla="*/ 387944 h 478888"/>
              <a:gd name="connsiteX23" fmla="*/ 1297111 w 2176764"/>
              <a:gd name="connsiteY23" fmla="*/ 383115 h 478888"/>
              <a:gd name="connsiteX24" fmla="*/ 1290115 w 2176764"/>
              <a:gd name="connsiteY24" fmla="*/ 380762 h 478888"/>
              <a:gd name="connsiteX25" fmla="*/ 1279900 w 2176764"/>
              <a:gd name="connsiteY25" fmla="*/ 380143 h 478888"/>
              <a:gd name="connsiteX26" fmla="*/ 822566 w 2176764"/>
              <a:gd name="connsiteY26" fmla="*/ 380143 h 478888"/>
              <a:gd name="connsiteX27" fmla="*/ 822566 w 2176764"/>
              <a:gd name="connsiteY27" fmla="*/ 446637 h 478888"/>
              <a:gd name="connsiteX28" fmla="*/ 835939 w 2176764"/>
              <a:gd name="connsiteY28" fmla="*/ 446637 h 478888"/>
              <a:gd name="connsiteX29" fmla="*/ 848198 w 2176764"/>
              <a:gd name="connsiteY29" fmla="*/ 445089 h 478888"/>
              <a:gd name="connsiteX30" fmla="*/ 857795 w 2176764"/>
              <a:gd name="connsiteY30" fmla="*/ 439765 h 478888"/>
              <a:gd name="connsiteX31" fmla="*/ 863986 w 2176764"/>
              <a:gd name="connsiteY31" fmla="*/ 429549 h 478888"/>
              <a:gd name="connsiteX32" fmla="*/ 866153 w 2176764"/>
              <a:gd name="connsiteY32" fmla="*/ 413452 h 478888"/>
              <a:gd name="connsiteX33" fmla="*/ 863862 w 2176764"/>
              <a:gd name="connsiteY33" fmla="*/ 396673 h 478888"/>
              <a:gd name="connsiteX34" fmla="*/ 857547 w 2176764"/>
              <a:gd name="connsiteY34" fmla="*/ 386520 h 478888"/>
              <a:gd name="connsiteX35" fmla="*/ 848012 w 2176764"/>
              <a:gd name="connsiteY35" fmla="*/ 381505 h 478888"/>
              <a:gd name="connsiteX36" fmla="*/ 835939 w 2176764"/>
              <a:gd name="connsiteY36" fmla="*/ 380143 h 478888"/>
              <a:gd name="connsiteX37" fmla="*/ 727316 w 2176764"/>
              <a:gd name="connsiteY37" fmla="*/ 380143 h 478888"/>
              <a:gd name="connsiteX38" fmla="*/ 727316 w 2176764"/>
              <a:gd name="connsiteY38" fmla="*/ 446637 h 478888"/>
              <a:gd name="connsiteX39" fmla="*/ 740690 w 2176764"/>
              <a:gd name="connsiteY39" fmla="*/ 446637 h 478888"/>
              <a:gd name="connsiteX40" fmla="*/ 752948 w 2176764"/>
              <a:gd name="connsiteY40" fmla="*/ 445089 h 478888"/>
              <a:gd name="connsiteX41" fmla="*/ 762545 w 2176764"/>
              <a:gd name="connsiteY41" fmla="*/ 439765 h 478888"/>
              <a:gd name="connsiteX42" fmla="*/ 768736 w 2176764"/>
              <a:gd name="connsiteY42" fmla="*/ 429549 h 478888"/>
              <a:gd name="connsiteX43" fmla="*/ 770903 w 2176764"/>
              <a:gd name="connsiteY43" fmla="*/ 413452 h 478888"/>
              <a:gd name="connsiteX44" fmla="*/ 768612 w 2176764"/>
              <a:gd name="connsiteY44" fmla="*/ 396673 h 478888"/>
              <a:gd name="connsiteX45" fmla="*/ 762297 w 2176764"/>
              <a:gd name="connsiteY45" fmla="*/ 386520 h 478888"/>
              <a:gd name="connsiteX46" fmla="*/ 752762 w 2176764"/>
              <a:gd name="connsiteY46" fmla="*/ 381505 h 478888"/>
              <a:gd name="connsiteX47" fmla="*/ 740690 w 2176764"/>
              <a:gd name="connsiteY47" fmla="*/ 380143 h 478888"/>
              <a:gd name="connsiteX48" fmla="*/ 1722269 w 2176764"/>
              <a:gd name="connsiteY48" fmla="*/ 378657 h 478888"/>
              <a:gd name="connsiteX49" fmla="*/ 1709515 w 2176764"/>
              <a:gd name="connsiteY49" fmla="*/ 380762 h 478888"/>
              <a:gd name="connsiteX50" fmla="*/ 1701776 w 2176764"/>
              <a:gd name="connsiteY50" fmla="*/ 387139 h 478888"/>
              <a:gd name="connsiteX51" fmla="*/ 1697938 w 2176764"/>
              <a:gd name="connsiteY51" fmla="*/ 397974 h 478888"/>
              <a:gd name="connsiteX52" fmla="*/ 1696885 w 2176764"/>
              <a:gd name="connsiteY52" fmla="*/ 413452 h 478888"/>
              <a:gd name="connsiteX53" fmla="*/ 1697938 w 2176764"/>
              <a:gd name="connsiteY53" fmla="*/ 429178 h 478888"/>
              <a:gd name="connsiteX54" fmla="*/ 1701776 w 2176764"/>
              <a:gd name="connsiteY54" fmla="*/ 439950 h 478888"/>
              <a:gd name="connsiteX55" fmla="*/ 1709515 w 2176764"/>
              <a:gd name="connsiteY55" fmla="*/ 446142 h 478888"/>
              <a:gd name="connsiteX56" fmla="*/ 1722269 w 2176764"/>
              <a:gd name="connsiteY56" fmla="*/ 448123 h 478888"/>
              <a:gd name="connsiteX57" fmla="*/ 1735147 w 2176764"/>
              <a:gd name="connsiteY57" fmla="*/ 446142 h 478888"/>
              <a:gd name="connsiteX58" fmla="*/ 1742886 w 2176764"/>
              <a:gd name="connsiteY58" fmla="*/ 439950 h 478888"/>
              <a:gd name="connsiteX59" fmla="*/ 1746725 w 2176764"/>
              <a:gd name="connsiteY59" fmla="*/ 429178 h 478888"/>
              <a:gd name="connsiteX60" fmla="*/ 1747777 w 2176764"/>
              <a:gd name="connsiteY60" fmla="*/ 413452 h 478888"/>
              <a:gd name="connsiteX61" fmla="*/ 1746725 w 2176764"/>
              <a:gd name="connsiteY61" fmla="*/ 397974 h 478888"/>
              <a:gd name="connsiteX62" fmla="*/ 1742886 w 2176764"/>
              <a:gd name="connsiteY62" fmla="*/ 387139 h 478888"/>
              <a:gd name="connsiteX63" fmla="*/ 1735147 w 2176764"/>
              <a:gd name="connsiteY63" fmla="*/ 380762 h 478888"/>
              <a:gd name="connsiteX64" fmla="*/ 1722269 w 2176764"/>
              <a:gd name="connsiteY64" fmla="*/ 378657 h 478888"/>
              <a:gd name="connsiteX65" fmla="*/ 1522244 w 2176764"/>
              <a:gd name="connsiteY65" fmla="*/ 378657 h 478888"/>
              <a:gd name="connsiteX66" fmla="*/ 1509490 w 2176764"/>
              <a:gd name="connsiteY66" fmla="*/ 380762 h 478888"/>
              <a:gd name="connsiteX67" fmla="*/ 1501751 w 2176764"/>
              <a:gd name="connsiteY67" fmla="*/ 387139 h 478888"/>
              <a:gd name="connsiteX68" fmla="*/ 1497913 w 2176764"/>
              <a:gd name="connsiteY68" fmla="*/ 397974 h 478888"/>
              <a:gd name="connsiteX69" fmla="*/ 1496860 w 2176764"/>
              <a:gd name="connsiteY69" fmla="*/ 413452 h 478888"/>
              <a:gd name="connsiteX70" fmla="*/ 1497913 w 2176764"/>
              <a:gd name="connsiteY70" fmla="*/ 429178 h 478888"/>
              <a:gd name="connsiteX71" fmla="*/ 1501751 w 2176764"/>
              <a:gd name="connsiteY71" fmla="*/ 439950 h 478888"/>
              <a:gd name="connsiteX72" fmla="*/ 1509490 w 2176764"/>
              <a:gd name="connsiteY72" fmla="*/ 446142 h 478888"/>
              <a:gd name="connsiteX73" fmla="*/ 1522244 w 2176764"/>
              <a:gd name="connsiteY73" fmla="*/ 448123 h 478888"/>
              <a:gd name="connsiteX74" fmla="*/ 1535122 w 2176764"/>
              <a:gd name="connsiteY74" fmla="*/ 446142 h 478888"/>
              <a:gd name="connsiteX75" fmla="*/ 1542861 w 2176764"/>
              <a:gd name="connsiteY75" fmla="*/ 439950 h 478888"/>
              <a:gd name="connsiteX76" fmla="*/ 1546700 w 2176764"/>
              <a:gd name="connsiteY76" fmla="*/ 429178 h 478888"/>
              <a:gd name="connsiteX77" fmla="*/ 1547752 w 2176764"/>
              <a:gd name="connsiteY77" fmla="*/ 413452 h 478888"/>
              <a:gd name="connsiteX78" fmla="*/ 1546700 w 2176764"/>
              <a:gd name="connsiteY78" fmla="*/ 397974 h 478888"/>
              <a:gd name="connsiteX79" fmla="*/ 1542861 w 2176764"/>
              <a:gd name="connsiteY79" fmla="*/ 387139 h 478888"/>
              <a:gd name="connsiteX80" fmla="*/ 1535122 w 2176764"/>
              <a:gd name="connsiteY80" fmla="*/ 380762 h 478888"/>
              <a:gd name="connsiteX81" fmla="*/ 1522244 w 2176764"/>
              <a:gd name="connsiteY81" fmla="*/ 378657 h 478888"/>
              <a:gd name="connsiteX82" fmla="*/ 1093619 w 2176764"/>
              <a:gd name="connsiteY82" fmla="*/ 378657 h 478888"/>
              <a:gd name="connsiteX83" fmla="*/ 1080865 w 2176764"/>
              <a:gd name="connsiteY83" fmla="*/ 380762 h 478888"/>
              <a:gd name="connsiteX84" fmla="*/ 1073126 w 2176764"/>
              <a:gd name="connsiteY84" fmla="*/ 387139 h 478888"/>
              <a:gd name="connsiteX85" fmla="*/ 1069288 w 2176764"/>
              <a:gd name="connsiteY85" fmla="*/ 397974 h 478888"/>
              <a:gd name="connsiteX86" fmla="*/ 1068235 w 2176764"/>
              <a:gd name="connsiteY86" fmla="*/ 413452 h 478888"/>
              <a:gd name="connsiteX87" fmla="*/ 1069288 w 2176764"/>
              <a:gd name="connsiteY87" fmla="*/ 429178 h 478888"/>
              <a:gd name="connsiteX88" fmla="*/ 1073126 w 2176764"/>
              <a:gd name="connsiteY88" fmla="*/ 439950 h 478888"/>
              <a:gd name="connsiteX89" fmla="*/ 1080865 w 2176764"/>
              <a:gd name="connsiteY89" fmla="*/ 446142 h 478888"/>
              <a:gd name="connsiteX90" fmla="*/ 1093619 w 2176764"/>
              <a:gd name="connsiteY90" fmla="*/ 448123 h 478888"/>
              <a:gd name="connsiteX91" fmla="*/ 1106497 w 2176764"/>
              <a:gd name="connsiteY91" fmla="*/ 446142 h 478888"/>
              <a:gd name="connsiteX92" fmla="*/ 1114236 w 2176764"/>
              <a:gd name="connsiteY92" fmla="*/ 439950 h 478888"/>
              <a:gd name="connsiteX93" fmla="*/ 1118075 w 2176764"/>
              <a:gd name="connsiteY93" fmla="*/ 429178 h 478888"/>
              <a:gd name="connsiteX94" fmla="*/ 1119127 w 2176764"/>
              <a:gd name="connsiteY94" fmla="*/ 413452 h 478888"/>
              <a:gd name="connsiteX95" fmla="*/ 1118075 w 2176764"/>
              <a:gd name="connsiteY95" fmla="*/ 397974 h 478888"/>
              <a:gd name="connsiteX96" fmla="*/ 1114236 w 2176764"/>
              <a:gd name="connsiteY96" fmla="*/ 387139 h 478888"/>
              <a:gd name="connsiteX97" fmla="*/ 1106497 w 2176764"/>
              <a:gd name="connsiteY97" fmla="*/ 380762 h 478888"/>
              <a:gd name="connsiteX98" fmla="*/ 1093619 w 2176764"/>
              <a:gd name="connsiteY98" fmla="*/ 378657 h 478888"/>
              <a:gd name="connsiteX99" fmla="*/ 2125872 w 2176764"/>
              <a:gd name="connsiteY99" fmla="*/ 370484 h 478888"/>
              <a:gd name="connsiteX100" fmla="*/ 2173668 w 2176764"/>
              <a:gd name="connsiteY100" fmla="*/ 370484 h 478888"/>
              <a:gd name="connsiteX101" fmla="*/ 2173668 w 2176764"/>
              <a:gd name="connsiteY101" fmla="*/ 380390 h 478888"/>
              <a:gd name="connsiteX102" fmla="*/ 2137016 w 2176764"/>
              <a:gd name="connsiteY102" fmla="*/ 380390 h 478888"/>
              <a:gd name="connsiteX103" fmla="*/ 2137016 w 2176764"/>
              <a:gd name="connsiteY103" fmla="*/ 407013 h 478888"/>
              <a:gd name="connsiteX104" fmla="*/ 2171192 w 2176764"/>
              <a:gd name="connsiteY104" fmla="*/ 407013 h 478888"/>
              <a:gd name="connsiteX105" fmla="*/ 2171192 w 2176764"/>
              <a:gd name="connsiteY105" fmla="*/ 416424 h 478888"/>
              <a:gd name="connsiteX106" fmla="*/ 2137016 w 2176764"/>
              <a:gd name="connsiteY106" fmla="*/ 416424 h 478888"/>
              <a:gd name="connsiteX107" fmla="*/ 2137016 w 2176764"/>
              <a:gd name="connsiteY107" fmla="*/ 446389 h 478888"/>
              <a:gd name="connsiteX108" fmla="*/ 2176764 w 2176764"/>
              <a:gd name="connsiteY108" fmla="*/ 446389 h 478888"/>
              <a:gd name="connsiteX109" fmla="*/ 2176764 w 2176764"/>
              <a:gd name="connsiteY109" fmla="*/ 456419 h 478888"/>
              <a:gd name="connsiteX110" fmla="*/ 2125872 w 2176764"/>
              <a:gd name="connsiteY110" fmla="*/ 456419 h 478888"/>
              <a:gd name="connsiteX111" fmla="*/ 2030622 w 2176764"/>
              <a:gd name="connsiteY111" fmla="*/ 370484 h 478888"/>
              <a:gd name="connsiteX112" fmla="*/ 2052415 w 2176764"/>
              <a:gd name="connsiteY112" fmla="*/ 370484 h 478888"/>
              <a:gd name="connsiteX113" fmla="*/ 2067708 w 2176764"/>
              <a:gd name="connsiteY113" fmla="*/ 371785 h 478888"/>
              <a:gd name="connsiteX114" fmla="*/ 2077861 w 2176764"/>
              <a:gd name="connsiteY114" fmla="*/ 376057 h 478888"/>
              <a:gd name="connsiteX115" fmla="*/ 2083495 w 2176764"/>
              <a:gd name="connsiteY115" fmla="*/ 383920 h 478888"/>
              <a:gd name="connsiteX116" fmla="*/ 2085229 w 2176764"/>
              <a:gd name="connsiteY116" fmla="*/ 395869 h 478888"/>
              <a:gd name="connsiteX117" fmla="*/ 2080895 w 2176764"/>
              <a:gd name="connsiteY117" fmla="*/ 412771 h 478888"/>
              <a:gd name="connsiteX118" fmla="*/ 2067646 w 2176764"/>
              <a:gd name="connsiteY118" fmla="*/ 420510 h 478888"/>
              <a:gd name="connsiteX119" fmla="*/ 2093401 w 2176764"/>
              <a:gd name="connsiteY119" fmla="*/ 456419 h 478888"/>
              <a:gd name="connsiteX120" fmla="*/ 2080276 w 2176764"/>
              <a:gd name="connsiteY120" fmla="*/ 456419 h 478888"/>
              <a:gd name="connsiteX121" fmla="*/ 2056625 w 2176764"/>
              <a:gd name="connsiteY121" fmla="*/ 421748 h 478888"/>
              <a:gd name="connsiteX122" fmla="*/ 2054582 w 2176764"/>
              <a:gd name="connsiteY122" fmla="*/ 421872 h 478888"/>
              <a:gd name="connsiteX123" fmla="*/ 2052415 w 2176764"/>
              <a:gd name="connsiteY123" fmla="*/ 421872 h 478888"/>
              <a:gd name="connsiteX124" fmla="*/ 2041766 w 2176764"/>
              <a:gd name="connsiteY124" fmla="*/ 421872 h 478888"/>
              <a:gd name="connsiteX125" fmla="*/ 2041766 w 2176764"/>
              <a:gd name="connsiteY125" fmla="*/ 456419 h 478888"/>
              <a:gd name="connsiteX126" fmla="*/ 2030622 w 2176764"/>
              <a:gd name="connsiteY126" fmla="*/ 456419 h 478888"/>
              <a:gd name="connsiteX127" fmla="*/ 1954422 w 2176764"/>
              <a:gd name="connsiteY127" fmla="*/ 370484 h 478888"/>
              <a:gd name="connsiteX128" fmla="*/ 2002218 w 2176764"/>
              <a:gd name="connsiteY128" fmla="*/ 370484 h 478888"/>
              <a:gd name="connsiteX129" fmla="*/ 2002218 w 2176764"/>
              <a:gd name="connsiteY129" fmla="*/ 380390 h 478888"/>
              <a:gd name="connsiteX130" fmla="*/ 1965566 w 2176764"/>
              <a:gd name="connsiteY130" fmla="*/ 380390 h 478888"/>
              <a:gd name="connsiteX131" fmla="*/ 1965566 w 2176764"/>
              <a:gd name="connsiteY131" fmla="*/ 407013 h 478888"/>
              <a:gd name="connsiteX132" fmla="*/ 1999742 w 2176764"/>
              <a:gd name="connsiteY132" fmla="*/ 407013 h 478888"/>
              <a:gd name="connsiteX133" fmla="*/ 1999742 w 2176764"/>
              <a:gd name="connsiteY133" fmla="*/ 416424 h 478888"/>
              <a:gd name="connsiteX134" fmla="*/ 1965566 w 2176764"/>
              <a:gd name="connsiteY134" fmla="*/ 416424 h 478888"/>
              <a:gd name="connsiteX135" fmla="*/ 1965566 w 2176764"/>
              <a:gd name="connsiteY135" fmla="*/ 446389 h 478888"/>
              <a:gd name="connsiteX136" fmla="*/ 2005314 w 2176764"/>
              <a:gd name="connsiteY136" fmla="*/ 446389 h 478888"/>
              <a:gd name="connsiteX137" fmla="*/ 2005314 w 2176764"/>
              <a:gd name="connsiteY137" fmla="*/ 456419 h 478888"/>
              <a:gd name="connsiteX138" fmla="*/ 1954422 w 2176764"/>
              <a:gd name="connsiteY138" fmla="*/ 456419 h 478888"/>
              <a:gd name="connsiteX139" fmla="*/ 1859172 w 2176764"/>
              <a:gd name="connsiteY139" fmla="*/ 370484 h 478888"/>
              <a:gd name="connsiteX140" fmla="*/ 1870316 w 2176764"/>
              <a:gd name="connsiteY140" fmla="*/ 370484 h 478888"/>
              <a:gd name="connsiteX141" fmla="*/ 1870316 w 2176764"/>
              <a:gd name="connsiteY141" fmla="*/ 405527 h 478888"/>
              <a:gd name="connsiteX142" fmla="*/ 1912788 w 2176764"/>
              <a:gd name="connsiteY142" fmla="*/ 405527 h 478888"/>
              <a:gd name="connsiteX143" fmla="*/ 1912788 w 2176764"/>
              <a:gd name="connsiteY143" fmla="*/ 370484 h 478888"/>
              <a:gd name="connsiteX144" fmla="*/ 1924056 w 2176764"/>
              <a:gd name="connsiteY144" fmla="*/ 370484 h 478888"/>
              <a:gd name="connsiteX145" fmla="*/ 1924056 w 2176764"/>
              <a:gd name="connsiteY145" fmla="*/ 456419 h 478888"/>
              <a:gd name="connsiteX146" fmla="*/ 1912788 w 2176764"/>
              <a:gd name="connsiteY146" fmla="*/ 456419 h 478888"/>
              <a:gd name="connsiteX147" fmla="*/ 1912788 w 2176764"/>
              <a:gd name="connsiteY147" fmla="*/ 414814 h 478888"/>
              <a:gd name="connsiteX148" fmla="*/ 1870316 w 2176764"/>
              <a:gd name="connsiteY148" fmla="*/ 414814 h 478888"/>
              <a:gd name="connsiteX149" fmla="*/ 1870316 w 2176764"/>
              <a:gd name="connsiteY149" fmla="*/ 456419 h 478888"/>
              <a:gd name="connsiteX150" fmla="*/ 1859172 w 2176764"/>
              <a:gd name="connsiteY150" fmla="*/ 456419 h 478888"/>
              <a:gd name="connsiteX151" fmla="*/ 1411497 w 2176764"/>
              <a:gd name="connsiteY151" fmla="*/ 370484 h 478888"/>
              <a:gd name="connsiteX152" fmla="*/ 1422641 w 2176764"/>
              <a:gd name="connsiteY152" fmla="*/ 370484 h 478888"/>
              <a:gd name="connsiteX153" fmla="*/ 1422641 w 2176764"/>
              <a:gd name="connsiteY153" fmla="*/ 446389 h 478888"/>
              <a:gd name="connsiteX154" fmla="*/ 1459913 w 2176764"/>
              <a:gd name="connsiteY154" fmla="*/ 446389 h 478888"/>
              <a:gd name="connsiteX155" fmla="*/ 1459913 w 2176764"/>
              <a:gd name="connsiteY155" fmla="*/ 456419 h 478888"/>
              <a:gd name="connsiteX156" fmla="*/ 1411497 w 2176764"/>
              <a:gd name="connsiteY156" fmla="*/ 456419 h 478888"/>
              <a:gd name="connsiteX157" fmla="*/ 1259097 w 2176764"/>
              <a:gd name="connsiteY157" fmla="*/ 370484 h 478888"/>
              <a:gd name="connsiteX158" fmla="*/ 1280890 w 2176764"/>
              <a:gd name="connsiteY158" fmla="*/ 370484 h 478888"/>
              <a:gd name="connsiteX159" fmla="*/ 1296183 w 2176764"/>
              <a:gd name="connsiteY159" fmla="*/ 371785 h 478888"/>
              <a:gd name="connsiteX160" fmla="*/ 1306336 w 2176764"/>
              <a:gd name="connsiteY160" fmla="*/ 376057 h 478888"/>
              <a:gd name="connsiteX161" fmla="*/ 1311970 w 2176764"/>
              <a:gd name="connsiteY161" fmla="*/ 383920 h 478888"/>
              <a:gd name="connsiteX162" fmla="*/ 1313704 w 2176764"/>
              <a:gd name="connsiteY162" fmla="*/ 395869 h 478888"/>
              <a:gd name="connsiteX163" fmla="*/ 1309370 w 2176764"/>
              <a:gd name="connsiteY163" fmla="*/ 412771 h 478888"/>
              <a:gd name="connsiteX164" fmla="*/ 1296121 w 2176764"/>
              <a:gd name="connsiteY164" fmla="*/ 420510 h 478888"/>
              <a:gd name="connsiteX165" fmla="*/ 1321876 w 2176764"/>
              <a:gd name="connsiteY165" fmla="*/ 456419 h 478888"/>
              <a:gd name="connsiteX166" fmla="*/ 1308751 w 2176764"/>
              <a:gd name="connsiteY166" fmla="*/ 456419 h 478888"/>
              <a:gd name="connsiteX167" fmla="*/ 1285100 w 2176764"/>
              <a:gd name="connsiteY167" fmla="*/ 421748 h 478888"/>
              <a:gd name="connsiteX168" fmla="*/ 1283057 w 2176764"/>
              <a:gd name="connsiteY168" fmla="*/ 421872 h 478888"/>
              <a:gd name="connsiteX169" fmla="*/ 1280890 w 2176764"/>
              <a:gd name="connsiteY169" fmla="*/ 421872 h 478888"/>
              <a:gd name="connsiteX170" fmla="*/ 1270241 w 2176764"/>
              <a:gd name="connsiteY170" fmla="*/ 421872 h 478888"/>
              <a:gd name="connsiteX171" fmla="*/ 1270241 w 2176764"/>
              <a:gd name="connsiteY171" fmla="*/ 456419 h 478888"/>
              <a:gd name="connsiteX172" fmla="*/ 1259097 w 2176764"/>
              <a:gd name="connsiteY172" fmla="*/ 456419 h 478888"/>
              <a:gd name="connsiteX173" fmla="*/ 1163476 w 2176764"/>
              <a:gd name="connsiteY173" fmla="*/ 370484 h 478888"/>
              <a:gd name="connsiteX174" fmla="*/ 1174496 w 2176764"/>
              <a:gd name="connsiteY174" fmla="*/ 370484 h 478888"/>
              <a:gd name="connsiteX175" fmla="*/ 1174496 w 2176764"/>
              <a:gd name="connsiteY175" fmla="*/ 426206 h 478888"/>
              <a:gd name="connsiteX176" fmla="*/ 1175610 w 2176764"/>
              <a:gd name="connsiteY176" fmla="*/ 436545 h 478888"/>
              <a:gd name="connsiteX177" fmla="*/ 1179263 w 2176764"/>
              <a:gd name="connsiteY177" fmla="*/ 443170 h 478888"/>
              <a:gd name="connsiteX178" fmla="*/ 1185888 w 2176764"/>
              <a:gd name="connsiteY178" fmla="*/ 446761 h 478888"/>
              <a:gd name="connsiteX179" fmla="*/ 1195918 w 2176764"/>
              <a:gd name="connsiteY179" fmla="*/ 447875 h 478888"/>
              <a:gd name="connsiteX180" fmla="*/ 1206257 w 2176764"/>
              <a:gd name="connsiteY180" fmla="*/ 446761 h 478888"/>
              <a:gd name="connsiteX181" fmla="*/ 1212882 w 2176764"/>
              <a:gd name="connsiteY181" fmla="*/ 443170 h 478888"/>
              <a:gd name="connsiteX182" fmla="*/ 1216349 w 2176764"/>
              <a:gd name="connsiteY182" fmla="*/ 436545 h 478888"/>
              <a:gd name="connsiteX183" fmla="*/ 1217339 w 2176764"/>
              <a:gd name="connsiteY183" fmla="*/ 426206 h 478888"/>
              <a:gd name="connsiteX184" fmla="*/ 1217339 w 2176764"/>
              <a:gd name="connsiteY184" fmla="*/ 370484 h 478888"/>
              <a:gd name="connsiteX185" fmla="*/ 1228360 w 2176764"/>
              <a:gd name="connsiteY185" fmla="*/ 370484 h 478888"/>
              <a:gd name="connsiteX186" fmla="*/ 1228360 w 2176764"/>
              <a:gd name="connsiteY186" fmla="*/ 428682 h 478888"/>
              <a:gd name="connsiteX187" fmla="*/ 1220187 w 2176764"/>
              <a:gd name="connsiteY187" fmla="*/ 450785 h 478888"/>
              <a:gd name="connsiteX188" fmla="*/ 1195794 w 2176764"/>
              <a:gd name="connsiteY188" fmla="*/ 457657 h 478888"/>
              <a:gd name="connsiteX189" fmla="*/ 1171524 w 2176764"/>
              <a:gd name="connsiteY189" fmla="*/ 451033 h 478888"/>
              <a:gd name="connsiteX190" fmla="*/ 1163476 w 2176764"/>
              <a:gd name="connsiteY190" fmla="*/ 428682 h 478888"/>
              <a:gd name="connsiteX191" fmla="*/ 962698 w 2176764"/>
              <a:gd name="connsiteY191" fmla="*/ 370484 h 478888"/>
              <a:gd name="connsiteX192" fmla="*/ 975576 w 2176764"/>
              <a:gd name="connsiteY192" fmla="*/ 370484 h 478888"/>
              <a:gd name="connsiteX193" fmla="*/ 998731 w 2176764"/>
              <a:gd name="connsiteY193" fmla="*/ 409366 h 478888"/>
              <a:gd name="connsiteX194" fmla="*/ 999474 w 2176764"/>
              <a:gd name="connsiteY194" fmla="*/ 409366 h 478888"/>
              <a:gd name="connsiteX195" fmla="*/ 1022506 w 2176764"/>
              <a:gd name="connsiteY195" fmla="*/ 370484 h 478888"/>
              <a:gd name="connsiteX196" fmla="*/ 1034764 w 2176764"/>
              <a:gd name="connsiteY196" fmla="*/ 370484 h 478888"/>
              <a:gd name="connsiteX197" fmla="*/ 1004180 w 2176764"/>
              <a:gd name="connsiteY197" fmla="*/ 419395 h 478888"/>
              <a:gd name="connsiteX198" fmla="*/ 1004180 w 2176764"/>
              <a:gd name="connsiteY198" fmla="*/ 456419 h 478888"/>
              <a:gd name="connsiteX199" fmla="*/ 993035 w 2176764"/>
              <a:gd name="connsiteY199" fmla="*/ 456419 h 478888"/>
              <a:gd name="connsiteX200" fmla="*/ 993035 w 2176764"/>
              <a:gd name="connsiteY200" fmla="*/ 419519 h 478888"/>
              <a:gd name="connsiteX201" fmla="*/ 811422 w 2176764"/>
              <a:gd name="connsiteY201" fmla="*/ 370484 h 478888"/>
              <a:gd name="connsiteX202" fmla="*/ 836187 w 2176764"/>
              <a:gd name="connsiteY202" fmla="*/ 370484 h 478888"/>
              <a:gd name="connsiteX203" fmla="*/ 853089 w 2176764"/>
              <a:gd name="connsiteY203" fmla="*/ 372156 h 478888"/>
              <a:gd name="connsiteX204" fmla="*/ 866153 w 2176764"/>
              <a:gd name="connsiteY204" fmla="*/ 378533 h 478888"/>
              <a:gd name="connsiteX205" fmla="*/ 874635 w 2176764"/>
              <a:gd name="connsiteY205" fmla="*/ 391659 h 478888"/>
              <a:gd name="connsiteX206" fmla="*/ 877669 w 2176764"/>
              <a:gd name="connsiteY206" fmla="*/ 413452 h 478888"/>
              <a:gd name="connsiteX207" fmla="*/ 874635 w 2176764"/>
              <a:gd name="connsiteY207" fmla="*/ 434192 h 478888"/>
              <a:gd name="connsiteX208" fmla="*/ 866153 w 2176764"/>
              <a:gd name="connsiteY208" fmla="*/ 447380 h 478888"/>
              <a:gd name="connsiteX209" fmla="*/ 853089 w 2176764"/>
              <a:gd name="connsiteY209" fmla="*/ 454376 h 478888"/>
              <a:gd name="connsiteX210" fmla="*/ 836187 w 2176764"/>
              <a:gd name="connsiteY210" fmla="*/ 456419 h 478888"/>
              <a:gd name="connsiteX211" fmla="*/ 811422 w 2176764"/>
              <a:gd name="connsiteY211" fmla="*/ 456419 h 478888"/>
              <a:gd name="connsiteX212" fmla="*/ 716172 w 2176764"/>
              <a:gd name="connsiteY212" fmla="*/ 370484 h 478888"/>
              <a:gd name="connsiteX213" fmla="*/ 740937 w 2176764"/>
              <a:gd name="connsiteY213" fmla="*/ 370484 h 478888"/>
              <a:gd name="connsiteX214" fmla="*/ 757839 w 2176764"/>
              <a:gd name="connsiteY214" fmla="*/ 372156 h 478888"/>
              <a:gd name="connsiteX215" fmla="*/ 770903 w 2176764"/>
              <a:gd name="connsiteY215" fmla="*/ 378533 h 478888"/>
              <a:gd name="connsiteX216" fmla="*/ 779385 w 2176764"/>
              <a:gd name="connsiteY216" fmla="*/ 391659 h 478888"/>
              <a:gd name="connsiteX217" fmla="*/ 782419 w 2176764"/>
              <a:gd name="connsiteY217" fmla="*/ 413452 h 478888"/>
              <a:gd name="connsiteX218" fmla="*/ 779385 w 2176764"/>
              <a:gd name="connsiteY218" fmla="*/ 434192 h 478888"/>
              <a:gd name="connsiteX219" fmla="*/ 770903 w 2176764"/>
              <a:gd name="connsiteY219" fmla="*/ 447380 h 478888"/>
              <a:gd name="connsiteX220" fmla="*/ 757839 w 2176764"/>
              <a:gd name="connsiteY220" fmla="*/ 454376 h 478888"/>
              <a:gd name="connsiteX221" fmla="*/ 740937 w 2176764"/>
              <a:gd name="connsiteY221" fmla="*/ 456419 h 478888"/>
              <a:gd name="connsiteX222" fmla="*/ 716172 w 2176764"/>
              <a:gd name="connsiteY222" fmla="*/ 456419 h 478888"/>
              <a:gd name="connsiteX223" fmla="*/ 643458 w 2176764"/>
              <a:gd name="connsiteY223" fmla="*/ 370484 h 478888"/>
              <a:gd name="connsiteX224" fmla="*/ 658317 w 2176764"/>
              <a:gd name="connsiteY224" fmla="*/ 370484 h 478888"/>
              <a:gd name="connsiteX225" fmla="*/ 690759 w 2176764"/>
              <a:gd name="connsiteY225" fmla="*/ 456419 h 478888"/>
              <a:gd name="connsiteX226" fmla="*/ 678996 w 2176764"/>
              <a:gd name="connsiteY226" fmla="*/ 456419 h 478888"/>
              <a:gd name="connsiteX227" fmla="*/ 669709 w 2176764"/>
              <a:gd name="connsiteY227" fmla="*/ 430787 h 478888"/>
              <a:gd name="connsiteX228" fmla="*/ 631695 w 2176764"/>
              <a:gd name="connsiteY228" fmla="*/ 430787 h 478888"/>
              <a:gd name="connsiteX229" fmla="*/ 622284 w 2176764"/>
              <a:gd name="connsiteY229" fmla="*/ 456419 h 478888"/>
              <a:gd name="connsiteX230" fmla="*/ 610892 w 2176764"/>
              <a:gd name="connsiteY230" fmla="*/ 456419 h 478888"/>
              <a:gd name="connsiteX231" fmla="*/ 1722269 w 2176764"/>
              <a:gd name="connsiteY231" fmla="*/ 369246 h 478888"/>
              <a:gd name="connsiteX232" fmla="*/ 1738367 w 2176764"/>
              <a:gd name="connsiteY232" fmla="*/ 371289 h 478888"/>
              <a:gd name="connsiteX233" fmla="*/ 1749944 w 2176764"/>
              <a:gd name="connsiteY233" fmla="*/ 378409 h 478888"/>
              <a:gd name="connsiteX234" fmla="*/ 1756940 w 2176764"/>
              <a:gd name="connsiteY234" fmla="*/ 391968 h 478888"/>
              <a:gd name="connsiteX235" fmla="*/ 1759293 w 2176764"/>
              <a:gd name="connsiteY235" fmla="*/ 413452 h 478888"/>
              <a:gd name="connsiteX236" fmla="*/ 1756940 w 2176764"/>
              <a:gd name="connsiteY236" fmla="*/ 434997 h 478888"/>
              <a:gd name="connsiteX237" fmla="*/ 1749944 w 2176764"/>
              <a:gd name="connsiteY237" fmla="*/ 448556 h 478888"/>
              <a:gd name="connsiteX238" fmla="*/ 1738367 w 2176764"/>
              <a:gd name="connsiteY238" fmla="*/ 455614 h 478888"/>
              <a:gd name="connsiteX239" fmla="*/ 1722269 w 2176764"/>
              <a:gd name="connsiteY239" fmla="*/ 457657 h 478888"/>
              <a:gd name="connsiteX240" fmla="*/ 1706234 w 2176764"/>
              <a:gd name="connsiteY240" fmla="*/ 455614 h 478888"/>
              <a:gd name="connsiteX241" fmla="*/ 1694656 w 2176764"/>
              <a:gd name="connsiteY241" fmla="*/ 448556 h 478888"/>
              <a:gd name="connsiteX242" fmla="*/ 1687598 w 2176764"/>
              <a:gd name="connsiteY242" fmla="*/ 434997 h 478888"/>
              <a:gd name="connsiteX243" fmla="*/ 1685246 w 2176764"/>
              <a:gd name="connsiteY243" fmla="*/ 413452 h 478888"/>
              <a:gd name="connsiteX244" fmla="*/ 1687598 w 2176764"/>
              <a:gd name="connsiteY244" fmla="*/ 391968 h 478888"/>
              <a:gd name="connsiteX245" fmla="*/ 1694656 w 2176764"/>
              <a:gd name="connsiteY245" fmla="*/ 378409 h 478888"/>
              <a:gd name="connsiteX246" fmla="*/ 1706234 w 2176764"/>
              <a:gd name="connsiteY246" fmla="*/ 371289 h 478888"/>
              <a:gd name="connsiteX247" fmla="*/ 1722269 w 2176764"/>
              <a:gd name="connsiteY247" fmla="*/ 369246 h 478888"/>
              <a:gd name="connsiteX248" fmla="*/ 1631477 w 2176764"/>
              <a:gd name="connsiteY248" fmla="*/ 369246 h 478888"/>
              <a:gd name="connsiteX249" fmla="*/ 1637606 w 2176764"/>
              <a:gd name="connsiteY249" fmla="*/ 369494 h 478888"/>
              <a:gd name="connsiteX250" fmla="*/ 1643736 w 2176764"/>
              <a:gd name="connsiteY250" fmla="*/ 370175 h 478888"/>
              <a:gd name="connsiteX251" fmla="*/ 1649370 w 2176764"/>
              <a:gd name="connsiteY251" fmla="*/ 371227 h 478888"/>
              <a:gd name="connsiteX252" fmla="*/ 1653889 w 2176764"/>
              <a:gd name="connsiteY252" fmla="*/ 372590 h 478888"/>
              <a:gd name="connsiteX253" fmla="*/ 1653889 w 2176764"/>
              <a:gd name="connsiteY253" fmla="*/ 382496 h 478888"/>
              <a:gd name="connsiteX254" fmla="*/ 1644045 w 2176764"/>
              <a:gd name="connsiteY254" fmla="*/ 379895 h 478888"/>
              <a:gd name="connsiteX255" fmla="*/ 1631972 w 2176764"/>
              <a:gd name="connsiteY255" fmla="*/ 379028 h 478888"/>
              <a:gd name="connsiteX256" fmla="*/ 1619156 w 2176764"/>
              <a:gd name="connsiteY256" fmla="*/ 380514 h 478888"/>
              <a:gd name="connsiteX257" fmla="*/ 1609622 w 2176764"/>
              <a:gd name="connsiteY257" fmla="*/ 385839 h 478888"/>
              <a:gd name="connsiteX258" fmla="*/ 1603678 w 2176764"/>
              <a:gd name="connsiteY258" fmla="*/ 396364 h 478888"/>
              <a:gd name="connsiteX259" fmla="*/ 1601635 w 2176764"/>
              <a:gd name="connsiteY259" fmla="*/ 413452 h 478888"/>
              <a:gd name="connsiteX260" fmla="*/ 1603554 w 2176764"/>
              <a:gd name="connsiteY260" fmla="*/ 431221 h 478888"/>
              <a:gd name="connsiteX261" fmla="*/ 1609312 w 2176764"/>
              <a:gd name="connsiteY261" fmla="*/ 441684 h 478888"/>
              <a:gd name="connsiteX262" fmla="*/ 1618661 w 2176764"/>
              <a:gd name="connsiteY262" fmla="*/ 446699 h 478888"/>
              <a:gd name="connsiteX263" fmla="*/ 1631477 w 2176764"/>
              <a:gd name="connsiteY263" fmla="*/ 447999 h 478888"/>
              <a:gd name="connsiteX264" fmla="*/ 1638473 w 2176764"/>
              <a:gd name="connsiteY264" fmla="*/ 447627 h 478888"/>
              <a:gd name="connsiteX265" fmla="*/ 1645469 w 2176764"/>
              <a:gd name="connsiteY265" fmla="*/ 446389 h 478888"/>
              <a:gd name="connsiteX266" fmla="*/ 1645469 w 2176764"/>
              <a:gd name="connsiteY266" fmla="*/ 419767 h 478888"/>
              <a:gd name="connsiteX267" fmla="*/ 1628258 w 2176764"/>
              <a:gd name="connsiteY267" fmla="*/ 419767 h 478888"/>
              <a:gd name="connsiteX268" fmla="*/ 1628258 w 2176764"/>
              <a:gd name="connsiteY268" fmla="*/ 410356 h 478888"/>
              <a:gd name="connsiteX269" fmla="*/ 1656118 w 2176764"/>
              <a:gd name="connsiteY269" fmla="*/ 410356 h 478888"/>
              <a:gd name="connsiteX270" fmla="*/ 1656118 w 2176764"/>
              <a:gd name="connsiteY270" fmla="*/ 454066 h 478888"/>
              <a:gd name="connsiteX271" fmla="*/ 1644912 w 2176764"/>
              <a:gd name="connsiteY271" fmla="*/ 456605 h 478888"/>
              <a:gd name="connsiteX272" fmla="*/ 1630239 w 2176764"/>
              <a:gd name="connsiteY272" fmla="*/ 457657 h 478888"/>
              <a:gd name="connsiteX273" fmla="*/ 1613398 w 2176764"/>
              <a:gd name="connsiteY273" fmla="*/ 455800 h 478888"/>
              <a:gd name="connsiteX274" fmla="*/ 1600768 w 2176764"/>
              <a:gd name="connsiteY274" fmla="*/ 449051 h 478888"/>
              <a:gd name="connsiteX275" fmla="*/ 1592782 w 2176764"/>
              <a:gd name="connsiteY275" fmla="*/ 435555 h 478888"/>
              <a:gd name="connsiteX276" fmla="*/ 1589996 w 2176764"/>
              <a:gd name="connsiteY276" fmla="*/ 413452 h 478888"/>
              <a:gd name="connsiteX277" fmla="*/ 1592844 w 2176764"/>
              <a:gd name="connsiteY277" fmla="*/ 392587 h 478888"/>
              <a:gd name="connsiteX278" fmla="*/ 1601016 w 2176764"/>
              <a:gd name="connsiteY278" fmla="*/ 378905 h 478888"/>
              <a:gd name="connsiteX279" fmla="*/ 1614080 w 2176764"/>
              <a:gd name="connsiteY279" fmla="*/ 371475 h 478888"/>
              <a:gd name="connsiteX280" fmla="*/ 1631477 w 2176764"/>
              <a:gd name="connsiteY280" fmla="*/ 369246 h 478888"/>
              <a:gd name="connsiteX281" fmla="*/ 1522244 w 2176764"/>
              <a:gd name="connsiteY281" fmla="*/ 369246 h 478888"/>
              <a:gd name="connsiteX282" fmla="*/ 1538342 w 2176764"/>
              <a:gd name="connsiteY282" fmla="*/ 371289 h 478888"/>
              <a:gd name="connsiteX283" fmla="*/ 1549919 w 2176764"/>
              <a:gd name="connsiteY283" fmla="*/ 378409 h 478888"/>
              <a:gd name="connsiteX284" fmla="*/ 1556915 w 2176764"/>
              <a:gd name="connsiteY284" fmla="*/ 391968 h 478888"/>
              <a:gd name="connsiteX285" fmla="*/ 1559268 w 2176764"/>
              <a:gd name="connsiteY285" fmla="*/ 413452 h 478888"/>
              <a:gd name="connsiteX286" fmla="*/ 1556915 w 2176764"/>
              <a:gd name="connsiteY286" fmla="*/ 434997 h 478888"/>
              <a:gd name="connsiteX287" fmla="*/ 1549919 w 2176764"/>
              <a:gd name="connsiteY287" fmla="*/ 448556 h 478888"/>
              <a:gd name="connsiteX288" fmla="*/ 1538342 w 2176764"/>
              <a:gd name="connsiteY288" fmla="*/ 455614 h 478888"/>
              <a:gd name="connsiteX289" fmla="*/ 1522244 w 2176764"/>
              <a:gd name="connsiteY289" fmla="*/ 457657 h 478888"/>
              <a:gd name="connsiteX290" fmla="*/ 1506209 w 2176764"/>
              <a:gd name="connsiteY290" fmla="*/ 455614 h 478888"/>
              <a:gd name="connsiteX291" fmla="*/ 1494631 w 2176764"/>
              <a:gd name="connsiteY291" fmla="*/ 448556 h 478888"/>
              <a:gd name="connsiteX292" fmla="*/ 1487573 w 2176764"/>
              <a:gd name="connsiteY292" fmla="*/ 434997 h 478888"/>
              <a:gd name="connsiteX293" fmla="*/ 1485221 w 2176764"/>
              <a:gd name="connsiteY293" fmla="*/ 413452 h 478888"/>
              <a:gd name="connsiteX294" fmla="*/ 1487573 w 2176764"/>
              <a:gd name="connsiteY294" fmla="*/ 391968 h 478888"/>
              <a:gd name="connsiteX295" fmla="*/ 1494631 w 2176764"/>
              <a:gd name="connsiteY295" fmla="*/ 378409 h 478888"/>
              <a:gd name="connsiteX296" fmla="*/ 1506209 w 2176764"/>
              <a:gd name="connsiteY296" fmla="*/ 371289 h 478888"/>
              <a:gd name="connsiteX297" fmla="*/ 1522244 w 2176764"/>
              <a:gd name="connsiteY297" fmla="*/ 369246 h 478888"/>
              <a:gd name="connsiteX298" fmla="*/ 1093619 w 2176764"/>
              <a:gd name="connsiteY298" fmla="*/ 369246 h 478888"/>
              <a:gd name="connsiteX299" fmla="*/ 1109717 w 2176764"/>
              <a:gd name="connsiteY299" fmla="*/ 371289 h 478888"/>
              <a:gd name="connsiteX300" fmla="*/ 1121294 w 2176764"/>
              <a:gd name="connsiteY300" fmla="*/ 378409 h 478888"/>
              <a:gd name="connsiteX301" fmla="*/ 1128290 w 2176764"/>
              <a:gd name="connsiteY301" fmla="*/ 391968 h 478888"/>
              <a:gd name="connsiteX302" fmla="*/ 1130643 w 2176764"/>
              <a:gd name="connsiteY302" fmla="*/ 413452 h 478888"/>
              <a:gd name="connsiteX303" fmla="*/ 1128290 w 2176764"/>
              <a:gd name="connsiteY303" fmla="*/ 434997 h 478888"/>
              <a:gd name="connsiteX304" fmla="*/ 1121294 w 2176764"/>
              <a:gd name="connsiteY304" fmla="*/ 448556 h 478888"/>
              <a:gd name="connsiteX305" fmla="*/ 1109717 w 2176764"/>
              <a:gd name="connsiteY305" fmla="*/ 455614 h 478888"/>
              <a:gd name="connsiteX306" fmla="*/ 1093619 w 2176764"/>
              <a:gd name="connsiteY306" fmla="*/ 457657 h 478888"/>
              <a:gd name="connsiteX307" fmla="*/ 1077584 w 2176764"/>
              <a:gd name="connsiteY307" fmla="*/ 455614 h 478888"/>
              <a:gd name="connsiteX308" fmla="*/ 1066006 w 2176764"/>
              <a:gd name="connsiteY308" fmla="*/ 448556 h 478888"/>
              <a:gd name="connsiteX309" fmla="*/ 1058948 w 2176764"/>
              <a:gd name="connsiteY309" fmla="*/ 434997 h 478888"/>
              <a:gd name="connsiteX310" fmla="*/ 1056596 w 2176764"/>
              <a:gd name="connsiteY310" fmla="*/ 413452 h 478888"/>
              <a:gd name="connsiteX311" fmla="*/ 1058948 w 2176764"/>
              <a:gd name="connsiteY311" fmla="*/ 391968 h 478888"/>
              <a:gd name="connsiteX312" fmla="*/ 1066006 w 2176764"/>
              <a:gd name="connsiteY312" fmla="*/ 378409 h 478888"/>
              <a:gd name="connsiteX313" fmla="*/ 1077584 w 2176764"/>
              <a:gd name="connsiteY313" fmla="*/ 371289 h 478888"/>
              <a:gd name="connsiteX314" fmla="*/ 1093619 w 2176764"/>
              <a:gd name="connsiteY314" fmla="*/ 369246 h 478888"/>
              <a:gd name="connsiteX315" fmla="*/ 184597 w 2176764"/>
              <a:gd name="connsiteY315" fmla="*/ 178247 h 478888"/>
              <a:gd name="connsiteX316" fmla="*/ 184597 w 2176764"/>
              <a:gd name="connsiteY316" fmla="*/ 300640 h 478888"/>
              <a:gd name="connsiteX317" fmla="*/ 245794 w 2176764"/>
              <a:gd name="connsiteY317" fmla="*/ 300641 h 478888"/>
              <a:gd name="connsiteX318" fmla="*/ 306991 w 2176764"/>
              <a:gd name="connsiteY318" fmla="*/ 239444 h 478888"/>
              <a:gd name="connsiteX319" fmla="*/ 245794 w 2176764"/>
              <a:gd name="connsiteY319" fmla="*/ 178247 h 478888"/>
              <a:gd name="connsiteX320" fmla="*/ 239444 w 2176764"/>
              <a:gd name="connsiteY320" fmla="*/ 83694 h 478888"/>
              <a:gd name="connsiteX321" fmla="*/ 284145 w 2176764"/>
              <a:gd name="connsiteY321" fmla="*/ 131523 h 478888"/>
              <a:gd name="connsiteX322" fmla="*/ 349575 w 2176764"/>
              <a:gd name="connsiteY322" fmla="*/ 129312 h 478888"/>
              <a:gd name="connsiteX323" fmla="*/ 347364 w 2176764"/>
              <a:gd name="connsiteY323" fmla="*/ 194742 h 478888"/>
              <a:gd name="connsiteX324" fmla="*/ 395193 w 2176764"/>
              <a:gd name="connsiteY324" fmla="*/ 239444 h 478888"/>
              <a:gd name="connsiteX325" fmla="*/ 347364 w 2176764"/>
              <a:gd name="connsiteY325" fmla="*/ 284145 h 478888"/>
              <a:gd name="connsiteX326" fmla="*/ 349575 w 2176764"/>
              <a:gd name="connsiteY326" fmla="*/ 349575 h 478888"/>
              <a:gd name="connsiteX327" fmla="*/ 284145 w 2176764"/>
              <a:gd name="connsiteY327" fmla="*/ 347364 h 478888"/>
              <a:gd name="connsiteX328" fmla="*/ 239444 w 2176764"/>
              <a:gd name="connsiteY328" fmla="*/ 395193 h 478888"/>
              <a:gd name="connsiteX329" fmla="*/ 194742 w 2176764"/>
              <a:gd name="connsiteY329" fmla="*/ 347364 h 478888"/>
              <a:gd name="connsiteX330" fmla="*/ 129312 w 2176764"/>
              <a:gd name="connsiteY330" fmla="*/ 349575 h 478888"/>
              <a:gd name="connsiteX331" fmla="*/ 131523 w 2176764"/>
              <a:gd name="connsiteY331" fmla="*/ 284145 h 478888"/>
              <a:gd name="connsiteX332" fmla="*/ 83694 w 2176764"/>
              <a:gd name="connsiteY332" fmla="*/ 239444 h 478888"/>
              <a:gd name="connsiteX333" fmla="*/ 131523 w 2176764"/>
              <a:gd name="connsiteY333" fmla="*/ 194742 h 478888"/>
              <a:gd name="connsiteX334" fmla="*/ 129312 w 2176764"/>
              <a:gd name="connsiteY334" fmla="*/ 129312 h 478888"/>
              <a:gd name="connsiteX335" fmla="*/ 194742 w 2176764"/>
              <a:gd name="connsiteY335" fmla="*/ 131523 h 478888"/>
              <a:gd name="connsiteX336" fmla="*/ 2066246 w 2176764"/>
              <a:gd name="connsiteY336" fmla="*/ 48339 h 478888"/>
              <a:gd name="connsiteX337" fmla="*/ 2039728 w 2176764"/>
              <a:gd name="connsiteY337" fmla="*/ 52606 h 478888"/>
              <a:gd name="connsiteX338" fmla="*/ 2023574 w 2176764"/>
              <a:gd name="connsiteY338" fmla="*/ 66018 h 478888"/>
              <a:gd name="connsiteX339" fmla="*/ 2015649 w 2176764"/>
              <a:gd name="connsiteY339" fmla="*/ 89640 h 478888"/>
              <a:gd name="connsiteX340" fmla="*/ 2013515 w 2176764"/>
              <a:gd name="connsiteY340" fmla="*/ 124234 h 478888"/>
              <a:gd name="connsiteX341" fmla="*/ 2015649 w 2176764"/>
              <a:gd name="connsiteY341" fmla="*/ 159286 h 478888"/>
              <a:gd name="connsiteX342" fmla="*/ 2023574 w 2176764"/>
              <a:gd name="connsiteY342" fmla="*/ 182451 h 478888"/>
              <a:gd name="connsiteX343" fmla="*/ 2039728 w 2176764"/>
              <a:gd name="connsiteY343" fmla="*/ 195405 h 478888"/>
              <a:gd name="connsiteX344" fmla="*/ 2066246 w 2176764"/>
              <a:gd name="connsiteY344" fmla="*/ 199520 h 478888"/>
              <a:gd name="connsiteX345" fmla="*/ 2092611 w 2176764"/>
              <a:gd name="connsiteY345" fmla="*/ 195405 h 478888"/>
              <a:gd name="connsiteX346" fmla="*/ 2108613 w 2176764"/>
              <a:gd name="connsiteY346" fmla="*/ 182451 h 478888"/>
              <a:gd name="connsiteX347" fmla="*/ 2116538 w 2176764"/>
              <a:gd name="connsiteY347" fmla="*/ 159286 h 478888"/>
              <a:gd name="connsiteX348" fmla="*/ 2118671 w 2176764"/>
              <a:gd name="connsiteY348" fmla="*/ 124234 h 478888"/>
              <a:gd name="connsiteX349" fmla="*/ 2116538 w 2176764"/>
              <a:gd name="connsiteY349" fmla="*/ 89640 h 478888"/>
              <a:gd name="connsiteX350" fmla="*/ 2108613 w 2176764"/>
              <a:gd name="connsiteY350" fmla="*/ 66018 h 478888"/>
              <a:gd name="connsiteX351" fmla="*/ 2092611 w 2176764"/>
              <a:gd name="connsiteY351" fmla="*/ 52606 h 478888"/>
              <a:gd name="connsiteX352" fmla="*/ 2066246 w 2176764"/>
              <a:gd name="connsiteY352" fmla="*/ 48339 h 478888"/>
              <a:gd name="connsiteX353" fmla="*/ 1561421 w 2176764"/>
              <a:gd name="connsiteY353" fmla="*/ 48339 h 478888"/>
              <a:gd name="connsiteX354" fmla="*/ 1534903 w 2176764"/>
              <a:gd name="connsiteY354" fmla="*/ 52606 h 478888"/>
              <a:gd name="connsiteX355" fmla="*/ 1518749 w 2176764"/>
              <a:gd name="connsiteY355" fmla="*/ 66018 h 478888"/>
              <a:gd name="connsiteX356" fmla="*/ 1510824 w 2176764"/>
              <a:gd name="connsiteY356" fmla="*/ 89640 h 478888"/>
              <a:gd name="connsiteX357" fmla="*/ 1508690 w 2176764"/>
              <a:gd name="connsiteY357" fmla="*/ 124234 h 478888"/>
              <a:gd name="connsiteX358" fmla="*/ 1510824 w 2176764"/>
              <a:gd name="connsiteY358" fmla="*/ 159286 h 478888"/>
              <a:gd name="connsiteX359" fmla="*/ 1518749 w 2176764"/>
              <a:gd name="connsiteY359" fmla="*/ 182451 h 478888"/>
              <a:gd name="connsiteX360" fmla="*/ 1534903 w 2176764"/>
              <a:gd name="connsiteY360" fmla="*/ 195405 h 478888"/>
              <a:gd name="connsiteX361" fmla="*/ 1561421 w 2176764"/>
              <a:gd name="connsiteY361" fmla="*/ 199520 h 478888"/>
              <a:gd name="connsiteX362" fmla="*/ 1587786 w 2176764"/>
              <a:gd name="connsiteY362" fmla="*/ 195405 h 478888"/>
              <a:gd name="connsiteX363" fmla="*/ 1603788 w 2176764"/>
              <a:gd name="connsiteY363" fmla="*/ 182451 h 478888"/>
              <a:gd name="connsiteX364" fmla="*/ 1611713 w 2176764"/>
              <a:gd name="connsiteY364" fmla="*/ 159286 h 478888"/>
              <a:gd name="connsiteX365" fmla="*/ 1613846 w 2176764"/>
              <a:gd name="connsiteY365" fmla="*/ 124234 h 478888"/>
              <a:gd name="connsiteX366" fmla="*/ 1611713 w 2176764"/>
              <a:gd name="connsiteY366" fmla="*/ 89640 h 478888"/>
              <a:gd name="connsiteX367" fmla="*/ 1603788 w 2176764"/>
              <a:gd name="connsiteY367" fmla="*/ 66018 h 478888"/>
              <a:gd name="connsiteX368" fmla="*/ 1587786 w 2176764"/>
              <a:gd name="connsiteY368" fmla="*/ 52606 h 478888"/>
              <a:gd name="connsiteX369" fmla="*/ 1561421 w 2176764"/>
              <a:gd name="connsiteY369" fmla="*/ 48339 h 478888"/>
              <a:gd name="connsiteX370" fmla="*/ 239443 w 2176764"/>
              <a:gd name="connsiteY370" fmla="*/ 26641 h 478888"/>
              <a:gd name="connsiteX371" fmla="*/ 26640 w 2176764"/>
              <a:gd name="connsiteY371" fmla="*/ 239444 h 478888"/>
              <a:gd name="connsiteX372" fmla="*/ 239443 w 2176764"/>
              <a:gd name="connsiteY372" fmla="*/ 452247 h 478888"/>
              <a:gd name="connsiteX373" fmla="*/ 452246 w 2176764"/>
              <a:gd name="connsiteY373" fmla="*/ 239444 h 478888"/>
              <a:gd name="connsiteX374" fmla="*/ 239443 w 2176764"/>
              <a:gd name="connsiteY374" fmla="*/ 26641 h 478888"/>
              <a:gd name="connsiteX375" fmla="*/ 1282224 w 2176764"/>
              <a:gd name="connsiteY375" fmla="*/ 18469 h 478888"/>
              <a:gd name="connsiteX376" fmla="*/ 1322153 w 2176764"/>
              <a:gd name="connsiteY376" fmla="*/ 18469 h 478888"/>
              <a:gd name="connsiteX377" fmla="*/ 1322153 w 2176764"/>
              <a:gd name="connsiteY377" fmla="*/ 194948 h 478888"/>
              <a:gd name="connsiteX378" fmla="*/ 1409021 w 2176764"/>
              <a:gd name="connsiteY378" fmla="*/ 194948 h 478888"/>
              <a:gd name="connsiteX379" fmla="*/ 1409021 w 2176764"/>
              <a:gd name="connsiteY379" fmla="*/ 230000 h 478888"/>
              <a:gd name="connsiteX380" fmla="*/ 1282224 w 2176764"/>
              <a:gd name="connsiteY380" fmla="*/ 230000 h 478888"/>
              <a:gd name="connsiteX381" fmla="*/ 1082199 w 2176764"/>
              <a:gd name="connsiteY381" fmla="*/ 18469 h 478888"/>
              <a:gd name="connsiteX382" fmla="*/ 1207472 w 2176764"/>
              <a:gd name="connsiteY382" fmla="*/ 18469 h 478888"/>
              <a:gd name="connsiteX383" fmla="*/ 1207472 w 2176764"/>
              <a:gd name="connsiteY383" fmla="*/ 53216 h 478888"/>
              <a:gd name="connsiteX384" fmla="*/ 1122128 w 2176764"/>
              <a:gd name="connsiteY384" fmla="*/ 53216 h 478888"/>
              <a:gd name="connsiteX385" fmla="*/ 1122128 w 2176764"/>
              <a:gd name="connsiteY385" fmla="*/ 104422 h 478888"/>
              <a:gd name="connsiteX386" fmla="*/ 1201376 w 2176764"/>
              <a:gd name="connsiteY386" fmla="*/ 104422 h 478888"/>
              <a:gd name="connsiteX387" fmla="*/ 1201376 w 2176764"/>
              <a:gd name="connsiteY387" fmla="*/ 137646 h 478888"/>
              <a:gd name="connsiteX388" fmla="*/ 1122128 w 2176764"/>
              <a:gd name="connsiteY388" fmla="*/ 137646 h 478888"/>
              <a:gd name="connsiteX389" fmla="*/ 1122128 w 2176764"/>
              <a:gd name="connsiteY389" fmla="*/ 194948 h 478888"/>
              <a:gd name="connsiteX390" fmla="*/ 1212958 w 2176764"/>
              <a:gd name="connsiteY390" fmla="*/ 194948 h 478888"/>
              <a:gd name="connsiteX391" fmla="*/ 1212958 w 2176764"/>
              <a:gd name="connsiteY391" fmla="*/ 230000 h 478888"/>
              <a:gd name="connsiteX392" fmla="*/ 1082199 w 2176764"/>
              <a:gd name="connsiteY392" fmla="*/ 230000 h 478888"/>
              <a:gd name="connsiteX393" fmla="*/ 825024 w 2176764"/>
              <a:gd name="connsiteY393" fmla="*/ 18469 h 478888"/>
              <a:gd name="connsiteX394" fmla="*/ 864953 w 2176764"/>
              <a:gd name="connsiteY394" fmla="*/ 18469 h 478888"/>
              <a:gd name="connsiteX395" fmla="*/ 864953 w 2176764"/>
              <a:gd name="connsiteY395" fmla="*/ 100155 h 478888"/>
              <a:gd name="connsiteX396" fmla="*/ 955478 w 2176764"/>
              <a:gd name="connsiteY396" fmla="*/ 100155 h 478888"/>
              <a:gd name="connsiteX397" fmla="*/ 955478 w 2176764"/>
              <a:gd name="connsiteY397" fmla="*/ 18469 h 478888"/>
              <a:gd name="connsiteX398" fmla="*/ 995407 w 2176764"/>
              <a:gd name="connsiteY398" fmla="*/ 18469 h 478888"/>
              <a:gd name="connsiteX399" fmla="*/ 995407 w 2176764"/>
              <a:gd name="connsiteY399" fmla="*/ 230000 h 478888"/>
              <a:gd name="connsiteX400" fmla="*/ 955478 w 2176764"/>
              <a:gd name="connsiteY400" fmla="*/ 230000 h 478888"/>
              <a:gd name="connsiteX401" fmla="*/ 955478 w 2176764"/>
              <a:gd name="connsiteY401" fmla="*/ 133378 h 478888"/>
              <a:gd name="connsiteX402" fmla="*/ 864953 w 2176764"/>
              <a:gd name="connsiteY402" fmla="*/ 133378 h 478888"/>
              <a:gd name="connsiteX403" fmla="*/ 864953 w 2176764"/>
              <a:gd name="connsiteY403" fmla="*/ 230000 h 478888"/>
              <a:gd name="connsiteX404" fmla="*/ 825024 w 2176764"/>
              <a:gd name="connsiteY404" fmla="*/ 230000 h 478888"/>
              <a:gd name="connsiteX405" fmla="*/ 615017 w 2176764"/>
              <a:gd name="connsiteY405" fmla="*/ 18469 h 478888"/>
              <a:gd name="connsiteX406" fmla="*/ 769855 w 2176764"/>
              <a:gd name="connsiteY406" fmla="*/ 18469 h 478888"/>
              <a:gd name="connsiteX407" fmla="*/ 769855 w 2176764"/>
              <a:gd name="connsiteY407" fmla="*/ 53521 h 478888"/>
              <a:gd name="connsiteX408" fmla="*/ 712248 w 2176764"/>
              <a:gd name="connsiteY408" fmla="*/ 53521 h 478888"/>
              <a:gd name="connsiteX409" fmla="*/ 712248 w 2176764"/>
              <a:gd name="connsiteY409" fmla="*/ 230000 h 478888"/>
              <a:gd name="connsiteX410" fmla="*/ 672319 w 2176764"/>
              <a:gd name="connsiteY410" fmla="*/ 230000 h 478888"/>
              <a:gd name="connsiteX411" fmla="*/ 672319 w 2176764"/>
              <a:gd name="connsiteY411" fmla="*/ 53521 h 478888"/>
              <a:gd name="connsiteX412" fmla="*/ 615017 w 2176764"/>
              <a:gd name="connsiteY412" fmla="*/ 53521 h 478888"/>
              <a:gd name="connsiteX413" fmla="*/ 2066246 w 2176764"/>
              <a:gd name="connsiteY413" fmla="*/ 15421 h 478888"/>
              <a:gd name="connsiteX414" fmla="*/ 2106632 w 2176764"/>
              <a:gd name="connsiteY414" fmla="*/ 20450 h 478888"/>
              <a:gd name="connsiteX415" fmla="*/ 2136197 w 2176764"/>
              <a:gd name="connsiteY415" fmla="*/ 37824 h 478888"/>
              <a:gd name="connsiteX416" fmla="*/ 2154333 w 2176764"/>
              <a:gd name="connsiteY416" fmla="*/ 71199 h 478888"/>
              <a:gd name="connsiteX417" fmla="*/ 2160429 w 2176764"/>
              <a:gd name="connsiteY417" fmla="*/ 124234 h 478888"/>
              <a:gd name="connsiteX418" fmla="*/ 2154333 w 2176764"/>
              <a:gd name="connsiteY418" fmla="*/ 177574 h 478888"/>
              <a:gd name="connsiteX419" fmla="*/ 2136197 w 2176764"/>
              <a:gd name="connsiteY419" fmla="*/ 210950 h 478888"/>
              <a:gd name="connsiteX420" fmla="*/ 2106632 w 2176764"/>
              <a:gd name="connsiteY420" fmla="*/ 228171 h 478888"/>
              <a:gd name="connsiteX421" fmla="*/ 2066246 w 2176764"/>
              <a:gd name="connsiteY421" fmla="*/ 233048 h 478888"/>
              <a:gd name="connsiteX422" fmla="*/ 2025707 w 2176764"/>
              <a:gd name="connsiteY422" fmla="*/ 228171 h 478888"/>
              <a:gd name="connsiteX423" fmla="*/ 1996142 w 2176764"/>
              <a:gd name="connsiteY423" fmla="*/ 210950 h 478888"/>
              <a:gd name="connsiteX424" fmla="*/ 1978006 w 2176764"/>
              <a:gd name="connsiteY424" fmla="*/ 177574 h 478888"/>
              <a:gd name="connsiteX425" fmla="*/ 1971758 w 2176764"/>
              <a:gd name="connsiteY425" fmla="*/ 124234 h 478888"/>
              <a:gd name="connsiteX426" fmla="*/ 1978006 w 2176764"/>
              <a:gd name="connsiteY426" fmla="*/ 71199 h 478888"/>
              <a:gd name="connsiteX427" fmla="*/ 1996142 w 2176764"/>
              <a:gd name="connsiteY427" fmla="*/ 37824 h 478888"/>
              <a:gd name="connsiteX428" fmla="*/ 2025707 w 2176764"/>
              <a:gd name="connsiteY428" fmla="*/ 20450 h 478888"/>
              <a:gd name="connsiteX429" fmla="*/ 2066246 w 2176764"/>
              <a:gd name="connsiteY429" fmla="*/ 15421 h 478888"/>
              <a:gd name="connsiteX430" fmla="*/ 1838179 w 2176764"/>
              <a:gd name="connsiteY430" fmla="*/ 15421 h 478888"/>
              <a:gd name="connsiteX431" fmla="*/ 1853419 w 2176764"/>
              <a:gd name="connsiteY431" fmla="*/ 16030 h 478888"/>
              <a:gd name="connsiteX432" fmla="*/ 1868964 w 2176764"/>
              <a:gd name="connsiteY432" fmla="*/ 17554 h 478888"/>
              <a:gd name="connsiteX433" fmla="*/ 1883137 w 2176764"/>
              <a:gd name="connsiteY433" fmla="*/ 19840 h 478888"/>
              <a:gd name="connsiteX434" fmla="*/ 1894262 w 2176764"/>
              <a:gd name="connsiteY434" fmla="*/ 23041 h 478888"/>
              <a:gd name="connsiteX435" fmla="*/ 1894262 w 2176764"/>
              <a:gd name="connsiteY435" fmla="*/ 58398 h 478888"/>
              <a:gd name="connsiteX436" fmla="*/ 1869116 w 2176764"/>
              <a:gd name="connsiteY436" fmla="*/ 51997 h 478888"/>
              <a:gd name="connsiteX437" fmla="*/ 1840922 w 2176764"/>
              <a:gd name="connsiteY437" fmla="*/ 49863 h 478888"/>
              <a:gd name="connsiteX438" fmla="*/ 1812728 w 2176764"/>
              <a:gd name="connsiteY438" fmla="*/ 53216 h 478888"/>
              <a:gd name="connsiteX439" fmla="*/ 1792611 w 2176764"/>
              <a:gd name="connsiteY439" fmla="*/ 65103 h 478888"/>
              <a:gd name="connsiteX440" fmla="*/ 1780572 w 2176764"/>
              <a:gd name="connsiteY440" fmla="*/ 87963 h 478888"/>
              <a:gd name="connsiteX441" fmla="*/ 1776609 w 2176764"/>
              <a:gd name="connsiteY441" fmla="*/ 124234 h 478888"/>
              <a:gd name="connsiteX442" fmla="*/ 1780267 w 2176764"/>
              <a:gd name="connsiteY442" fmla="*/ 162030 h 478888"/>
              <a:gd name="connsiteX443" fmla="*/ 1791545 w 2176764"/>
              <a:gd name="connsiteY443" fmla="*/ 184890 h 478888"/>
              <a:gd name="connsiteX444" fmla="*/ 1810899 w 2176764"/>
              <a:gd name="connsiteY444" fmla="*/ 196167 h 478888"/>
              <a:gd name="connsiteX445" fmla="*/ 1839093 w 2176764"/>
              <a:gd name="connsiteY445" fmla="*/ 199215 h 478888"/>
              <a:gd name="connsiteX446" fmla="*/ 1852962 w 2176764"/>
              <a:gd name="connsiteY446" fmla="*/ 198758 h 478888"/>
              <a:gd name="connsiteX447" fmla="*/ 1865611 w 2176764"/>
              <a:gd name="connsiteY447" fmla="*/ 196777 h 478888"/>
              <a:gd name="connsiteX448" fmla="*/ 1865611 w 2176764"/>
              <a:gd name="connsiteY448" fmla="*/ 144351 h 478888"/>
              <a:gd name="connsiteX449" fmla="*/ 1827511 w 2176764"/>
              <a:gd name="connsiteY449" fmla="*/ 144351 h 478888"/>
              <a:gd name="connsiteX450" fmla="*/ 1827511 w 2176764"/>
              <a:gd name="connsiteY450" fmla="*/ 110823 h 478888"/>
              <a:gd name="connsiteX451" fmla="*/ 1903101 w 2176764"/>
              <a:gd name="connsiteY451" fmla="*/ 110823 h 478888"/>
              <a:gd name="connsiteX452" fmla="*/ 1903101 w 2176764"/>
              <a:gd name="connsiteY452" fmla="*/ 223904 h 478888"/>
              <a:gd name="connsiteX453" fmla="*/ 1873536 w 2176764"/>
              <a:gd name="connsiteY453" fmla="*/ 230305 h 478888"/>
              <a:gd name="connsiteX454" fmla="*/ 1836045 w 2176764"/>
              <a:gd name="connsiteY454" fmla="*/ 233048 h 478888"/>
              <a:gd name="connsiteX455" fmla="*/ 1793069 w 2176764"/>
              <a:gd name="connsiteY455" fmla="*/ 228476 h 478888"/>
              <a:gd name="connsiteX456" fmla="*/ 1760912 w 2176764"/>
              <a:gd name="connsiteY456" fmla="*/ 211864 h 478888"/>
              <a:gd name="connsiteX457" fmla="*/ 1740643 w 2176764"/>
              <a:gd name="connsiteY457" fmla="*/ 178641 h 478888"/>
              <a:gd name="connsiteX458" fmla="*/ 1733633 w 2176764"/>
              <a:gd name="connsiteY458" fmla="*/ 124234 h 478888"/>
              <a:gd name="connsiteX459" fmla="*/ 1740795 w 2176764"/>
              <a:gd name="connsiteY459" fmla="*/ 72876 h 478888"/>
              <a:gd name="connsiteX460" fmla="*/ 1761522 w 2176764"/>
              <a:gd name="connsiteY460" fmla="*/ 39195 h 478888"/>
              <a:gd name="connsiteX461" fmla="*/ 1794440 w 2176764"/>
              <a:gd name="connsiteY461" fmla="*/ 20907 h 478888"/>
              <a:gd name="connsiteX462" fmla="*/ 1838179 w 2176764"/>
              <a:gd name="connsiteY462" fmla="*/ 15421 h 478888"/>
              <a:gd name="connsiteX463" fmla="*/ 1561421 w 2176764"/>
              <a:gd name="connsiteY463" fmla="*/ 15421 h 478888"/>
              <a:gd name="connsiteX464" fmla="*/ 1601807 w 2176764"/>
              <a:gd name="connsiteY464" fmla="*/ 20450 h 478888"/>
              <a:gd name="connsiteX465" fmla="*/ 1631372 w 2176764"/>
              <a:gd name="connsiteY465" fmla="*/ 37824 h 478888"/>
              <a:gd name="connsiteX466" fmla="*/ 1649508 w 2176764"/>
              <a:gd name="connsiteY466" fmla="*/ 71199 h 478888"/>
              <a:gd name="connsiteX467" fmla="*/ 1655604 w 2176764"/>
              <a:gd name="connsiteY467" fmla="*/ 124234 h 478888"/>
              <a:gd name="connsiteX468" fmla="*/ 1649508 w 2176764"/>
              <a:gd name="connsiteY468" fmla="*/ 177574 h 478888"/>
              <a:gd name="connsiteX469" fmla="*/ 1631372 w 2176764"/>
              <a:gd name="connsiteY469" fmla="*/ 210950 h 478888"/>
              <a:gd name="connsiteX470" fmla="*/ 1601807 w 2176764"/>
              <a:gd name="connsiteY470" fmla="*/ 228171 h 478888"/>
              <a:gd name="connsiteX471" fmla="*/ 1561421 w 2176764"/>
              <a:gd name="connsiteY471" fmla="*/ 233048 h 478888"/>
              <a:gd name="connsiteX472" fmla="*/ 1520882 w 2176764"/>
              <a:gd name="connsiteY472" fmla="*/ 228171 h 478888"/>
              <a:gd name="connsiteX473" fmla="*/ 1491317 w 2176764"/>
              <a:gd name="connsiteY473" fmla="*/ 210950 h 478888"/>
              <a:gd name="connsiteX474" fmla="*/ 1473181 w 2176764"/>
              <a:gd name="connsiteY474" fmla="*/ 177574 h 478888"/>
              <a:gd name="connsiteX475" fmla="*/ 1466933 w 2176764"/>
              <a:gd name="connsiteY475" fmla="*/ 124234 h 478888"/>
              <a:gd name="connsiteX476" fmla="*/ 1473181 w 2176764"/>
              <a:gd name="connsiteY476" fmla="*/ 71199 h 478888"/>
              <a:gd name="connsiteX477" fmla="*/ 1491317 w 2176764"/>
              <a:gd name="connsiteY477" fmla="*/ 37824 h 478888"/>
              <a:gd name="connsiteX478" fmla="*/ 1520882 w 2176764"/>
              <a:gd name="connsiteY478" fmla="*/ 20450 h 478888"/>
              <a:gd name="connsiteX479" fmla="*/ 1561421 w 2176764"/>
              <a:gd name="connsiteY479" fmla="*/ 15421 h 478888"/>
              <a:gd name="connsiteX480" fmla="*/ 239444 w 2176764"/>
              <a:gd name="connsiteY480" fmla="*/ 0 h 478888"/>
              <a:gd name="connsiteX481" fmla="*/ 478888 w 2176764"/>
              <a:gd name="connsiteY481" fmla="*/ 239444 h 478888"/>
              <a:gd name="connsiteX482" fmla="*/ 239444 w 2176764"/>
              <a:gd name="connsiteY482" fmla="*/ 478888 h 478888"/>
              <a:gd name="connsiteX483" fmla="*/ 0 w 2176764"/>
              <a:gd name="connsiteY483" fmla="*/ 239444 h 478888"/>
              <a:gd name="connsiteX484" fmla="*/ 239444 w 2176764"/>
              <a:gd name="connsiteY484" fmla="*/ 0 h 47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Lst>
            <a:rect l="l" t="t" r="r" b="b"/>
            <a:pathLst>
              <a:path w="2176764" h="478888">
                <a:moveTo>
                  <a:pt x="650145" y="380886"/>
                </a:moveTo>
                <a:lnTo>
                  <a:pt x="635410" y="420881"/>
                </a:lnTo>
                <a:lnTo>
                  <a:pt x="666118" y="420881"/>
                </a:lnTo>
                <a:lnTo>
                  <a:pt x="651631" y="380886"/>
                </a:lnTo>
                <a:close/>
                <a:moveTo>
                  <a:pt x="2041766" y="380143"/>
                </a:moveTo>
                <a:lnTo>
                  <a:pt x="2041766" y="412585"/>
                </a:lnTo>
                <a:lnTo>
                  <a:pt x="2051425" y="412585"/>
                </a:lnTo>
                <a:cubicBezTo>
                  <a:pt x="2055387" y="412585"/>
                  <a:pt x="2058792" y="412399"/>
                  <a:pt x="2061640" y="412028"/>
                </a:cubicBezTo>
                <a:cubicBezTo>
                  <a:pt x="2064488" y="411656"/>
                  <a:pt x="2066820" y="410893"/>
                  <a:pt x="2068636" y="409737"/>
                </a:cubicBezTo>
                <a:cubicBezTo>
                  <a:pt x="2070452" y="408581"/>
                  <a:pt x="2071794" y="406889"/>
                  <a:pt x="2072661" y="404660"/>
                </a:cubicBezTo>
                <a:cubicBezTo>
                  <a:pt x="2073528" y="402431"/>
                  <a:pt x="2073961" y="399501"/>
                  <a:pt x="2073961" y="395869"/>
                </a:cubicBezTo>
                <a:cubicBezTo>
                  <a:pt x="2073961" y="392649"/>
                  <a:pt x="2073528" y="390008"/>
                  <a:pt x="2072661" y="387944"/>
                </a:cubicBezTo>
                <a:cubicBezTo>
                  <a:pt x="2071794" y="385880"/>
                  <a:pt x="2070452" y="384270"/>
                  <a:pt x="2068636" y="383115"/>
                </a:cubicBezTo>
                <a:cubicBezTo>
                  <a:pt x="2066820" y="381959"/>
                  <a:pt x="2064488" y="381175"/>
                  <a:pt x="2061640" y="380762"/>
                </a:cubicBezTo>
                <a:cubicBezTo>
                  <a:pt x="2058792" y="380349"/>
                  <a:pt x="2055387" y="380143"/>
                  <a:pt x="2051425" y="380143"/>
                </a:cubicBezTo>
                <a:close/>
                <a:moveTo>
                  <a:pt x="1270241" y="380143"/>
                </a:moveTo>
                <a:lnTo>
                  <a:pt x="1270241" y="412585"/>
                </a:lnTo>
                <a:lnTo>
                  <a:pt x="1279900" y="412585"/>
                </a:lnTo>
                <a:cubicBezTo>
                  <a:pt x="1283862" y="412585"/>
                  <a:pt x="1287267" y="412399"/>
                  <a:pt x="1290115" y="412028"/>
                </a:cubicBezTo>
                <a:cubicBezTo>
                  <a:pt x="1292963" y="411656"/>
                  <a:pt x="1295295" y="410893"/>
                  <a:pt x="1297111" y="409737"/>
                </a:cubicBezTo>
                <a:cubicBezTo>
                  <a:pt x="1298928" y="408581"/>
                  <a:pt x="1300269" y="406889"/>
                  <a:pt x="1301136" y="404660"/>
                </a:cubicBezTo>
                <a:cubicBezTo>
                  <a:pt x="1302002" y="402431"/>
                  <a:pt x="1302436" y="399501"/>
                  <a:pt x="1302436" y="395869"/>
                </a:cubicBezTo>
                <a:cubicBezTo>
                  <a:pt x="1302436" y="392649"/>
                  <a:pt x="1302002" y="390008"/>
                  <a:pt x="1301136" y="387944"/>
                </a:cubicBezTo>
                <a:cubicBezTo>
                  <a:pt x="1300269" y="385880"/>
                  <a:pt x="1298928" y="384270"/>
                  <a:pt x="1297111" y="383115"/>
                </a:cubicBezTo>
                <a:cubicBezTo>
                  <a:pt x="1295295" y="381959"/>
                  <a:pt x="1292963" y="381175"/>
                  <a:pt x="1290115" y="380762"/>
                </a:cubicBezTo>
                <a:cubicBezTo>
                  <a:pt x="1287267" y="380349"/>
                  <a:pt x="1283862" y="380143"/>
                  <a:pt x="1279900" y="380143"/>
                </a:cubicBezTo>
                <a:close/>
                <a:moveTo>
                  <a:pt x="822566" y="380143"/>
                </a:moveTo>
                <a:lnTo>
                  <a:pt x="822566" y="446637"/>
                </a:lnTo>
                <a:lnTo>
                  <a:pt x="835939" y="446637"/>
                </a:lnTo>
                <a:cubicBezTo>
                  <a:pt x="840397" y="446637"/>
                  <a:pt x="844483" y="446121"/>
                  <a:pt x="848198" y="445089"/>
                </a:cubicBezTo>
                <a:cubicBezTo>
                  <a:pt x="851913" y="444057"/>
                  <a:pt x="855112" y="442282"/>
                  <a:pt x="857795" y="439765"/>
                </a:cubicBezTo>
                <a:cubicBezTo>
                  <a:pt x="860477" y="437247"/>
                  <a:pt x="862541" y="433842"/>
                  <a:pt x="863986" y="429549"/>
                </a:cubicBezTo>
                <a:cubicBezTo>
                  <a:pt x="865430" y="425256"/>
                  <a:pt x="866153" y="419891"/>
                  <a:pt x="866153" y="413452"/>
                </a:cubicBezTo>
                <a:cubicBezTo>
                  <a:pt x="866153" y="406600"/>
                  <a:pt x="865389" y="401007"/>
                  <a:pt x="863862" y="396673"/>
                </a:cubicBezTo>
                <a:cubicBezTo>
                  <a:pt x="862335" y="392340"/>
                  <a:pt x="860230" y="388955"/>
                  <a:pt x="857547" y="386520"/>
                </a:cubicBezTo>
                <a:cubicBezTo>
                  <a:pt x="854864" y="384085"/>
                  <a:pt x="851686" y="382413"/>
                  <a:pt x="848012" y="381505"/>
                </a:cubicBezTo>
                <a:cubicBezTo>
                  <a:pt x="844339" y="380597"/>
                  <a:pt x="840315" y="380143"/>
                  <a:pt x="835939" y="380143"/>
                </a:cubicBezTo>
                <a:close/>
                <a:moveTo>
                  <a:pt x="727316" y="380143"/>
                </a:moveTo>
                <a:lnTo>
                  <a:pt x="727316" y="446637"/>
                </a:lnTo>
                <a:lnTo>
                  <a:pt x="740690" y="446637"/>
                </a:lnTo>
                <a:cubicBezTo>
                  <a:pt x="745147" y="446637"/>
                  <a:pt x="749233" y="446121"/>
                  <a:pt x="752948" y="445089"/>
                </a:cubicBezTo>
                <a:cubicBezTo>
                  <a:pt x="756663" y="444057"/>
                  <a:pt x="759862" y="442282"/>
                  <a:pt x="762545" y="439765"/>
                </a:cubicBezTo>
                <a:cubicBezTo>
                  <a:pt x="765227" y="437247"/>
                  <a:pt x="767291" y="433842"/>
                  <a:pt x="768736" y="429549"/>
                </a:cubicBezTo>
                <a:cubicBezTo>
                  <a:pt x="770180" y="425256"/>
                  <a:pt x="770903" y="419891"/>
                  <a:pt x="770903" y="413452"/>
                </a:cubicBezTo>
                <a:cubicBezTo>
                  <a:pt x="770903" y="406600"/>
                  <a:pt x="770139" y="401007"/>
                  <a:pt x="768612" y="396673"/>
                </a:cubicBezTo>
                <a:cubicBezTo>
                  <a:pt x="767085" y="392340"/>
                  <a:pt x="764980" y="388955"/>
                  <a:pt x="762297" y="386520"/>
                </a:cubicBezTo>
                <a:cubicBezTo>
                  <a:pt x="759614" y="384085"/>
                  <a:pt x="756436" y="382413"/>
                  <a:pt x="752762" y="381505"/>
                </a:cubicBezTo>
                <a:cubicBezTo>
                  <a:pt x="749089" y="380597"/>
                  <a:pt x="745065" y="380143"/>
                  <a:pt x="740690" y="380143"/>
                </a:cubicBezTo>
                <a:close/>
                <a:moveTo>
                  <a:pt x="1722269" y="378657"/>
                </a:moveTo>
                <a:cubicBezTo>
                  <a:pt x="1717069" y="378657"/>
                  <a:pt x="1712817" y="379359"/>
                  <a:pt x="1709515" y="380762"/>
                </a:cubicBezTo>
                <a:cubicBezTo>
                  <a:pt x="1706213" y="382165"/>
                  <a:pt x="1703634" y="384291"/>
                  <a:pt x="1701776" y="387139"/>
                </a:cubicBezTo>
                <a:cubicBezTo>
                  <a:pt x="1699919" y="389987"/>
                  <a:pt x="1698639" y="393598"/>
                  <a:pt x="1697938" y="397974"/>
                </a:cubicBezTo>
                <a:cubicBezTo>
                  <a:pt x="1697236" y="402349"/>
                  <a:pt x="1696885" y="407508"/>
                  <a:pt x="1696885" y="413452"/>
                </a:cubicBezTo>
                <a:cubicBezTo>
                  <a:pt x="1696885" y="419560"/>
                  <a:pt x="1697236" y="424802"/>
                  <a:pt x="1697938" y="429178"/>
                </a:cubicBezTo>
                <a:cubicBezTo>
                  <a:pt x="1698639" y="433553"/>
                  <a:pt x="1699919" y="437144"/>
                  <a:pt x="1701776" y="439950"/>
                </a:cubicBezTo>
                <a:cubicBezTo>
                  <a:pt x="1703634" y="442757"/>
                  <a:pt x="1706213" y="444821"/>
                  <a:pt x="1709515" y="446142"/>
                </a:cubicBezTo>
                <a:cubicBezTo>
                  <a:pt x="1712817" y="447462"/>
                  <a:pt x="1717069" y="448123"/>
                  <a:pt x="1722269" y="448123"/>
                </a:cubicBezTo>
                <a:cubicBezTo>
                  <a:pt x="1727552" y="448123"/>
                  <a:pt x="1731845" y="447462"/>
                  <a:pt x="1735147" y="446142"/>
                </a:cubicBezTo>
                <a:cubicBezTo>
                  <a:pt x="1738449" y="444821"/>
                  <a:pt x="1741029" y="442757"/>
                  <a:pt x="1742886" y="439950"/>
                </a:cubicBezTo>
                <a:cubicBezTo>
                  <a:pt x="1744744" y="437144"/>
                  <a:pt x="1746023" y="433553"/>
                  <a:pt x="1746725" y="429178"/>
                </a:cubicBezTo>
                <a:cubicBezTo>
                  <a:pt x="1747426" y="424802"/>
                  <a:pt x="1747777" y="419560"/>
                  <a:pt x="1747777" y="413452"/>
                </a:cubicBezTo>
                <a:cubicBezTo>
                  <a:pt x="1747777" y="407508"/>
                  <a:pt x="1747426" y="402349"/>
                  <a:pt x="1746725" y="397974"/>
                </a:cubicBezTo>
                <a:cubicBezTo>
                  <a:pt x="1746023" y="393598"/>
                  <a:pt x="1744744" y="389987"/>
                  <a:pt x="1742886" y="387139"/>
                </a:cubicBezTo>
                <a:cubicBezTo>
                  <a:pt x="1741029" y="384291"/>
                  <a:pt x="1738449" y="382165"/>
                  <a:pt x="1735147" y="380762"/>
                </a:cubicBezTo>
                <a:cubicBezTo>
                  <a:pt x="1731845" y="379359"/>
                  <a:pt x="1727552" y="378657"/>
                  <a:pt x="1722269" y="378657"/>
                </a:cubicBezTo>
                <a:close/>
                <a:moveTo>
                  <a:pt x="1522244" y="378657"/>
                </a:moveTo>
                <a:cubicBezTo>
                  <a:pt x="1517044" y="378657"/>
                  <a:pt x="1512792" y="379359"/>
                  <a:pt x="1509490" y="380762"/>
                </a:cubicBezTo>
                <a:cubicBezTo>
                  <a:pt x="1506188" y="382165"/>
                  <a:pt x="1503609" y="384291"/>
                  <a:pt x="1501751" y="387139"/>
                </a:cubicBezTo>
                <a:cubicBezTo>
                  <a:pt x="1499894" y="389987"/>
                  <a:pt x="1498614" y="393598"/>
                  <a:pt x="1497913" y="397974"/>
                </a:cubicBezTo>
                <a:cubicBezTo>
                  <a:pt x="1497211" y="402349"/>
                  <a:pt x="1496860" y="407508"/>
                  <a:pt x="1496860" y="413452"/>
                </a:cubicBezTo>
                <a:cubicBezTo>
                  <a:pt x="1496860" y="419560"/>
                  <a:pt x="1497211" y="424802"/>
                  <a:pt x="1497913" y="429178"/>
                </a:cubicBezTo>
                <a:cubicBezTo>
                  <a:pt x="1498614" y="433553"/>
                  <a:pt x="1499894" y="437144"/>
                  <a:pt x="1501751" y="439950"/>
                </a:cubicBezTo>
                <a:cubicBezTo>
                  <a:pt x="1503609" y="442757"/>
                  <a:pt x="1506188" y="444821"/>
                  <a:pt x="1509490" y="446142"/>
                </a:cubicBezTo>
                <a:cubicBezTo>
                  <a:pt x="1512792" y="447462"/>
                  <a:pt x="1517044" y="448123"/>
                  <a:pt x="1522244" y="448123"/>
                </a:cubicBezTo>
                <a:cubicBezTo>
                  <a:pt x="1527528" y="448123"/>
                  <a:pt x="1531820" y="447462"/>
                  <a:pt x="1535122" y="446142"/>
                </a:cubicBezTo>
                <a:cubicBezTo>
                  <a:pt x="1538424" y="444821"/>
                  <a:pt x="1541004" y="442757"/>
                  <a:pt x="1542861" y="439950"/>
                </a:cubicBezTo>
                <a:cubicBezTo>
                  <a:pt x="1544719" y="437144"/>
                  <a:pt x="1545998" y="433553"/>
                  <a:pt x="1546700" y="429178"/>
                </a:cubicBezTo>
                <a:cubicBezTo>
                  <a:pt x="1547401" y="424802"/>
                  <a:pt x="1547752" y="419560"/>
                  <a:pt x="1547752" y="413452"/>
                </a:cubicBezTo>
                <a:cubicBezTo>
                  <a:pt x="1547752" y="407508"/>
                  <a:pt x="1547401" y="402349"/>
                  <a:pt x="1546700" y="397974"/>
                </a:cubicBezTo>
                <a:cubicBezTo>
                  <a:pt x="1545998" y="393598"/>
                  <a:pt x="1544719" y="389987"/>
                  <a:pt x="1542861" y="387139"/>
                </a:cubicBezTo>
                <a:cubicBezTo>
                  <a:pt x="1541004" y="384291"/>
                  <a:pt x="1538424" y="382165"/>
                  <a:pt x="1535122" y="380762"/>
                </a:cubicBezTo>
                <a:cubicBezTo>
                  <a:pt x="1531820" y="379359"/>
                  <a:pt x="1527528" y="378657"/>
                  <a:pt x="1522244" y="378657"/>
                </a:cubicBezTo>
                <a:close/>
                <a:moveTo>
                  <a:pt x="1093619" y="378657"/>
                </a:moveTo>
                <a:cubicBezTo>
                  <a:pt x="1088419" y="378657"/>
                  <a:pt x="1084167" y="379359"/>
                  <a:pt x="1080865" y="380762"/>
                </a:cubicBezTo>
                <a:cubicBezTo>
                  <a:pt x="1077563" y="382165"/>
                  <a:pt x="1074984" y="384291"/>
                  <a:pt x="1073126" y="387139"/>
                </a:cubicBezTo>
                <a:cubicBezTo>
                  <a:pt x="1071269" y="389987"/>
                  <a:pt x="1069989" y="393598"/>
                  <a:pt x="1069288" y="397974"/>
                </a:cubicBezTo>
                <a:cubicBezTo>
                  <a:pt x="1068586" y="402349"/>
                  <a:pt x="1068235" y="407508"/>
                  <a:pt x="1068235" y="413452"/>
                </a:cubicBezTo>
                <a:cubicBezTo>
                  <a:pt x="1068235" y="419560"/>
                  <a:pt x="1068586" y="424802"/>
                  <a:pt x="1069288" y="429178"/>
                </a:cubicBezTo>
                <a:cubicBezTo>
                  <a:pt x="1069989" y="433553"/>
                  <a:pt x="1071269" y="437144"/>
                  <a:pt x="1073126" y="439950"/>
                </a:cubicBezTo>
                <a:cubicBezTo>
                  <a:pt x="1074984" y="442757"/>
                  <a:pt x="1077563" y="444821"/>
                  <a:pt x="1080865" y="446142"/>
                </a:cubicBezTo>
                <a:cubicBezTo>
                  <a:pt x="1084167" y="447462"/>
                  <a:pt x="1088419" y="448123"/>
                  <a:pt x="1093619" y="448123"/>
                </a:cubicBezTo>
                <a:cubicBezTo>
                  <a:pt x="1098902" y="448123"/>
                  <a:pt x="1103195" y="447462"/>
                  <a:pt x="1106497" y="446142"/>
                </a:cubicBezTo>
                <a:cubicBezTo>
                  <a:pt x="1109799" y="444821"/>
                  <a:pt x="1112379" y="442757"/>
                  <a:pt x="1114236" y="439950"/>
                </a:cubicBezTo>
                <a:cubicBezTo>
                  <a:pt x="1116094" y="437144"/>
                  <a:pt x="1117373" y="433553"/>
                  <a:pt x="1118075" y="429178"/>
                </a:cubicBezTo>
                <a:cubicBezTo>
                  <a:pt x="1118776" y="424802"/>
                  <a:pt x="1119127" y="419560"/>
                  <a:pt x="1119127" y="413452"/>
                </a:cubicBezTo>
                <a:cubicBezTo>
                  <a:pt x="1119127" y="407508"/>
                  <a:pt x="1118776" y="402349"/>
                  <a:pt x="1118075" y="397974"/>
                </a:cubicBezTo>
                <a:cubicBezTo>
                  <a:pt x="1117373" y="393598"/>
                  <a:pt x="1116094" y="389987"/>
                  <a:pt x="1114236" y="387139"/>
                </a:cubicBezTo>
                <a:cubicBezTo>
                  <a:pt x="1112379" y="384291"/>
                  <a:pt x="1109799" y="382165"/>
                  <a:pt x="1106497" y="380762"/>
                </a:cubicBezTo>
                <a:cubicBezTo>
                  <a:pt x="1103195" y="379359"/>
                  <a:pt x="1098902" y="378657"/>
                  <a:pt x="1093619" y="378657"/>
                </a:cubicBezTo>
                <a:close/>
                <a:moveTo>
                  <a:pt x="2125872" y="370484"/>
                </a:moveTo>
                <a:lnTo>
                  <a:pt x="2173668" y="370484"/>
                </a:lnTo>
                <a:lnTo>
                  <a:pt x="2173668" y="380390"/>
                </a:lnTo>
                <a:lnTo>
                  <a:pt x="2137016" y="380390"/>
                </a:lnTo>
                <a:lnTo>
                  <a:pt x="2137016" y="407013"/>
                </a:lnTo>
                <a:lnTo>
                  <a:pt x="2171192" y="407013"/>
                </a:lnTo>
                <a:lnTo>
                  <a:pt x="2171192" y="416424"/>
                </a:lnTo>
                <a:lnTo>
                  <a:pt x="2137016" y="416424"/>
                </a:lnTo>
                <a:lnTo>
                  <a:pt x="2137016" y="446389"/>
                </a:lnTo>
                <a:lnTo>
                  <a:pt x="2176764" y="446389"/>
                </a:lnTo>
                <a:lnTo>
                  <a:pt x="2176764" y="456419"/>
                </a:lnTo>
                <a:lnTo>
                  <a:pt x="2125872" y="456419"/>
                </a:lnTo>
                <a:close/>
                <a:moveTo>
                  <a:pt x="2030622" y="370484"/>
                </a:moveTo>
                <a:lnTo>
                  <a:pt x="2052415" y="370484"/>
                </a:lnTo>
                <a:cubicBezTo>
                  <a:pt x="2058441" y="370484"/>
                  <a:pt x="2063539" y="370918"/>
                  <a:pt x="2067708" y="371785"/>
                </a:cubicBezTo>
                <a:cubicBezTo>
                  <a:pt x="2071876" y="372651"/>
                  <a:pt x="2075261" y="374075"/>
                  <a:pt x="2077861" y="376057"/>
                </a:cubicBezTo>
                <a:cubicBezTo>
                  <a:pt x="2080462" y="378038"/>
                  <a:pt x="2082340" y="380659"/>
                  <a:pt x="2083495" y="383920"/>
                </a:cubicBezTo>
                <a:cubicBezTo>
                  <a:pt x="2084651" y="387180"/>
                  <a:pt x="2085229" y="391163"/>
                  <a:pt x="2085229" y="395869"/>
                </a:cubicBezTo>
                <a:cubicBezTo>
                  <a:pt x="2085229" y="403298"/>
                  <a:pt x="2083784" y="408932"/>
                  <a:pt x="2080895" y="412771"/>
                </a:cubicBezTo>
                <a:cubicBezTo>
                  <a:pt x="2078006" y="416609"/>
                  <a:pt x="2073589" y="419189"/>
                  <a:pt x="2067646" y="420510"/>
                </a:cubicBezTo>
                <a:lnTo>
                  <a:pt x="2093401" y="456419"/>
                </a:lnTo>
                <a:lnTo>
                  <a:pt x="2080276" y="456419"/>
                </a:lnTo>
                <a:lnTo>
                  <a:pt x="2056625" y="421748"/>
                </a:lnTo>
                <a:cubicBezTo>
                  <a:pt x="2055965" y="421831"/>
                  <a:pt x="2055284" y="421872"/>
                  <a:pt x="2054582" y="421872"/>
                </a:cubicBezTo>
                <a:cubicBezTo>
                  <a:pt x="2053881" y="421872"/>
                  <a:pt x="2053158" y="421872"/>
                  <a:pt x="2052415" y="421872"/>
                </a:cubicBezTo>
                <a:lnTo>
                  <a:pt x="2041766" y="421872"/>
                </a:lnTo>
                <a:lnTo>
                  <a:pt x="2041766" y="456419"/>
                </a:lnTo>
                <a:lnTo>
                  <a:pt x="2030622" y="456419"/>
                </a:lnTo>
                <a:close/>
                <a:moveTo>
                  <a:pt x="1954422" y="370484"/>
                </a:moveTo>
                <a:lnTo>
                  <a:pt x="2002218" y="370484"/>
                </a:lnTo>
                <a:lnTo>
                  <a:pt x="2002218" y="380390"/>
                </a:lnTo>
                <a:lnTo>
                  <a:pt x="1965566" y="380390"/>
                </a:lnTo>
                <a:lnTo>
                  <a:pt x="1965566" y="407013"/>
                </a:lnTo>
                <a:lnTo>
                  <a:pt x="1999742" y="407013"/>
                </a:lnTo>
                <a:lnTo>
                  <a:pt x="1999742" y="416424"/>
                </a:lnTo>
                <a:lnTo>
                  <a:pt x="1965566" y="416424"/>
                </a:lnTo>
                <a:lnTo>
                  <a:pt x="1965566" y="446389"/>
                </a:lnTo>
                <a:lnTo>
                  <a:pt x="2005314" y="446389"/>
                </a:lnTo>
                <a:lnTo>
                  <a:pt x="2005314" y="456419"/>
                </a:lnTo>
                <a:lnTo>
                  <a:pt x="1954422" y="456419"/>
                </a:lnTo>
                <a:close/>
                <a:moveTo>
                  <a:pt x="1859172" y="370484"/>
                </a:moveTo>
                <a:lnTo>
                  <a:pt x="1870316" y="370484"/>
                </a:lnTo>
                <a:lnTo>
                  <a:pt x="1870316" y="405527"/>
                </a:lnTo>
                <a:lnTo>
                  <a:pt x="1912788" y="405527"/>
                </a:lnTo>
                <a:lnTo>
                  <a:pt x="1912788" y="370484"/>
                </a:lnTo>
                <a:lnTo>
                  <a:pt x="1924056" y="370484"/>
                </a:lnTo>
                <a:lnTo>
                  <a:pt x="1924056" y="456419"/>
                </a:lnTo>
                <a:lnTo>
                  <a:pt x="1912788" y="456419"/>
                </a:lnTo>
                <a:lnTo>
                  <a:pt x="1912788" y="414814"/>
                </a:lnTo>
                <a:lnTo>
                  <a:pt x="1870316" y="414814"/>
                </a:lnTo>
                <a:lnTo>
                  <a:pt x="1870316" y="456419"/>
                </a:lnTo>
                <a:lnTo>
                  <a:pt x="1859172" y="456419"/>
                </a:lnTo>
                <a:close/>
                <a:moveTo>
                  <a:pt x="1411497" y="370484"/>
                </a:moveTo>
                <a:lnTo>
                  <a:pt x="1422641" y="370484"/>
                </a:lnTo>
                <a:lnTo>
                  <a:pt x="1422641" y="446389"/>
                </a:lnTo>
                <a:lnTo>
                  <a:pt x="1459913" y="446389"/>
                </a:lnTo>
                <a:lnTo>
                  <a:pt x="1459913" y="456419"/>
                </a:lnTo>
                <a:lnTo>
                  <a:pt x="1411497" y="456419"/>
                </a:lnTo>
                <a:close/>
                <a:moveTo>
                  <a:pt x="1259097" y="370484"/>
                </a:moveTo>
                <a:lnTo>
                  <a:pt x="1280890" y="370484"/>
                </a:lnTo>
                <a:cubicBezTo>
                  <a:pt x="1286916" y="370484"/>
                  <a:pt x="1292014" y="370918"/>
                  <a:pt x="1296183" y="371785"/>
                </a:cubicBezTo>
                <a:cubicBezTo>
                  <a:pt x="1300351" y="372651"/>
                  <a:pt x="1303736" y="374075"/>
                  <a:pt x="1306336" y="376057"/>
                </a:cubicBezTo>
                <a:cubicBezTo>
                  <a:pt x="1308937" y="378038"/>
                  <a:pt x="1310815" y="380659"/>
                  <a:pt x="1311970" y="383920"/>
                </a:cubicBezTo>
                <a:cubicBezTo>
                  <a:pt x="1313126" y="387180"/>
                  <a:pt x="1313704" y="391163"/>
                  <a:pt x="1313704" y="395869"/>
                </a:cubicBezTo>
                <a:cubicBezTo>
                  <a:pt x="1313704" y="403298"/>
                  <a:pt x="1312259" y="408932"/>
                  <a:pt x="1309370" y="412771"/>
                </a:cubicBezTo>
                <a:cubicBezTo>
                  <a:pt x="1306481" y="416609"/>
                  <a:pt x="1302064" y="419189"/>
                  <a:pt x="1296121" y="420510"/>
                </a:cubicBezTo>
                <a:lnTo>
                  <a:pt x="1321876" y="456419"/>
                </a:lnTo>
                <a:lnTo>
                  <a:pt x="1308751" y="456419"/>
                </a:lnTo>
                <a:lnTo>
                  <a:pt x="1285100" y="421748"/>
                </a:lnTo>
                <a:cubicBezTo>
                  <a:pt x="1284440" y="421831"/>
                  <a:pt x="1283759" y="421872"/>
                  <a:pt x="1283057" y="421872"/>
                </a:cubicBezTo>
                <a:cubicBezTo>
                  <a:pt x="1282356" y="421872"/>
                  <a:pt x="1281633" y="421872"/>
                  <a:pt x="1280890" y="421872"/>
                </a:cubicBezTo>
                <a:lnTo>
                  <a:pt x="1270241" y="421872"/>
                </a:lnTo>
                <a:lnTo>
                  <a:pt x="1270241" y="456419"/>
                </a:lnTo>
                <a:lnTo>
                  <a:pt x="1259097" y="456419"/>
                </a:lnTo>
                <a:close/>
                <a:moveTo>
                  <a:pt x="1163476" y="370484"/>
                </a:moveTo>
                <a:lnTo>
                  <a:pt x="1174496" y="370484"/>
                </a:lnTo>
                <a:lnTo>
                  <a:pt x="1174496" y="426206"/>
                </a:lnTo>
                <a:cubicBezTo>
                  <a:pt x="1174496" y="430333"/>
                  <a:pt x="1174868" y="433780"/>
                  <a:pt x="1175610" y="436545"/>
                </a:cubicBezTo>
                <a:cubicBezTo>
                  <a:pt x="1176353" y="439311"/>
                  <a:pt x="1177571" y="441519"/>
                  <a:pt x="1179263" y="443170"/>
                </a:cubicBezTo>
                <a:cubicBezTo>
                  <a:pt x="1180956" y="444821"/>
                  <a:pt x="1183164" y="446018"/>
                  <a:pt x="1185888" y="446761"/>
                </a:cubicBezTo>
                <a:cubicBezTo>
                  <a:pt x="1188612" y="447504"/>
                  <a:pt x="1191955" y="447875"/>
                  <a:pt x="1195918" y="447875"/>
                </a:cubicBezTo>
                <a:cubicBezTo>
                  <a:pt x="1200045" y="447875"/>
                  <a:pt x="1203492" y="447504"/>
                  <a:pt x="1206257" y="446761"/>
                </a:cubicBezTo>
                <a:cubicBezTo>
                  <a:pt x="1209023" y="446018"/>
                  <a:pt x="1211231" y="444821"/>
                  <a:pt x="1212882" y="443170"/>
                </a:cubicBezTo>
                <a:cubicBezTo>
                  <a:pt x="1214533" y="441519"/>
                  <a:pt x="1215688" y="439311"/>
                  <a:pt x="1216349" y="436545"/>
                </a:cubicBezTo>
                <a:cubicBezTo>
                  <a:pt x="1217009" y="433780"/>
                  <a:pt x="1217339" y="430333"/>
                  <a:pt x="1217339" y="426206"/>
                </a:cubicBezTo>
                <a:lnTo>
                  <a:pt x="1217339" y="370484"/>
                </a:lnTo>
                <a:lnTo>
                  <a:pt x="1228360" y="370484"/>
                </a:lnTo>
                <a:lnTo>
                  <a:pt x="1228360" y="428682"/>
                </a:lnTo>
                <a:cubicBezTo>
                  <a:pt x="1228360" y="438836"/>
                  <a:pt x="1225636" y="446203"/>
                  <a:pt x="1220187" y="450785"/>
                </a:cubicBezTo>
                <a:cubicBezTo>
                  <a:pt x="1214739" y="455367"/>
                  <a:pt x="1206608" y="457657"/>
                  <a:pt x="1195794" y="457657"/>
                </a:cubicBezTo>
                <a:cubicBezTo>
                  <a:pt x="1184980" y="457657"/>
                  <a:pt x="1176890" y="455449"/>
                  <a:pt x="1171524" y="451033"/>
                </a:cubicBezTo>
                <a:cubicBezTo>
                  <a:pt x="1166159" y="446616"/>
                  <a:pt x="1163476" y="439166"/>
                  <a:pt x="1163476" y="428682"/>
                </a:cubicBezTo>
                <a:close/>
                <a:moveTo>
                  <a:pt x="962698" y="370484"/>
                </a:moveTo>
                <a:lnTo>
                  <a:pt x="975576" y="370484"/>
                </a:lnTo>
                <a:lnTo>
                  <a:pt x="998731" y="409366"/>
                </a:lnTo>
                <a:lnTo>
                  <a:pt x="999474" y="409366"/>
                </a:lnTo>
                <a:lnTo>
                  <a:pt x="1022506" y="370484"/>
                </a:lnTo>
                <a:lnTo>
                  <a:pt x="1034764" y="370484"/>
                </a:lnTo>
                <a:lnTo>
                  <a:pt x="1004180" y="419395"/>
                </a:lnTo>
                <a:lnTo>
                  <a:pt x="1004180" y="456419"/>
                </a:lnTo>
                <a:lnTo>
                  <a:pt x="993035" y="456419"/>
                </a:lnTo>
                <a:lnTo>
                  <a:pt x="993035" y="419519"/>
                </a:lnTo>
                <a:close/>
                <a:moveTo>
                  <a:pt x="811422" y="370484"/>
                </a:moveTo>
                <a:lnTo>
                  <a:pt x="836187" y="370484"/>
                </a:lnTo>
                <a:cubicBezTo>
                  <a:pt x="842378" y="370484"/>
                  <a:pt x="848012" y="371042"/>
                  <a:pt x="853089" y="372156"/>
                </a:cubicBezTo>
                <a:cubicBezTo>
                  <a:pt x="858166" y="373271"/>
                  <a:pt x="862521" y="375396"/>
                  <a:pt x="866153" y="378533"/>
                </a:cubicBezTo>
                <a:cubicBezTo>
                  <a:pt x="869785" y="381670"/>
                  <a:pt x="872612" y="386045"/>
                  <a:pt x="874635" y="391659"/>
                </a:cubicBezTo>
                <a:cubicBezTo>
                  <a:pt x="876657" y="397272"/>
                  <a:pt x="877669" y="404536"/>
                  <a:pt x="877669" y="413452"/>
                </a:cubicBezTo>
                <a:cubicBezTo>
                  <a:pt x="877669" y="421789"/>
                  <a:pt x="876657" y="428703"/>
                  <a:pt x="874635" y="434192"/>
                </a:cubicBezTo>
                <a:cubicBezTo>
                  <a:pt x="872612" y="439682"/>
                  <a:pt x="869785" y="444078"/>
                  <a:pt x="866153" y="447380"/>
                </a:cubicBezTo>
                <a:cubicBezTo>
                  <a:pt x="862521" y="450682"/>
                  <a:pt x="858166" y="453014"/>
                  <a:pt x="853089" y="454376"/>
                </a:cubicBezTo>
                <a:cubicBezTo>
                  <a:pt x="848012" y="455738"/>
                  <a:pt x="842378" y="456419"/>
                  <a:pt x="836187" y="456419"/>
                </a:cubicBezTo>
                <a:lnTo>
                  <a:pt x="811422" y="456419"/>
                </a:lnTo>
                <a:close/>
                <a:moveTo>
                  <a:pt x="716172" y="370484"/>
                </a:moveTo>
                <a:lnTo>
                  <a:pt x="740937" y="370484"/>
                </a:lnTo>
                <a:cubicBezTo>
                  <a:pt x="747128" y="370484"/>
                  <a:pt x="752762" y="371042"/>
                  <a:pt x="757839" y="372156"/>
                </a:cubicBezTo>
                <a:cubicBezTo>
                  <a:pt x="762916" y="373271"/>
                  <a:pt x="767271" y="375396"/>
                  <a:pt x="770903" y="378533"/>
                </a:cubicBezTo>
                <a:cubicBezTo>
                  <a:pt x="774535" y="381670"/>
                  <a:pt x="777362" y="386045"/>
                  <a:pt x="779385" y="391659"/>
                </a:cubicBezTo>
                <a:cubicBezTo>
                  <a:pt x="781407" y="397272"/>
                  <a:pt x="782419" y="404536"/>
                  <a:pt x="782419" y="413452"/>
                </a:cubicBezTo>
                <a:cubicBezTo>
                  <a:pt x="782419" y="421789"/>
                  <a:pt x="781407" y="428703"/>
                  <a:pt x="779385" y="434192"/>
                </a:cubicBezTo>
                <a:cubicBezTo>
                  <a:pt x="777362" y="439682"/>
                  <a:pt x="774535" y="444078"/>
                  <a:pt x="770903" y="447380"/>
                </a:cubicBezTo>
                <a:cubicBezTo>
                  <a:pt x="767271" y="450682"/>
                  <a:pt x="762916" y="453014"/>
                  <a:pt x="757839" y="454376"/>
                </a:cubicBezTo>
                <a:cubicBezTo>
                  <a:pt x="752762" y="455738"/>
                  <a:pt x="747128" y="456419"/>
                  <a:pt x="740937" y="456419"/>
                </a:cubicBezTo>
                <a:lnTo>
                  <a:pt x="716172" y="456419"/>
                </a:lnTo>
                <a:close/>
                <a:moveTo>
                  <a:pt x="643458" y="370484"/>
                </a:moveTo>
                <a:lnTo>
                  <a:pt x="658317" y="370484"/>
                </a:lnTo>
                <a:lnTo>
                  <a:pt x="690759" y="456419"/>
                </a:lnTo>
                <a:lnTo>
                  <a:pt x="678996" y="456419"/>
                </a:lnTo>
                <a:lnTo>
                  <a:pt x="669709" y="430787"/>
                </a:lnTo>
                <a:lnTo>
                  <a:pt x="631695" y="430787"/>
                </a:lnTo>
                <a:lnTo>
                  <a:pt x="622284" y="456419"/>
                </a:lnTo>
                <a:lnTo>
                  <a:pt x="610892" y="456419"/>
                </a:lnTo>
                <a:close/>
                <a:moveTo>
                  <a:pt x="1722269" y="369246"/>
                </a:moveTo>
                <a:cubicBezTo>
                  <a:pt x="1728378" y="369246"/>
                  <a:pt x="1733744" y="369927"/>
                  <a:pt x="1738367" y="371289"/>
                </a:cubicBezTo>
                <a:cubicBezTo>
                  <a:pt x="1742989" y="372651"/>
                  <a:pt x="1746848" y="375025"/>
                  <a:pt x="1749944" y="378409"/>
                </a:cubicBezTo>
                <a:cubicBezTo>
                  <a:pt x="1753040" y="381794"/>
                  <a:pt x="1755372" y="386313"/>
                  <a:pt x="1756940" y="391968"/>
                </a:cubicBezTo>
                <a:cubicBezTo>
                  <a:pt x="1758509" y="397623"/>
                  <a:pt x="1759293" y="404784"/>
                  <a:pt x="1759293" y="413452"/>
                </a:cubicBezTo>
                <a:cubicBezTo>
                  <a:pt x="1759293" y="422120"/>
                  <a:pt x="1758509" y="429301"/>
                  <a:pt x="1756940" y="434997"/>
                </a:cubicBezTo>
                <a:cubicBezTo>
                  <a:pt x="1755372" y="440693"/>
                  <a:pt x="1753040" y="445213"/>
                  <a:pt x="1749944" y="448556"/>
                </a:cubicBezTo>
                <a:cubicBezTo>
                  <a:pt x="1746848" y="451899"/>
                  <a:pt x="1742989" y="454252"/>
                  <a:pt x="1738367" y="455614"/>
                </a:cubicBezTo>
                <a:cubicBezTo>
                  <a:pt x="1733744" y="456976"/>
                  <a:pt x="1728378" y="457657"/>
                  <a:pt x="1722269" y="457657"/>
                </a:cubicBezTo>
                <a:cubicBezTo>
                  <a:pt x="1716161" y="457657"/>
                  <a:pt x="1710815" y="456976"/>
                  <a:pt x="1706234" y="455614"/>
                </a:cubicBezTo>
                <a:cubicBezTo>
                  <a:pt x="1701652" y="454252"/>
                  <a:pt x="1697793" y="451899"/>
                  <a:pt x="1694656" y="448556"/>
                </a:cubicBezTo>
                <a:cubicBezTo>
                  <a:pt x="1691519" y="445213"/>
                  <a:pt x="1689167" y="440693"/>
                  <a:pt x="1687598" y="434997"/>
                </a:cubicBezTo>
                <a:cubicBezTo>
                  <a:pt x="1686030" y="429301"/>
                  <a:pt x="1685246" y="422120"/>
                  <a:pt x="1685246" y="413452"/>
                </a:cubicBezTo>
                <a:cubicBezTo>
                  <a:pt x="1685246" y="404784"/>
                  <a:pt x="1686030" y="397623"/>
                  <a:pt x="1687598" y="391968"/>
                </a:cubicBezTo>
                <a:cubicBezTo>
                  <a:pt x="1689167" y="386313"/>
                  <a:pt x="1691519" y="381794"/>
                  <a:pt x="1694656" y="378409"/>
                </a:cubicBezTo>
                <a:cubicBezTo>
                  <a:pt x="1697793" y="375025"/>
                  <a:pt x="1701652" y="372651"/>
                  <a:pt x="1706234" y="371289"/>
                </a:cubicBezTo>
                <a:cubicBezTo>
                  <a:pt x="1710815" y="369927"/>
                  <a:pt x="1716161" y="369246"/>
                  <a:pt x="1722269" y="369246"/>
                </a:cubicBezTo>
                <a:close/>
                <a:moveTo>
                  <a:pt x="1631477" y="369246"/>
                </a:moveTo>
                <a:cubicBezTo>
                  <a:pt x="1633458" y="369246"/>
                  <a:pt x="1635501" y="369329"/>
                  <a:pt x="1637606" y="369494"/>
                </a:cubicBezTo>
                <a:cubicBezTo>
                  <a:pt x="1639711" y="369659"/>
                  <a:pt x="1641754" y="369886"/>
                  <a:pt x="1643736" y="370175"/>
                </a:cubicBezTo>
                <a:cubicBezTo>
                  <a:pt x="1645717" y="370464"/>
                  <a:pt x="1647595" y="370815"/>
                  <a:pt x="1649370" y="371227"/>
                </a:cubicBezTo>
                <a:cubicBezTo>
                  <a:pt x="1651145" y="371640"/>
                  <a:pt x="1652651" y="372094"/>
                  <a:pt x="1653889" y="372590"/>
                </a:cubicBezTo>
                <a:lnTo>
                  <a:pt x="1653889" y="382496"/>
                </a:lnTo>
                <a:cubicBezTo>
                  <a:pt x="1651000" y="381340"/>
                  <a:pt x="1647719" y="380473"/>
                  <a:pt x="1644045" y="379895"/>
                </a:cubicBezTo>
                <a:cubicBezTo>
                  <a:pt x="1640372" y="379317"/>
                  <a:pt x="1636347" y="379028"/>
                  <a:pt x="1631972" y="379028"/>
                </a:cubicBezTo>
                <a:cubicBezTo>
                  <a:pt x="1627184" y="379028"/>
                  <a:pt x="1622912" y="379524"/>
                  <a:pt x="1619156" y="380514"/>
                </a:cubicBezTo>
                <a:cubicBezTo>
                  <a:pt x="1615400" y="381505"/>
                  <a:pt x="1612222" y="383280"/>
                  <a:pt x="1609622" y="385839"/>
                </a:cubicBezTo>
                <a:cubicBezTo>
                  <a:pt x="1607022" y="388398"/>
                  <a:pt x="1605040" y="391906"/>
                  <a:pt x="1603678" y="396364"/>
                </a:cubicBezTo>
                <a:cubicBezTo>
                  <a:pt x="1602316" y="400822"/>
                  <a:pt x="1601635" y="406518"/>
                  <a:pt x="1601635" y="413452"/>
                </a:cubicBezTo>
                <a:cubicBezTo>
                  <a:pt x="1601635" y="420799"/>
                  <a:pt x="1602275" y="426722"/>
                  <a:pt x="1603554" y="431221"/>
                </a:cubicBezTo>
                <a:cubicBezTo>
                  <a:pt x="1604834" y="435720"/>
                  <a:pt x="1606753" y="439207"/>
                  <a:pt x="1609312" y="441684"/>
                </a:cubicBezTo>
                <a:cubicBezTo>
                  <a:pt x="1611871" y="444160"/>
                  <a:pt x="1614988" y="445832"/>
                  <a:pt x="1618661" y="446699"/>
                </a:cubicBezTo>
                <a:cubicBezTo>
                  <a:pt x="1622335" y="447566"/>
                  <a:pt x="1626607" y="447999"/>
                  <a:pt x="1631477" y="447999"/>
                </a:cubicBezTo>
                <a:cubicBezTo>
                  <a:pt x="1633458" y="447999"/>
                  <a:pt x="1635790" y="447875"/>
                  <a:pt x="1638473" y="447627"/>
                </a:cubicBezTo>
                <a:cubicBezTo>
                  <a:pt x="1641156" y="447380"/>
                  <a:pt x="1643488" y="446967"/>
                  <a:pt x="1645469" y="446389"/>
                </a:cubicBezTo>
                <a:lnTo>
                  <a:pt x="1645469" y="419767"/>
                </a:lnTo>
                <a:lnTo>
                  <a:pt x="1628258" y="419767"/>
                </a:lnTo>
                <a:lnTo>
                  <a:pt x="1628258" y="410356"/>
                </a:lnTo>
                <a:lnTo>
                  <a:pt x="1656118" y="410356"/>
                </a:lnTo>
                <a:lnTo>
                  <a:pt x="1656118" y="454066"/>
                </a:lnTo>
                <a:cubicBezTo>
                  <a:pt x="1652981" y="455057"/>
                  <a:pt x="1649246" y="455903"/>
                  <a:pt x="1644912" y="456605"/>
                </a:cubicBezTo>
                <a:cubicBezTo>
                  <a:pt x="1640578" y="457306"/>
                  <a:pt x="1635687" y="457657"/>
                  <a:pt x="1630239" y="457657"/>
                </a:cubicBezTo>
                <a:cubicBezTo>
                  <a:pt x="1623965" y="457657"/>
                  <a:pt x="1618352" y="457038"/>
                  <a:pt x="1613398" y="455800"/>
                </a:cubicBezTo>
                <a:cubicBezTo>
                  <a:pt x="1608446" y="454562"/>
                  <a:pt x="1604235" y="452312"/>
                  <a:pt x="1600768" y="449051"/>
                </a:cubicBezTo>
                <a:cubicBezTo>
                  <a:pt x="1597301" y="445791"/>
                  <a:pt x="1594639" y="441292"/>
                  <a:pt x="1592782" y="435555"/>
                </a:cubicBezTo>
                <a:cubicBezTo>
                  <a:pt x="1590924" y="429817"/>
                  <a:pt x="1589996" y="422450"/>
                  <a:pt x="1589996" y="413452"/>
                </a:cubicBezTo>
                <a:cubicBezTo>
                  <a:pt x="1589996" y="405197"/>
                  <a:pt x="1590945" y="398242"/>
                  <a:pt x="1592844" y="392587"/>
                </a:cubicBezTo>
                <a:cubicBezTo>
                  <a:pt x="1594742" y="386933"/>
                  <a:pt x="1597466" y="382372"/>
                  <a:pt x="1601016" y="378905"/>
                </a:cubicBezTo>
                <a:cubicBezTo>
                  <a:pt x="1604566" y="375437"/>
                  <a:pt x="1608920" y="372961"/>
                  <a:pt x="1614080" y="371475"/>
                </a:cubicBezTo>
                <a:cubicBezTo>
                  <a:pt x="1619239" y="369989"/>
                  <a:pt x="1625038" y="369246"/>
                  <a:pt x="1631477" y="369246"/>
                </a:cubicBezTo>
                <a:close/>
                <a:moveTo>
                  <a:pt x="1522244" y="369246"/>
                </a:moveTo>
                <a:cubicBezTo>
                  <a:pt x="1528353" y="369246"/>
                  <a:pt x="1533719" y="369927"/>
                  <a:pt x="1538342" y="371289"/>
                </a:cubicBezTo>
                <a:cubicBezTo>
                  <a:pt x="1542964" y="372651"/>
                  <a:pt x="1546824" y="375025"/>
                  <a:pt x="1549919" y="378409"/>
                </a:cubicBezTo>
                <a:cubicBezTo>
                  <a:pt x="1553015" y="381794"/>
                  <a:pt x="1555347" y="386313"/>
                  <a:pt x="1556915" y="391968"/>
                </a:cubicBezTo>
                <a:cubicBezTo>
                  <a:pt x="1558484" y="397623"/>
                  <a:pt x="1559268" y="404784"/>
                  <a:pt x="1559268" y="413452"/>
                </a:cubicBezTo>
                <a:cubicBezTo>
                  <a:pt x="1559268" y="422120"/>
                  <a:pt x="1558484" y="429301"/>
                  <a:pt x="1556915" y="434997"/>
                </a:cubicBezTo>
                <a:cubicBezTo>
                  <a:pt x="1555347" y="440693"/>
                  <a:pt x="1553015" y="445213"/>
                  <a:pt x="1549919" y="448556"/>
                </a:cubicBezTo>
                <a:cubicBezTo>
                  <a:pt x="1546824" y="451899"/>
                  <a:pt x="1542964" y="454252"/>
                  <a:pt x="1538342" y="455614"/>
                </a:cubicBezTo>
                <a:cubicBezTo>
                  <a:pt x="1533719" y="456976"/>
                  <a:pt x="1528353" y="457657"/>
                  <a:pt x="1522244" y="457657"/>
                </a:cubicBezTo>
                <a:cubicBezTo>
                  <a:pt x="1516136" y="457657"/>
                  <a:pt x="1510791" y="456976"/>
                  <a:pt x="1506209" y="455614"/>
                </a:cubicBezTo>
                <a:cubicBezTo>
                  <a:pt x="1501627" y="454252"/>
                  <a:pt x="1497768" y="451899"/>
                  <a:pt x="1494631" y="448556"/>
                </a:cubicBezTo>
                <a:cubicBezTo>
                  <a:pt x="1491494" y="445213"/>
                  <a:pt x="1489142" y="440693"/>
                  <a:pt x="1487573" y="434997"/>
                </a:cubicBezTo>
                <a:cubicBezTo>
                  <a:pt x="1486005" y="429301"/>
                  <a:pt x="1485221" y="422120"/>
                  <a:pt x="1485221" y="413452"/>
                </a:cubicBezTo>
                <a:cubicBezTo>
                  <a:pt x="1485221" y="404784"/>
                  <a:pt x="1486005" y="397623"/>
                  <a:pt x="1487573" y="391968"/>
                </a:cubicBezTo>
                <a:cubicBezTo>
                  <a:pt x="1489142" y="386313"/>
                  <a:pt x="1491494" y="381794"/>
                  <a:pt x="1494631" y="378409"/>
                </a:cubicBezTo>
                <a:cubicBezTo>
                  <a:pt x="1497768" y="375025"/>
                  <a:pt x="1501627" y="372651"/>
                  <a:pt x="1506209" y="371289"/>
                </a:cubicBezTo>
                <a:cubicBezTo>
                  <a:pt x="1510791" y="369927"/>
                  <a:pt x="1516136" y="369246"/>
                  <a:pt x="1522244" y="369246"/>
                </a:cubicBezTo>
                <a:close/>
                <a:moveTo>
                  <a:pt x="1093619" y="369246"/>
                </a:moveTo>
                <a:cubicBezTo>
                  <a:pt x="1099728" y="369246"/>
                  <a:pt x="1105094" y="369927"/>
                  <a:pt x="1109717" y="371289"/>
                </a:cubicBezTo>
                <a:cubicBezTo>
                  <a:pt x="1114339" y="372651"/>
                  <a:pt x="1118199" y="375025"/>
                  <a:pt x="1121294" y="378409"/>
                </a:cubicBezTo>
                <a:cubicBezTo>
                  <a:pt x="1124390" y="381794"/>
                  <a:pt x="1126722" y="386313"/>
                  <a:pt x="1128290" y="391968"/>
                </a:cubicBezTo>
                <a:cubicBezTo>
                  <a:pt x="1129859" y="397623"/>
                  <a:pt x="1130643" y="404784"/>
                  <a:pt x="1130643" y="413452"/>
                </a:cubicBezTo>
                <a:cubicBezTo>
                  <a:pt x="1130643" y="422120"/>
                  <a:pt x="1129859" y="429301"/>
                  <a:pt x="1128290" y="434997"/>
                </a:cubicBezTo>
                <a:cubicBezTo>
                  <a:pt x="1126722" y="440693"/>
                  <a:pt x="1124390" y="445213"/>
                  <a:pt x="1121294" y="448556"/>
                </a:cubicBezTo>
                <a:cubicBezTo>
                  <a:pt x="1118199" y="451899"/>
                  <a:pt x="1114339" y="454252"/>
                  <a:pt x="1109717" y="455614"/>
                </a:cubicBezTo>
                <a:cubicBezTo>
                  <a:pt x="1105094" y="456976"/>
                  <a:pt x="1099728" y="457657"/>
                  <a:pt x="1093619" y="457657"/>
                </a:cubicBezTo>
                <a:cubicBezTo>
                  <a:pt x="1087511" y="457657"/>
                  <a:pt x="1082165" y="456976"/>
                  <a:pt x="1077584" y="455614"/>
                </a:cubicBezTo>
                <a:cubicBezTo>
                  <a:pt x="1073002" y="454252"/>
                  <a:pt x="1069143" y="451899"/>
                  <a:pt x="1066006" y="448556"/>
                </a:cubicBezTo>
                <a:cubicBezTo>
                  <a:pt x="1062869" y="445213"/>
                  <a:pt x="1060517" y="440693"/>
                  <a:pt x="1058948" y="434997"/>
                </a:cubicBezTo>
                <a:cubicBezTo>
                  <a:pt x="1057380" y="429301"/>
                  <a:pt x="1056596" y="422120"/>
                  <a:pt x="1056596" y="413452"/>
                </a:cubicBezTo>
                <a:cubicBezTo>
                  <a:pt x="1056596" y="404784"/>
                  <a:pt x="1057380" y="397623"/>
                  <a:pt x="1058948" y="391968"/>
                </a:cubicBezTo>
                <a:cubicBezTo>
                  <a:pt x="1060517" y="386313"/>
                  <a:pt x="1062869" y="381794"/>
                  <a:pt x="1066006" y="378409"/>
                </a:cubicBezTo>
                <a:cubicBezTo>
                  <a:pt x="1069143" y="375025"/>
                  <a:pt x="1073002" y="372651"/>
                  <a:pt x="1077584" y="371289"/>
                </a:cubicBezTo>
                <a:cubicBezTo>
                  <a:pt x="1082165" y="369927"/>
                  <a:pt x="1087511" y="369246"/>
                  <a:pt x="1093619" y="369246"/>
                </a:cubicBezTo>
                <a:close/>
                <a:moveTo>
                  <a:pt x="184597" y="178247"/>
                </a:moveTo>
                <a:lnTo>
                  <a:pt x="184597" y="300640"/>
                </a:lnTo>
                <a:lnTo>
                  <a:pt x="245794" y="300641"/>
                </a:lnTo>
                <a:cubicBezTo>
                  <a:pt x="279592" y="300641"/>
                  <a:pt x="306991" y="273242"/>
                  <a:pt x="306991" y="239444"/>
                </a:cubicBezTo>
                <a:cubicBezTo>
                  <a:pt x="306991" y="205646"/>
                  <a:pt x="279592" y="178247"/>
                  <a:pt x="245794" y="178247"/>
                </a:cubicBezTo>
                <a:close/>
                <a:moveTo>
                  <a:pt x="239444" y="83694"/>
                </a:moveTo>
                <a:lnTo>
                  <a:pt x="284145" y="131523"/>
                </a:lnTo>
                <a:lnTo>
                  <a:pt x="349575" y="129312"/>
                </a:lnTo>
                <a:lnTo>
                  <a:pt x="347364" y="194742"/>
                </a:lnTo>
                <a:lnTo>
                  <a:pt x="395193" y="239444"/>
                </a:lnTo>
                <a:lnTo>
                  <a:pt x="347364" y="284145"/>
                </a:lnTo>
                <a:lnTo>
                  <a:pt x="349575" y="349575"/>
                </a:lnTo>
                <a:lnTo>
                  <a:pt x="284145" y="347364"/>
                </a:lnTo>
                <a:lnTo>
                  <a:pt x="239444" y="395193"/>
                </a:lnTo>
                <a:lnTo>
                  <a:pt x="194742" y="347364"/>
                </a:lnTo>
                <a:lnTo>
                  <a:pt x="129312" y="349575"/>
                </a:lnTo>
                <a:lnTo>
                  <a:pt x="131523" y="284145"/>
                </a:lnTo>
                <a:lnTo>
                  <a:pt x="83694" y="239444"/>
                </a:lnTo>
                <a:lnTo>
                  <a:pt x="131523" y="194742"/>
                </a:lnTo>
                <a:lnTo>
                  <a:pt x="129312" y="129312"/>
                </a:lnTo>
                <a:lnTo>
                  <a:pt x="194742" y="131523"/>
                </a:lnTo>
                <a:close/>
                <a:moveTo>
                  <a:pt x="2066246" y="48339"/>
                </a:moveTo>
                <a:cubicBezTo>
                  <a:pt x="2055476" y="48339"/>
                  <a:pt x="2046637" y="49762"/>
                  <a:pt x="2039728" y="52606"/>
                </a:cubicBezTo>
                <a:cubicBezTo>
                  <a:pt x="2032819" y="55451"/>
                  <a:pt x="2027434" y="59922"/>
                  <a:pt x="2023574" y="66018"/>
                </a:cubicBezTo>
                <a:cubicBezTo>
                  <a:pt x="2019713" y="72114"/>
                  <a:pt x="2017071" y="79988"/>
                  <a:pt x="2015649" y="89640"/>
                </a:cubicBezTo>
                <a:cubicBezTo>
                  <a:pt x="2014226" y="99292"/>
                  <a:pt x="2013515" y="110823"/>
                  <a:pt x="2013515" y="124234"/>
                </a:cubicBezTo>
                <a:cubicBezTo>
                  <a:pt x="2013515" y="138052"/>
                  <a:pt x="2014226" y="149736"/>
                  <a:pt x="2015649" y="159286"/>
                </a:cubicBezTo>
                <a:cubicBezTo>
                  <a:pt x="2017071" y="168837"/>
                  <a:pt x="2019713" y="176558"/>
                  <a:pt x="2023574" y="182451"/>
                </a:cubicBezTo>
                <a:cubicBezTo>
                  <a:pt x="2027434" y="188344"/>
                  <a:pt x="2032819" y="192662"/>
                  <a:pt x="2039728" y="195405"/>
                </a:cubicBezTo>
                <a:cubicBezTo>
                  <a:pt x="2046637" y="198148"/>
                  <a:pt x="2055476" y="199520"/>
                  <a:pt x="2066246" y="199520"/>
                </a:cubicBezTo>
                <a:cubicBezTo>
                  <a:pt x="2077015" y="199520"/>
                  <a:pt x="2085804" y="198148"/>
                  <a:pt x="2092611" y="195405"/>
                </a:cubicBezTo>
                <a:cubicBezTo>
                  <a:pt x="2099418" y="192662"/>
                  <a:pt x="2104752" y="188344"/>
                  <a:pt x="2108613" y="182451"/>
                </a:cubicBezTo>
                <a:cubicBezTo>
                  <a:pt x="2112474" y="176558"/>
                  <a:pt x="2115115" y="168837"/>
                  <a:pt x="2116538" y="159286"/>
                </a:cubicBezTo>
                <a:cubicBezTo>
                  <a:pt x="2117960" y="149736"/>
                  <a:pt x="2118671" y="138052"/>
                  <a:pt x="2118671" y="124234"/>
                </a:cubicBezTo>
                <a:cubicBezTo>
                  <a:pt x="2118671" y="110823"/>
                  <a:pt x="2117960" y="99292"/>
                  <a:pt x="2116538" y="89640"/>
                </a:cubicBezTo>
                <a:cubicBezTo>
                  <a:pt x="2115115" y="79988"/>
                  <a:pt x="2112474" y="72114"/>
                  <a:pt x="2108613" y="66018"/>
                </a:cubicBezTo>
                <a:cubicBezTo>
                  <a:pt x="2104752" y="59922"/>
                  <a:pt x="2099418" y="55451"/>
                  <a:pt x="2092611" y="52606"/>
                </a:cubicBezTo>
                <a:cubicBezTo>
                  <a:pt x="2085804" y="49762"/>
                  <a:pt x="2077015" y="48339"/>
                  <a:pt x="2066246" y="48339"/>
                </a:cubicBezTo>
                <a:close/>
                <a:moveTo>
                  <a:pt x="1561421" y="48339"/>
                </a:moveTo>
                <a:cubicBezTo>
                  <a:pt x="1550651" y="48339"/>
                  <a:pt x="1541812" y="49762"/>
                  <a:pt x="1534903" y="52606"/>
                </a:cubicBezTo>
                <a:cubicBezTo>
                  <a:pt x="1527994" y="55451"/>
                  <a:pt x="1522609" y="59922"/>
                  <a:pt x="1518749" y="66018"/>
                </a:cubicBezTo>
                <a:cubicBezTo>
                  <a:pt x="1514888" y="72114"/>
                  <a:pt x="1512246" y="79988"/>
                  <a:pt x="1510824" y="89640"/>
                </a:cubicBezTo>
                <a:cubicBezTo>
                  <a:pt x="1509401" y="99292"/>
                  <a:pt x="1508690" y="110823"/>
                  <a:pt x="1508690" y="124234"/>
                </a:cubicBezTo>
                <a:cubicBezTo>
                  <a:pt x="1508690" y="138052"/>
                  <a:pt x="1509401" y="149736"/>
                  <a:pt x="1510824" y="159286"/>
                </a:cubicBezTo>
                <a:cubicBezTo>
                  <a:pt x="1512246" y="168837"/>
                  <a:pt x="1514888" y="176558"/>
                  <a:pt x="1518749" y="182451"/>
                </a:cubicBezTo>
                <a:cubicBezTo>
                  <a:pt x="1522609" y="188344"/>
                  <a:pt x="1527994" y="192662"/>
                  <a:pt x="1534903" y="195405"/>
                </a:cubicBezTo>
                <a:cubicBezTo>
                  <a:pt x="1541812" y="198148"/>
                  <a:pt x="1550651" y="199520"/>
                  <a:pt x="1561421" y="199520"/>
                </a:cubicBezTo>
                <a:cubicBezTo>
                  <a:pt x="1572190" y="199520"/>
                  <a:pt x="1580979" y="198148"/>
                  <a:pt x="1587786" y="195405"/>
                </a:cubicBezTo>
                <a:cubicBezTo>
                  <a:pt x="1594593" y="192662"/>
                  <a:pt x="1599927" y="188344"/>
                  <a:pt x="1603788" y="182451"/>
                </a:cubicBezTo>
                <a:cubicBezTo>
                  <a:pt x="1607649" y="176558"/>
                  <a:pt x="1610290" y="168837"/>
                  <a:pt x="1611713" y="159286"/>
                </a:cubicBezTo>
                <a:cubicBezTo>
                  <a:pt x="1613135" y="149736"/>
                  <a:pt x="1613846" y="138052"/>
                  <a:pt x="1613846" y="124234"/>
                </a:cubicBezTo>
                <a:cubicBezTo>
                  <a:pt x="1613846" y="110823"/>
                  <a:pt x="1613135" y="99292"/>
                  <a:pt x="1611713" y="89640"/>
                </a:cubicBezTo>
                <a:cubicBezTo>
                  <a:pt x="1610290" y="79988"/>
                  <a:pt x="1607649" y="72114"/>
                  <a:pt x="1603788" y="66018"/>
                </a:cubicBezTo>
                <a:cubicBezTo>
                  <a:pt x="1599927" y="59922"/>
                  <a:pt x="1594593" y="55451"/>
                  <a:pt x="1587786" y="52606"/>
                </a:cubicBezTo>
                <a:cubicBezTo>
                  <a:pt x="1580979" y="49762"/>
                  <a:pt x="1572190" y="48339"/>
                  <a:pt x="1561421" y="48339"/>
                </a:cubicBezTo>
                <a:close/>
                <a:moveTo>
                  <a:pt x="239443" y="26641"/>
                </a:moveTo>
                <a:cubicBezTo>
                  <a:pt x="121915" y="26641"/>
                  <a:pt x="26640" y="121916"/>
                  <a:pt x="26640" y="239444"/>
                </a:cubicBezTo>
                <a:cubicBezTo>
                  <a:pt x="26640" y="356972"/>
                  <a:pt x="121915" y="452247"/>
                  <a:pt x="239443" y="452247"/>
                </a:cubicBezTo>
                <a:cubicBezTo>
                  <a:pt x="356971" y="452247"/>
                  <a:pt x="452246" y="356972"/>
                  <a:pt x="452246" y="239444"/>
                </a:cubicBezTo>
                <a:cubicBezTo>
                  <a:pt x="452246" y="121916"/>
                  <a:pt x="356971" y="26641"/>
                  <a:pt x="239443" y="26641"/>
                </a:cubicBezTo>
                <a:close/>
                <a:moveTo>
                  <a:pt x="1282224" y="18469"/>
                </a:moveTo>
                <a:lnTo>
                  <a:pt x="1322153" y="18469"/>
                </a:lnTo>
                <a:lnTo>
                  <a:pt x="1322153" y="194948"/>
                </a:lnTo>
                <a:lnTo>
                  <a:pt x="1409021" y="194948"/>
                </a:lnTo>
                <a:lnTo>
                  <a:pt x="1409021" y="230000"/>
                </a:lnTo>
                <a:lnTo>
                  <a:pt x="1282224" y="230000"/>
                </a:lnTo>
                <a:close/>
                <a:moveTo>
                  <a:pt x="1082199" y="18469"/>
                </a:moveTo>
                <a:lnTo>
                  <a:pt x="1207472" y="18469"/>
                </a:lnTo>
                <a:lnTo>
                  <a:pt x="1207472" y="53216"/>
                </a:lnTo>
                <a:lnTo>
                  <a:pt x="1122128" y="53216"/>
                </a:lnTo>
                <a:lnTo>
                  <a:pt x="1122128" y="104422"/>
                </a:lnTo>
                <a:lnTo>
                  <a:pt x="1201376" y="104422"/>
                </a:lnTo>
                <a:lnTo>
                  <a:pt x="1201376" y="137646"/>
                </a:lnTo>
                <a:lnTo>
                  <a:pt x="1122128" y="137646"/>
                </a:lnTo>
                <a:lnTo>
                  <a:pt x="1122128" y="194948"/>
                </a:lnTo>
                <a:lnTo>
                  <a:pt x="1212958" y="194948"/>
                </a:lnTo>
                <a:lnTo>
                  <a:pt x="1212958" y="230000"/>
                </a:lnTo>
                <a:lnTo>
                  <a:pt x="1082199" y="230000"/>
                </a:lnTo>
                <a:close/>
                <a:moveTo>
                  <a:pt x="825024" y="18469"/>
                </a:moveTo>
                <a:lnTo>
                  <a:pt x="864953" y="18469"/>
                </a:lnTo>
                <a:lnTo>
                  <a:pt x="864953" y="100155"/>
                </a:lnTo>
                <a:lnTo>
                  <a:pt x="955478" y="100155"/>
                </a:lnTo>
                <a:lnTo>
                  <a:pt x="955478" y="18469"/>
                </a:lnTo>
                <a:lnTo>
                  <a:pt x="995407" y="18469"/>
                </a:lnTo>
                <a:lnTo>
                  <a:pt x="995407" y="230000"/>
                </a:lnTo>
                <a:lnTo>
                  <a:pt x="955478" y="230000"/>
                </a:lnTo>
                <a:lnTo>
                  <a:pt x="955478" y="133378"/>
                </a:lnTo>
                <a:lnTo>
                  <a:pt x="864953" y="133378"/>
                </a:lnTo>
                <a:lnTo>
                  <a:pt x="864953" y="230000"/>
                </a:lnTo>
                <a:lnTo>
                  <a:pt x="825024" y="230000"/>
                </a:lnTo>
                <a:close/>
                <a:moveTo>
                  <a:pt x="615017" y="18469"/>
                </a:moveTo>
                <a:lnTo>
                  <a:pt x="769855" y="18469"/>
                </a:lnTo>
                <a:lnTo>
                  <a:pt x="769855" y="53521"/>
                </a:lnTo>
                <a:lnTo>
                  <a:pt x="712248" y="53521"/>
                </a:lnTo>
                <a:lnTo>
                  <a:pt x="712248" y="230000"/>
                </a:lnTo>
                <a:lnTo>
                  <a:pt x="672319" y="230000"/>
                </a:lnTo>
                <a:lnTo>
                  <a:pt x="672319" y="53521"/>
                </a:lnTo>
                <a:lnTo>
                  <a:pt x="615017" y="53521"/>
                </a:lnTo>
                <a:close/>
                <a:moveTo>
                  <a:pt x="2066246" y="15421"/>
                </a:moveTo>
                <a:cubicBezTo>
                  <a:pt x="2081486" y="15421"/>
                  <a:pt x="2094948" y="17097"/>
                  <a:pt x="2106632" y="20450"/>
                </a:cubicBezTo>
                <a:cubicBezTo>
                  <a:pt x="2118316" y="23803"/>
                  <a:pt x="2128171" y="29594"/>
                  <a:pt x="2136197" y="37824"/>
                </a:cubicBezTo>
                <a:cubicBezTo>
                  <a:pt x="2144224" y="46053"/>
                  <a:pt x="2150269" y="57178"/>
                  <a:pt x="2154333" y="71199"/>
                </a:cubicBezTo>
                <a:cubicBezTo>
                  <a:pt x="2158397" y="85220"/>
                  <a:pt x="2160429" y="102898"/>
                  <a:pt x="2160429" y="124234"/>
                </a:cubicBezTo>
                <a:cubicBezTo>
                  <a:pt x="2160429" y="145774"/>
                  <a:pt x="2158397" y="163554"/>
                  <a:pt x="2154333" y="177574"/>
                </a:cubicBezTo>
                <a:cubicBezTo>
                  <a:pt x="2150269" y="191595"/>
                  <a:pt x="2144224" y="202720"/>
                  <a:pt x="2136197" y="210950"/>
                </a:cubicBezTo>
                <a:cubicBezTo>
                  <a:pt x="2128171" y="219180"/>
                  <a:pt x="2118316" y="224920"/>
                  <a:pt x="2106632" y="228171"/>
                </a:cubicBezTo>
                <a:cubicBezTo>
                  <a:pt x="2094948" y="231422"/>
                  <a:pt x="2081486" y="233048"/>
                  <a:pt x="2066246" y="233048"/>
                </a:cubicBezTo>
                <a:cubicBezTo>
                  <a:pt x="2051006" y="233048"/>
                  <a:pt x="2037493" y="231422"/>
                  <a:pt x="2025707" y="228171"/>
                </a:cubicBezTo>
                <a:cubicBezTo>
                  <a:pt x="2013922" y="224920"/>
                  <a:pt x="2004066" y="219180"/>
                  <a:pt x="1996142" y="210950"/>
                </a:cubicBezTo>
                <a:cubicBezTo>
                  <a:pt x="1988217" y="202720"/>
                  <a:pt x="1982172" y="191595"/>
                  <a:pt x="1978006" y="177574"/>
                </a:cubicBezTo>
                <a:cubicBezTo>
                  <a:pt x="1973840" y="163554"/>
                  <a:pt x="1971758" y="145774"/>
                  <a:pt x="1971758" y="124234"/>
                </a:cubicBezTo>
                <a:cubicBezTo>
                  <a:pt x="1971758" y="102898"/>
                  <a:pt x="1973840" y="85220"/>
                  <a:pt x="1978006" y="71199"/>
                </a:cubicBezTo>
                <a:cubicBezTo>
                  <a:pt x="1982172" y="57178"/>
                  <a:pt x="1988217" y="46053"/>
                  <a:pt x="1996142" y="37824"/>
                </a:cubicBezTo>
                <a:cubicBezTo>
                  <a:pt x="2004066" y="29594"/>
                  <a:pt x="2013922" y="23803"/>
                  <a:pt x="2025707" y="20450"/>
                </a:cubicBezTo>
                <a:cubicBezTo>
                  <a:pt x="2037493" y="17097"/>
                  <a:pt x="2051006" y="15421"/>
                  <a:pt x="2066246" y="15421"/>
                </a:cubicBezTo>
                <a:close/>
                <a:moveTo>
                  <a:pt x="1838179" y="15421"/>
                </a:moveTo>
                <a:cubicBezTo>
                  <a:pt x="1843056" y="15421"/>
                  <a:pt x="1848136" y="15624"/>
                  <a:pt x="1853419" y="16030"/>
                </a:cubicBezTo>
                <a:cubicBezTo>
                  <a:pt x="1858702" y="16437"/>
                  <a:pt x="1863884" y="16945"/>
                  <a:pt x="1868964" y="17554"/>
                </a:cubicBezTo>
                <a:cubicBezTo>
                  <a:pt x="1874044" y="18164"/>
                  <a:pt x="1878768" y="18926"/>
                  <a:pt x="1883137" y="19840"/>
                </a:cubicBezTo>
                <a:cubicBezTo>
                  <a:pt x="1887506" y="20755"/>
                  <a:pt x="1891214" y="21822"/>
                  <a:pt x="1894262" y="23041"/>
                </a:cubicBezTo>
                <a:lnTo>
                  <a:pt x="1894262" y="58398"/>
                </a:lnTo>
                <a:cubicBezTo>
                  <a:pt x="1886541" y="55553"/>
                  <a:pt x="1878159" y="53419"/>
                  <a:pt x="1869116" y="51997"/>
                </a:cubicBezTo>
                <a:cubicBezTo>
                  <a:pt x="1860074" y="50574"/>
                  <a:pt x="1850676" y="49863"/>
                  <a:pt x="1840922" y="49863"/>
                </a:cubicBezTo>
                <a:cubicBezTo>
                  <a:pt x="1830153" y="49863"/>
                  <a:pt x="1820755" y="50981"/>
                  <a:pt x="1812728" y="53216"/>
                </a:cubicBezTo>
                <a:cubicBezTo>
                  <a:pt x="1804702" y="55451"/>
                  <a:pt x="1797996" y="59414"/>
                  <a:pt x="1792611" y="65103"/>
                </a:cubicBezTo>
                <a:cubicBezTo>
                  <a:pt x="1787227" y="70793"/>
                  <a:pt x="1783213" y="78413"/>
                  <a:pt x="1780572" y="87963"/>
                </a:cubicBezTo>
                <a:cubicBezTo>
                  <a:pt x="1777930" y="97514"/>
                  <a:pt x="1776609" y="109604"/>
                  <a:pt x="1776609" y="124234"/>
                </a:cubicBezTo>
                <a:cubicBezTo>
                  <a:pt x="1776609" y="139678"/>
                  <a:pt x="1777829" y="152276"/>
                  <a:pt x="1780267" y="162030"/>
                </a:cubicBezTo>
                <a:cubicBezTo>
                  <a:pt x="1782705" y="171783"/>
                  <a:pt x="1786465" y="179403"/>
                  <a:pt x="1791545" y="184890"/>
                </a:cubicBezTo>
                <a:cubicBezTo>
                  <a:pt x="1796625" y="190376"/>
                  <a:pt x="1803076" y="194135"/>
                  <a:pt x="1810899" y="196167"/>
                </a:cubicBezTo>
                <a:cubicBezTo>
                  <a:pt x="1818723" y="198199"/>
                  <a:pt x="1828121" y="199215"/>
                  <a:pt x="1839093" y="199215"/>
                </a:cubicBezTo>
                <a:cubicBezTo>
                  <a:pt x="1843767" y="199215"/>
                  <a:pt x="1848390" y="199063"/>
                  <a:pt x="1852962" y="198758"/>
                </a:cubicBezTo>
                <a:cubicBezTo>
                  <a:pt x="1857534" y="198453"/>
                  <a:pt x="1861750" y="197793"/>
                  <a:pt x="1865611" y="196777"/>
                </a:cubicBezTo>
                <a:lnTo>
                  <a:pt x="1865611" y="144351"/>
                </a:lnTo>
                <a:lnTo>
                  <a:pt x="1827511" y="144351"/>
                </a:lnTo>
                <a:lnTo>
                  <a:pt x="1827511" y="110823"/>
                </a:lnTo>
                <a:lnTo>
                  <a:pt x="1903101" y="110823"/>
                </a:lnTo>
                <a:lnTo>
                  <a:pt x="1903101" y="223904"/>
                </a:lnTo>
                <a:cubicBezTo>
                  <a:pt x="1895177" y="226342"/>
                  <a:pt x="1885321" y="228476"/>
                  <a:pt x="1873536" y="230305"/>
                </a:cubicBezTo>
                <a:cubicBezTo>
                  <a:pt x="1861750" y="232134"/>
                  <a:pt x="1849253" y="233048"/>
                  <a:pt x="1836045" y="233048"/>
                </a:cubicBezTo>
                <a:cubicBezTo>
                  <a:pt x="1819993" y="233048"/>
                  <a:pt x="1805667" y="231524"/>
                  <a:pt x="1793069" y="228476"/>
                </a:cubicBezTo>
                <a:cubicBezTo>
                  <a:pt x="1780470" y="225428"/>
                  <a:pt x="1769751" y="219891"/>
                  <a:pt x="1760912" y="211864"/>
                </a:cubicBezTo>
                <a:cubicBezTo>
                  <a:pt x="1752073" y="203838"/>
                  <a:pt x="1745317" y="192764"/>
                  <a:pt x="1740643" y="178641"/>
                </a:cubicBezTo>
                <a:cubicBezTo>
                  <a:pt x="1735969" y="164519"/>
                  <a:pt x="1733633" y="146383"/>
                  <a:pt x="1733633" y="124234"/>
                </a:cubicBezTo>
                <a:cubicBezTo>
                  <a:pt x="1733633" y="103914"/>
                  <a:pt x="1736020" y="86795"/>
                  <a:pt x="1740795" y="72876"/>
                </a:cubicBezTo>
                <a:cubicBezTo>
                  <a:pt x="1745571" y="58956"/>
                  <a:pt x="1752479" y="47730"/>
                  <a:pt x="1761522" y="39195"/>
                </a:cubicBezTo>
                <a:cubicBezTo>
                  <a:pt x="1770564" y="30661"/>
                  <a:pt x="1781537" y="24565"/>
                  <a:pt x="1794440" y="20907"/>
                </a:cubicBezTo>
                <a:cubicBezTo>
                  <a:pt x="1807343" y="17250"/>
                  <a:pt x="1821923" y="15421"/>
                  <a:pt x="1838179" y="15421"/>
                </a:cubicBezTo>
                <a:close/>
                <a:moveTo>
                  <a:pt x="1561421" y="15421"/>
                </a:moveTo>
                <a:cubicBezTo>
                  <a:pt x="1576661" y="15421"/>
                  <a:pt x="1590123" y="17097"/>
                  <a:pt x="1601807" y="20450"/>
                </a:cubicBezTo>
                <a:cubicBezTo>
                  <a:pt x="1613491" y="23803"/>
                  <a:pt x="1623346" y="29594"/>
                  <a:pt x="1631372" y="37824"/>
                </a:cubicBezTo>
                <a:cubicBezTo>
                  <a:pt x="1639399" y="46053"/>
                  <a:pt x="1645444" y="57178"/>
                  <a:pt x="1649508" y="71199"/>
                </a:cubicBezTo>
                <a:cubicBezTo>
                  <a:pt x="1653572" y="85220"/>
                  <a:pt x="1655604" y="102898"/>
                  <a:pt x="1655604" y="124234"/>
                </a:cubicBezTo>
                <a:cubicBezTo>
                  <a:pt x="1655604" y="145774"/>
                  <a:pt x="1653572" y="163554"/>
                  <a:pt x="1649508" y="177574"/>
                </a:cubicBezTo>
                <a:cubicBezTo>
                  <a:pt x="1645444" y="191595"/>
                  <a:pt x="1639399" y="202720"/>
                  <a:pt x="1631372" y="210950"/>
                </a:cubicBezTo>
                <a:cubicBezTo>
                  <a:pt x="1623346" y="219180"/>
                  <a:pt x="1613491" y="224920"/>
                  <a:pt x="1601807" y="228171"/>
                </a:cubicBezTo>
                <a:cubicBezTo>
                  <a:pt x="1590123" y="231422"/>
                  <a:pt x="1576661" y="233048"/>
                  <a:pt x="1561421" y="233048"/>
                </a:cubicBezTo>
                <a:cubicBezTo>
                  <a:pt x="1546181" y="233048"/>
                  <a:pt x="1532668" y="231422"/>
                  <a:pt x="1520882" y="228171"/>
                </a:cubicBezTo>
                <a:cubicBezTo>
                  <a:pt x="1509097" y="224920"/>
                  <a:pt x="1499241" y="219180"/>
                  <a:pt x="1491317" y="210950"/>
                </a:cubicBezTo>
                <a:cubicBezTo>
                  <a:pt x="1483392" y="202720"/>
                  <a:pt x="1477347" y="191595"/>
                  <a:pt x="1473181" y="177574"/>
                </a:cubicBezTo>
                <a:cubicBezTo>
                  <a:pt x="1469015" y="163554"/>
                  <a:pt x="1466933" y="145774"/>
                  <a:pt x="1466933" y="124234"/>
                </a:cubicBezTo>
                <a:cubicBezTo>
                  <a:pt x="1466933" y="102898"/>
                  <a:pt x="1469015" y="85220"/>
                  <a:pt x="1473181" y="71199"/>
                </a:cubicBezTo>
                <a:cubicBezTo>
                  <a:pt x="1477347" y="57178"/>
                  <a:pt x="1483392" y="46053"/>
                  <a:pt x="1491317" y="37824"/>
                </a:cubicBezTo>
                <a:cubicBezTo>
                  <a:pt x="1499241" y="29594"/>
                  <a:pt x="1509097" y="23803"/>
                  <a:pt x="1520882" y="20450"/>
                </a:cubicBezTo>
                <a:cubicBezTo>
                  <a:pt x="1532668" y="17097"/>
                  <a:pt x="1546181" y="15421"/>
                  <a:pt x="1561421" y="15421"/>
                </a:cubicBezTo>
                <a:close/>
                <a:moveTo>
                  <a:pt x="239444" y="0"/>
                </a:moveTo>
                <a:cubicBezTo>
                  <a:pt x="371685" y="0"/>
                  <a:pt x="478888" y="107203"/>
                  <a:pt x="478888" y="239444"/>
                </a:cubicBezTo>
                <a:cubicBezTo>
                  <a:pt x="478888" y="371685"/>
                  <a:pt x="371685" y="478888"/>
                  <a:pt x="239444" y="478888"/>
                </a:cubicBezTo>
                <a:cubicBezTo>
                  <a:pt x="107203" y="478888"/>
                  <a:pt x="0" y="371685"/>
                  <a:pt x="0" y="239444"/>
                </a:cubicBezTo>
                <a:cubicBezTo>
                  <a:pt x="0" y="107203"/>
                  <a:pt x="107203" y="0"/>
                  <a:pt x="2394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文 06">
    <p:spTree>
      <p:nvGrpSpPr>
        <p:cNvPr id="1" name=""/>
        <p:cNvGrpSpPr/>
        <p:nvPr/>
      </p:nvGrpSpPr>
      <p:grpSpPr>
        <a:xfrm>
          <a:off x="0" y="0"/>
          <a:ext cx="0" cy="0"/>
          <a:chOff x="0" y="0"/>
          <a:chExt cx="0" cy="0"/>
        </a:xfrm>
      </p:grpSpPr>
      <p:sp>
        <p:nvSpPr>
          <p:cNvPr id="58" name="矩形 57"/>
          <p:cNvSpPr/>
          <p:nvPr userDrawn="1"/>
        </p:nvSpPr>
        <p:spPr>
          <a:xfrm>
            <a:off x="-1" y="6438901"/>
            <a:ext cx="12192001" cy="419100"/>
          </a:xfrm>
          <a:prstGeom prst="rect">
            <a:avLst/>
          </a:prstGeom>
          <a:blipFill>
            <a:blip r:embed="rId2" cstate="screen">
              <a:duotone>
                <a:prstClr val="black"/>
                <a:schemeClr val="accent1">
                  <a:tint val="45000"/>
                  <a:satMod val="400000"/>
                </a:schemeClr>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812800"/>
            <a:ext cx="1151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标题 53"/>
          <p:cNvSpPr>
            <a:spLocks noGrp="1"/>
          </p:cNvSpPr>
          <p:nvPr userDrawn="1">
            <p:ph type="title" hasCustomPrompt="1"/>
          </p:nvPr>
        </p:nvSpPr>
        <p:spPr>
          <a:xfrm>
            <a:off x="942664" y="203792"/>
            <a:ext cx="7282912" cy="523220"/>
          </a:xfrm>
        </p:spPr>
        <p:txBody>
          <a:bodyPr bIns="0" anchor="b" anchorCtr="0">
            <a:normAutofit/>
          </a:bodyPr>
          <a:lstStyle>
            <a:lvl1pPr>
              <a:defRPr lang="zh-CN" altLang="en-US" sz="2800" b="1" kern="1200" spc="100" baseline="0" dirty="0">
                <a:solidFill>
                  <a:schemeClr val="accent1">
                    <a:lumMod val="75000"/>
                  </a:schemeClr>
                </a:solidFill>
                <a:latin typeface="+mj-ea"/>
                <a:ea typeface="+mj-ea"/>
                <a:cs typeface="+mn-cs"/>
              </a:defRPr>
            </a:lvl1pPr>
          </a:lstStyle>
          <a:p>
            <a:r>
              <a:rPr lang="zh-CN" altLang="en-US" dirty="0"/>
              <a:t>单击此处输入标题</a:t>
            </a:r>
            <a:endParaRPr lang="zh-CN" altLang="en-US" dirty="0"/>
          </a:p>
        </p:txBody>
      </p:sp>
      <p:sp>
        <p:nvSpPr>
          <p:cNvPr id="5" name="矩形 4"/>
          <p:cNvSpPr/>
          <p:nvPr userDrawn="1"/>
        </p:nvSpPr>
        <p:spPr>
          <a:xfrm>
            <a:off x="0" y="203792"/>
            <a:ext cx="931785" cy="5688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图片占位符 109"/>
          <p:cNvSpPr>
            <a:spLocks noGrp="1"/>
          </p:cNvSpPr>
          <p:nvPr>
            <p:ph type="pic" sz="quarter" idx="13"/>
          </p:nvPr>
        </p:nvSpPr>
        <p:spPr>
          <a:xfrm>
            <a:off x="673102" y="1403162"/>
            <a:ext cx="3002637" cy="1511374"/>
          </a:xfrm>
          <a:custGeom>
            <a:avLst/>
            <a:gdLst>
              <a:gd name="connsiteX0" fmla="*/ 0 w 3002637"/>
              <a:gd name="connsiteY0" fmla="*/ 0 h 1511374"/>
              <a:gd name="connsiteX1" fmla="*/ 3002637 w 3002637"/>
              <a:gd name="connsiteY1" fmla="*/ 0 h 1511374"/>
              <a:gd name="connsiteX2" fmla="*/ 3002637 w 3002637"/>
              <a:gd name="connsiteY2" fmla="*/ 1511374 h 1511374"/>
              <a:gd name="connsiteX3" fmla="*/ 0 w 3002637"/>
              <a:gd name="connsiteY3" fmla="*/ 1511374 h 1511374"/>
            </a:gdLst>
            <a:ahLst/>
            <a:cxnLst>
              <a:cxn ang="0">
                <a:pos x="connsiteX0" y="connsiteY0"/>
              </a:cxn>
              <a:cxn ang="0">
                <a:pos x="connsiteX1" y="connsiteY1"/>
              </a:cxn>
              <a:cxn ang="0">
                <a:pos x="connsiteX2" y="connsiteY2"/>
              </a:cxn>
              <a:cxn ang="0">
                <a:pos x="connsiteX3" y="connsiteY3"/>
              </a:cxn>
            </a:cxnLst>
            <a:rect l="l" t="t" r="r" b="b"/>
            <a:pathLst>
              <a:path w="3002637" h="1511374">
                <a:moveTo>
                  <a:pt x="0" y="0"/>
                </a:moveTo>
                <a:lnTo>
                  <a:pt x="3002637" y="0"/>
                </a:lnTo>
                <a:lnTo>
                  <a:pt x="3002637" y="1511374"/>
                </a:lnTo>
                <a:lnTo>
                  <a:pt x="0" y="1511374"/>
                </a:lnTo>
                <a:close/>
              </a:path>
            </a:pathLst>
          </a:custGeom>
        </p:spPr>
        <p:txBody>
          <a:bodyPr wrap="square">
            <a:noAutofit/>
          </a:bodyPr>
          <a:lstStyle/>
          <a:p>
            <a:endParaRPr lang="zh-CN" altLang="en-US"/>
          </a:p>
        </p:txBody>
      </p:sp>
      <p:sp>
        <p:nvSpPr>
          <p:cNvPr id="52" name="图片占位符 108"/>
          <p:cNvSpPr>
            <a:spLocks noGrp="1"/>
          </p:cNvSpPr>
          <p:nvPr>
            <p:ph type="pic" sz="quarter" idx="14"/>
          </p:nvPr>
        </p:nvSpPr>
        <p:spPr>
          <a:xfrm>
            <a:off x="4594666" y="1403162"/>
            <a:ext cx="3002637" cy="1511374"/>
          </a:xfrm>
          <a:custGeom>
            <a:avLst/>
            <a:gdLst>
              <a:gd name="connsiteX0" fmla="*/ 0 w 3002637"/>
              <a:gd name="connsiteY0" fmla="*/ 0 h 1511374"/>
              <a:gd name="connsiteX1" fmla="*/ 3002637 w 3002637"/>
              <a:gd name="connsiteY1" fmla="*/ 0 h 1511374"/>
              <a:gd name="connsiteX2" fmla="*/ 3002637 w 3002637"/>
              <a:gd name="connsiteY2" fmla="*/ 1511374 h 1511374"/>
              <a:gd name="connsiteX3" fmla="*/ 0 w 3002637"/>
              <a:gd name="connsiteY3" fmla="*/ 1511374 h 1511374"/>
            </a:gdLst>
            <a:ahLst/>
            <a:cxnLst>
              <a:cxn ang="0">
                <a:pos x="connsiteX0" y="connsiteY0"/>
              </a:cxn>
              <a:cxn ang="0">
                <a:pos x="connsiteX1" y="connsiteY1"/>
              </a:cxn>
              <a:cxn ang="0">
                <a:pos x="connsiteX2" y="connsiteY2"/>
              </a:cxn>
              <a:cxn ang="0">
                <a:pos x="connsiteX3" y="connsiteY3"/>
              </a:cxn>
            </a:cxnLst>
            <a:rect l="l" t="t" r="r" b="b"/>
            <a:pathLst>
              <a:path w="3002637" h="1511374">
                <a:moveTo>
                  <a:pt x="0" y="0"/>
                </a:moveTo>
                <a:lnTo>
                  <a:pt x="3002637" y="0"/>
                </a:lnTo>
                <a:lnTo>
                  <a:pt x="3002637" y="1511374"/>
                </a:lnTo>
                <a:lnTo>
                  <a:pt x="0" y="1511374"/>
                </a:lnTo>
                <a:close/>
              </a:path>
            </a:pathLst>
          </a:custGeom>
        </p:spPr>
        <p:txBody>
          <a:bodyPr wrap="square">
            <a:noAutofit/>
          </a:bodyPr>
          <a:lstStyle/>
          <a:p>
            <a:endParaRPr lang="zh-CN" altLang="en-US"/>
          </a:p>
        </p:txBody>
      </p:sp>
      <p:sp>
        <p:nvSpPr>
          <p:cNvPr id="53" name="图片占位符 107"/>
          <p:cNvSpPr>
            <a:spLocks noGrp="1"/>
          </p:cNvSpPr>
          <p:nvPr>
            <p:ph type="pic" sz="quarter" idx="15"/>
          </p:nvPr>
        </p:nvSpPr>
        <p:spPr>
          <a:xfrm>
            <a:off x="8516261" y="1403162"/>
            <a:ext cx="3002637" cy="1511374"/>
          </a:xfrm>
          <a:custGeom>
            <a:avLst/>
            <a:gdLst>
              <a:gd name="connsiteX0" fmla="*/ 0 w 3002637"/>
              <a:gd name="connsiteY0" fmla="*/ 0 h 1511374"/>
              <a:gd name="connsiteX1" fmla="*/ 3002637 w 3002637"/>
              <a:gd name="connsiteY1" fmla="*/ 0 h 1511374"/>
              <a:gd name="connsiteX2" fmla="*/ 3002637 w 3002637"/>
              <a:gd name="connsiteY2" fmla="*/ 1511374 h 1511374"/>
              <a:gd name="connsiteX3" fmla="*/ 0 w 3002637"/>
              <a:gd name="connsiteY3" fmla="*/ 1511374 h 1511374"/>
            </a:gdLst>
            <a:ahLst/>
            <a:cxnLst>
              <a:cxn ang="0">
                <a:pos x="connsiteX0" y="connsiteY0"/>
              </a:cxn>
              <a:cxn ang="0">
                <a:pos x="connsiteX1" y="connsiteY1"/>
              </a:cxn>
              <a:cxn ang="0">
                <a:pos x="connsiteX2" y="connsiteY2"/>
              </a:cxn>
              <a:cxn ang="0">
                <a:pos x="connsiteX3" y="connsiteY3"/>
              </a:cxn>
            </a:cxnLst>
            <a:rect l="l" t="t" r="r" b="b"/>
            <a:pathLst>
              <a:path w="3002637" h="1511374">
                <a:moveTo>
                  <a:pt x="0" y="0"/>
                </a:moveTo>
                <a:lnTo>
                  <a:pt x="3002637" y="0"/>
                </a:lnTo>
                <a:lnTo>
                  <a:pt x="3002637" y="1511374"/>
                </a:lnTo>
                <a:lnTo>
                  <a:pt x="0" y="1511374"/>
                </a:lnTo>
                <a:close/>
              </a:path>
            </a:pathLst>
          </a:custGeom>
        </p:spPr>
        <p:txBody>
          <a:bodyPr wrap="square">
            <a:noAutofit/>
          </a:bodyPr>
          <a:lstStyle/>
          <a:p>
            <a:endParaRPr lang="zh-CN" altLang="en-US"/>
          </a:p>
        </p:txBody>
      </p:sp>
      <p:sp>
        <p:nvSpPr>
          <p:cNvPr id="55" name="任意多边形: 形状 54"/>
          <p:cNvSpPr>
            <a:spLocks noChangeAspect="1"/>
          </p:cNvSpPr>
          <p:nvPr userDrawn="1"/>
        </p:nvSpPr>
        <p:spPr>
          <a:xfrm>
            <a:off x="9885895" y="316951"/>
            <a:ext cx="1633005" cy="359261"/>
          </a:xfrm>
          <a:custGeom>
            <a:avLst/>
            <a:gdLst>
              <a:gd name="connsiteX0" fmla="*/ 650145 w 2176764"/>
              <a:gd name="connsiteY0" fmla="*/ 380886 h 478888"/>
              <a:gd name="connsiteX1" fmla="*/ 635410 w 2176764"/>
              <a:gd name="connsiteY1" fmla="*/ 420881 h 478888"/>
              <a:gd name="connsiteX2" fmla="*/ 666118 w 2176764"/>
              <a:gd name="connsiteY2" fmla="*/ 420881 h 478888"/>
              <a:gd name="connsiteX3" fmla="*/ 651631 w 2176764"/>
              <a:gd name="connsiteY3" fmla="*/ 380886 h 478888"/>
              <a:gd name="connsiteX4" fmla="*/ 2041766 w 2176764"/>
              <a:gd name="connsiteY4" fmla="*/ 380143 h 478888"/>
              <a:gd name="connsiteX5" fmla="*/ 2041766 w 2176764"/>
              <a:gd name="connsiteY5" fmla="*/ 412585 h 478888"/>
              <a:gd name="connsiteX6" fmla="*/ 2051425 w 2176764"/>
              <a:gd name="connsiteY6" fmla="*/ 412585 h 478888"/>
              <a:gd name="connsiteX7" fmla="*/ 2061640 w 2176764"/>
              <a:gd name="connsiteY7" fmla="*/ 412028 h 478888"/>
              <a:gd name="connsiteX8" fmla="*/ 2068636 w 2176764"/>
              <a:gd name="connsiteY8" fmla="*/ 409737 h 478888"/>
              <a:gd name="connsiteX9" fmla="*/ 2072661 w 2176764"/>
              <a:gd name="connsiteY9" fmla="*/ 404660 h 478888"/>
              <a:gd name="connsiteX10" fmla="*/ 2073961 w 2176764"/>
              <a:gd name="connsiteY10" fmla="*/ 395869 h 478888"/>
              <a:gd name="connsiteX11" fmla="*/ 2072661 w 2176764"/>
              <a:gd name="connsiteY11" fmla="*/ 387944 h 478888"/>
              <a:gd name="connsiteX12" fmla="*/ 2068636 w 2176764"/>
              <a:gd name="connsiteY12" fmla="*/ 383115 h 478888"/>
              <a:gd name="connsiteX13" fmla="*/ 2061640 w 2176764"/>
              <a:gd name="connsiteY13" fmla="*/ 380762 h 478888"/>
              <a:gd name="connsiteX14" fmla="*/ 2051425 w 2176764"/>
              <a:gd name="connsiteY14" fmla="*/ 380143 h 478888"/>
              <a:gd name="connsiteX15" fmla="*/ 1270241 w 2176764"/>
              <a:gd name="connsiteY15" fmla="*/ 380143 h 478888"/>
              <a:gd name="connsiteX16" fmla="*/ 1270241 w 2176764"/>
              <a:gd name="connsiteY16" fmla="*/ 412585 h 478888"/>
              <a:gd name="connsiteX17" fmla="*/ 1279900 w 2176764"/>
              <a:gd name="connsiteY17" fmla="*/ 412585 h 478888"/>
              <a:gd name="connsiteX18" fmla="*/ 1290115 w 2176764"/>
              <a:gd name="connsiteY18" fmla="*/ 412028 h 478888"/>
              <a:gd name="connsiteX19" fmla="*/ 1297111 w 2176764"/>
              <a:gd name="connsiteY19" fmla="*/ 409737 h 478888"/>
              <a:gd name="connsiteX20" fmla="*/ 1301136 w 2176764"/>
              <a:gd name="connsiteY20" fmla="*/ 404660 h 478888"/>
              <a:gd name="connsiteX21" fmla="*/ 1302436 w 2176764"/>
              <a:gd name="connsiteY21" fmla="*/ 395869 h 478888"/>
              <a:gd name="connsiteX22" fmla="*/ 1301136 w 2176764"/>
              <a:gd name="connsiteY22" fmla="*/ 387944 h 478888"/>
              <a:gd name="connsiteX23" fmla="*/ 1297111 w 2176764"/>
              <a:gd name="connsiteY23" fmla="*/ 383115 h 478888"/>
              <a:gd name="connsiteX24" fmla="*/ 1290115 w 2176764"/>
              <a:gd name="connsiteY24" fmla="*/ 380762 h 478888"/>
              <a:gd name="connsiteX25" fmla="*/ 1279900 w 2176764"/>
              <a:gd name="connsiteY25" fmla="*/ 380143 h 478888"/>
              <a:gd name="connsiteX26" fmla="*/ 822566 w 2176764"/>
              <a:gd name="connsiteY26" fmla="*/ 380143 h 478888"/>
              <a:gd name="connsiteX27" fmla="*/ 822566 w 2176764"/>
              <a:gd name="connsiteY27" fmla="*/ 446637 h 478888"/>
              <a:gd name="connsiteX28" fmla="*/ 835939 w 2176764"/>
              <a:gd name="connsiteY28" fmla="*/ 446637 h 478888"/>
              <a:gd name="connsiteX29" fmla="*/ 848198 w 2176764"/>
              <a:gd name="connsiteY29" fmla="*/ 445089 h 478888"/>
              <a:gd name="connsiteX30" fmla="*/ 857795 w 2176764"/>
              <a:gd name="connsiteY30" fmla="*/ 439765 h 478888"/>
              <a:gd name="connsiteX31" fmla="*/ 863986 w 2176764"/>
              <a:gd name="connsiteY31" fmla="*/ 429549 h 478888"/>
              <a:gd name="connsiteX32" fmla="*/ 866153 w 2176764"/>
              <a:gd name="connsiteY32" fmla="*/ 413452 h 478888"/>
              <a:gd name="connsiteX33" fmla="*/ 863862 w 2176764"/>
              <a:gd name="connsiteY33" fmla="*/ 396673 h 478888"/>
              <a:gd name="connsiteX34" fmla="*/ 857547 w 2176764"/>
              <a:gd name="connsiteY34" fmla="*/ 386520 h 478888"/>
              <a:gd name="connsiteX35" fmla="*/ 848012 w 2176764"/>
              <a:gd name="connsiteY35" fmla="*/ 381505 h 478888"/>
              <a:gd name="connsiteX36" fmla="*/ 835939 w 2176764"/>
              <a:gd name="connsiteY36" fmla="*/ 380143 h 478888"/>
              <a:gd name="connsiteX37" fmla="*/ 727316 w 2176764"/>
              <a:gd name="connsiteY37" fmla="*/ 380143 h 478888"/>
              <a:gd name="connsiteX38" fmla="*/ 727316 w 2176764"/>
              <a:gd name="connsiteY38" fmla="*/ 446637 h 478888"/>
              <a:gd name="connsiteX39" fmla="*/ 740690 w 2176764"/>
              <a:gd name="connsiteY39" fmla="*/ 446637 h 478888"/>
              <a:gd name="connsiteX40" fmla="*/ 752948 w 2176764"/>
              <a:gd name="connsiteY40" fmla="*/ 445089 h 478888"/>
              <a:gd name="connsiteX41" fmla="*/ 762545 w 2176764"/>
              <a:gd name="connsiteY41" fmla="*/ 439765 h 478888"/>
              <a:gd name="connsiteX42" fmla="*/ 768736 w 2176764"/>
              <a:gd name="connsiteY42" fmla="*/ 429549 h 478888"/>
              <a:gd name="connsiteX43" fmla="*/ 770903 w 2176764"/>
              <a:gd name="connsiteY43" fmla="*/ 413452 h 478888"/>
              <a:gd name="connsiteX44" fmla="*/ 768612 w 2176764"/>
              <a:gd name="connsiteY44" fmla="*/ 396673 h 478888"/>
              <a:gd name="connsiteX45" fmla="*/ 762297 w 2176764"/>
              <a:gd name="connsiteY45" fmla="*/ 386520 h 478888"/>
              <a:gd name="connsiteX46" fmla="*/ 752762 w 2176764"/>
              <a:gd name="connsiteY46" fmla="*/ 381505 h 478888"/>
              <a:gd name="connsiteX47" fmla="*/ 740690 w 2176764"/>
              <a:gd name="connsiteY47" fmla="*/ 380143 h 478888"/>
              <a:gd name="connsiteX48" fmla="*/ 1722269 w 2176764"/>
              <a:gd name="connsiteY48" fmla="*/ 378657 h 478888"/>
              <a:gd name="connsiteX49" fmla="*/ 1709515 w 2176764"/>
              <a:gd name="connsiteY49" fmla="*/ 380762 h 478888"/>
              <a:gd name="connsiteX50" fmla="*/ 1701776 w 2176764"/>
              <a:gd name="connsiteY50" fmla="*/ 387139 h 478888"/>
              <a:gd name="connsiteX51" fmla="*/ 1697938 w 2176764"/>
              <a:gd name="connsiteY51" fmla="*/ 397974 h 478888"/>
              <a:gd name="connsiteX52" fmla="*/ 1696885 w 2176764"/>
              <a:gd name="connsiteY52" fmla="*/ 413452 h 478888"/>
              <a:gd name="connsiteX53" fmla="*/ 1697938 w 2176764"/>
              <a:gd name="connsiteY53" fmla="*/ 429178 h 478888"/>
              <a:gd name="connsiteX54" fmla="*/ 1701776 w 2176764"/>
              <a:gd name="connsiteY54" fmla="*/ 439950 h 478888"/>
              <a:gd name="connsiteX55" fmla="*/ 1709515 w 2176764"/>
              <a:gd name="connsiteY55" fmla="*/ 446142 h 478888"/>
              <a:gd name="connsiteX56" fmla="*/ 1722269 w 2176764"/>
              <a:gd name="connsiteY56" fmla="*/ 448123 h 478888"/>
              <a:gd name="connsiteX57" fmla="*/ 1735147 w 2176764"/>
              <a:gd name="connsiteY57" fmla="*/ 446142 h 478888"/>
              <a:gd name="connsiteX58" fmla="*/ 1742886 w 2176764"/>
              <a:gd name="connsiteY58" fmla="*/ 439950 h 478888"/>
              <a:gd name="connsiteX59" fmla="*/ 1746725 w 2176764"/>
              <a:gd name="connsiteY59" fmla="*/ 429178 h 478888"/>
              <a:gd name="connsiteX60" fmla="*/ 1747777 w 2176764"/>
              <a:gd name="connsiteY60" fmla="*/ 413452 h 478888"/>
              <a:gd name="connsiteX61" fmla="*/ 1746725 w 2176764"/>
              <a:gd name="connsiteY61" fmla="*/ 397974 h 478888"/>
              <a:gd name="connsiteX62" fmla="*/ 1742886 w 2176764"/>
              <a:gd name="connsiteY62" fmla="*/ 387139 h 478888"/>
              <a:gd name="connsiteX63" fmla="*/ 1735147 w 2176764"/>
              <a:gd name="connsiteY63" fmla="*/ 380762 h 478888"/>
              <a:gd name="connsiteX64" fmla="*/ 1722269 w 2176764"/>
              <a:gd name="connsiteY64" fmla="*/ 378657 h 478888"/>
              <a:gd name="connsiteX65" fmla="*/ 1522244 w 2176764"/>
              <a:gd name="connsiteY65" fmla="*/ 378657 h 478888"/>
              <a:gd name="connsiteX66" fmla="*/ 1509490 w 2176764"/>
              <a:gd name="connsiteY66" fmla="*/ 380762 h 478888"/>
              <a:gd name="connsiteX67" fmla="*/ 1501751 w 2176764"/>
              <a:gd name="connsiteY67" fmla="*/ 387139 h 478888"/>
              <a:gd name="connsiteX68" fmla="*/ 1497913 w 2176764"/>
              <a:gd name="connsiteY68" fmla="*/ 397974 h 478888"/>
              <a:gd name="connsiteX69" fmla="*/ 1496860 w 2176764"/>
              <a:gd name="connsiteY69" fmla="*/ 413452 h 478888"/>
              <a:gd name="connsiteX70" fmla="*/ 1497913 w 2176764"/>
              <a:gd name="connsiteY70" fmla="*/ 429178 h 478888"/>
              <a:gd name="connsiteX71" fmla="*/ 1501751 w 2176764"/>
              <a:gd name="connsiteY71" fmla="*/ 439950 h 478888"/>
              <a:gd name="connsiteX72" fmla="*/ 1509490 w 2176764"/>
              <a:gd name="connsiteY72" fmla="*/ 446142 h 478888"/>
              <a:gd name="connsiteX73" fmla="*/ 1522244 w 2176764"/>
              <a:gd name="connsiteY73" fmla="*/ 448123 h 478888"/>
              <a:gd name="connsiteX74" fmla="*/ 1535122 w 2176764"/>
              <a:gd name="connsiteY74" fmla="*/ 446142 h 478888"/>
              <a:gd name="connsiteX75" fmla="*/ 1542861 w 2176764"/>
              <a:gd name="connsiteY75" fmla="*/ 439950 h 478888"/>
              <a:gd name="connsiteX76" fmla="*/ 1546700 w 2176764"/>
              <a:gd name="connsiteY76" fmla="*/ 429178 h 478888"/>
              <a:gd name="connsiteX77" fmla="*/ 1547752 w 2176764"/>
              <a:gd name="connsiteY77" fmla="*/ 413452 h 478888"/>
              <a:gd name="connsiteX78" fmla="*/ 1546700 w 2176764"/>
              <a:gd name="connsiteY78" fmla="*/ 397974 h 478888"/>
              <a:gd name="connsiteX79" fmla="*/ 1542861 w 2176764"/>
              <a:gd name="connsiteY79" fmla="*/ 387139 h 478888"/>
              <a:gd name="connsiteX80" fmla="*/ 1535122 w 2176764"/>
              <a:gd name="connsiteY80" fmla="*/ 380762 h 478888"/>
              <a:gd name="connsiteX81" fmla="*/ 1522244 w 2176764"/>
              <a:gd name="connsiteY81" fmla="*/ 378657 h 478888"/>
              <a:gd name="connsiteX82" fmla="*/ 1093619 w 2176764"/>
              <a:gd name="connsiteY82" fmla="*/ 378657 h 478888"/>
              <a:gd name="connsiteX83" fmla="*/ 1080865 w 2176764"/>
              <a:gd name="connsiteY83" fmla="*/ 380762 h 478888"/>
              <a:gd name="connsiteX84" fmla="*/ 1073126 w 2176764"/>
              <a:gd name="connsiteY84" fmla="*/ 387139 h 478888"/>
              <a:gd name="connsiteX85" fmla="*/ 1069288 w 2176764"/>
              <a:gd name="connsiteY85" fmla="*/ 397974 h 478888"/>
              <a:gd name="connsiteX86" fmla="*/ 1068235 w 2176764"/>
              <a:gd name="connsiteY86" fmla="*/ 413452 h 478888"/>
              <a:gd name="connsiteX87" fmla="*/ 1069288 w 2176764"/>
              <a:gd name="connsiteY87" fmla="*/ 429178 h 478888"/>
              <a:gd name="connsiteX88" fmla="*/ 1073126 w 2176764"/>
              <a:gd name="connsiteY88" fmla="*/ 439950 h 478888"/>
              <a:gd name="connsiteX89" fmla="*/ 1080865 w 2176764"/>
              <a:gd name="connsiteY89" fmla="*/ 446142 h 478888"/>
              <a:gd name="connsiteX90" fmla="*/ 1093619 w 2176764"/>
              <a:gd name="connsiteY90" fmla="*/ 448123 h 478888"/>
              <a:gd name="connsiteX91" fmla="*/ 1106497 w 2176764"/>
              <a:gd name="connsiteY91" fmla="*/ 446142 h 478888"/>
              <a:gd name="connsiteX92" fmla="*/ 1114236 w 2176764"/>
              <a:gd name="connsiteY92" fmla="*/ 439950 h 478888"/>
              <a:gd name="connsiteX93" fmla="*/ 1118075 w 2176764"/>
              <a:gd name="connsiteY93" fmla="*/ 429178 h 478888"/>
              <a:gd name="connsiteX94" fmla="*/ 1119127 w 2176764"/>
              <a:gd name="connsiteY94" fmla="*/ 413452 h 478888"/>
              <a:gd name="connsiteX95" fmla="*/ 1118075 w 2176764"/>
              <a:gd name="connsiteY95" fmla="*/ 397974 h 478888"/>
              <a:gd name="connsiteX96" fmla="*/ 1114236 w 2176764"/>
              <a:gd name="connsiteY96" fmla="*/ 387139 h 478888"/>
              <a:gd name="connsiteX97" fmla="*/ 1106497 w 2176764"/>
              <a:gd name="connsiteY97" fmla="*/ 380762 h 478888"/>
              <a:gd name="connsiteX98" fmla="*/ 1093619 w 2176764"/>
              <a:gd name="connsiteY98" fmla="*/ 378657 h 478888"/>
              <a:gd name="connsiteX99" fmla="*/ 2125872 w 2176764"/>
              <a:gd name="connsiteY99" fmla="*/ 370484 h 478888"/>
              <a:gd name="connsiteX100" fmla="*/ 2173668 w 2176764"/>
              <a:gd name="connsiteY100" fmla="*/ 370484 h 478888"/>
              <a:gd name="connsiteX101" fmla="*/ 2173668 w 2176764"/>
              <a:gd name="connsiteY101" fmla="*/ 380390 h 478888"/>
              <a:gd name="connsiteX102" fmla="*/ 2137016 w 2176764"/>
              <a:gd name="connsiteY102" fmla="*/ 380390 h 478888"/>
              <a:gd name="connsiteX103" fmla="*/ 2137016 w 2176764"/>
              <a:gd name="connsiteY103" fmla="*/ 407013 h 478888"/>
              <a:gd name="connsiteX104" fmla="*/ 2171192 w 2176764"/>
              <a:gd name="connsiteY104" fmla="*/ 407013 h 478888"/>
              <a:gd name="connsiteX105" fmla="*/ 2171192 w 2176764"/>
              <a:gd name="connsiteY105" fmla="*/ 416424 h 478888"/>
              <a:gd name="connsiteX106" fmla="*/ 2137016 w 2176764"/>
              <a:gd name="connsiteY106" fmla="*/ 416424 h 478888"/>
              <a:gd name="connsiteX107" fmla="*/ 2137016 w 2176764"/>
              <a:gd name="connsiteY107" fmla="*/ 446389 h 478888"/>
              <a:gd name="connsiteX108" fmla="*/ 2176764 w 2176764"/>
              <a:gd name="connsiteY108" fmla="*/ 446389 h 478888"/>
              <a:gd name="connsiteX109" fmla="*/ 2176764 w 2176764"/>
              <a:gd name="connsiteY109" fmla="*/ 456419 h 478888"/>
              <a:gd name="connsiteX110" fmla="*/ 2125872 w 2176764"/>
              <a:gd name="connsiteY110" fmla="*/ 456419 h 478888"/>
              <a:gd name="connsiteX111" fmla="*/ 2030622 w 2176764"/>
              <a:gd name="connsiteY111" fmla="*/ 370484 h 478888"/>
              <a:gd name="connsiteX112" fmla="*/ 2052415 w 2176764"/>
              <a:gd name="connsiteY112" fmla="*/ 370484 h 478888"/>
              <a:gd name="connsiteX113" fmla="*/ 2067708 w 2176764"/>
              <a:gd name="connsiteY113" fmla="*/ 371785 h 478888"/>
              <a:gd name="connsiteX114" fmla="*/ 2077861 w 2176764"/>
              <a:gd name="connsiteY114" fmla="*/ 376057 h 478888"/>
              <a:gd name="connsiteX115" fmla="*/ 2083495 w 2176764"/>
              <a:gd name="connsiteY115" fmla="*/ 383920 h 478888"/>
              <a:gd name="connsiteX116" fmla="*/ 2085229 w 2176764"/>
              <a:gd name="connsiteY116" fmla="*/ 395869 h 478888"/>
              <a:gd name="connsiteX117" fmla="*/ 2080895 w 2176764"/>
              <a:gd name="connsiteY117" fmla="*/ 412771 h 478888"/>
              <a:gd name="connsiteX118" fmla="*/ 2067646 w 2176764"/>
              <a:gd name="connsiteY118" fmla="*/ 420510 h 478888"/>
              <a:gd name="connsiteX119" fmla="*/ 2093401 w 2176764"/>
              <a:gd name="connsiteY119" fmla="*/ 456419 h 478888"/>
              <a:gd name="connsiteX120" fmla="*/ 2080276 w 2176764"/>
              <a:gd name="connsiteY120" fmla="*/ 456419 h 478888"/>
              <a:gd name="connsiteX121" fmla="*/ 2056625 w 2176764"/>
              <a:gd name="connsiteY121" fmla="*/ 421748 h 478888"/>
              <a:gd name="connsiteX122" fmla="*/ 2054582 w 2176764"/>
              <a:gd name="connsiteY122" fmla="*/ 421872 h 478888"/>
              <a:gd name="connsiteX123" fmla="*/ 2052415 w 2176764"/>
              <a:gd name="connsiteY123" fmla="*/ 421872 h 478888"/>
              <a:gd name="connsiteX124" fmla="*/ 2041766 w 2176764"/>
              <a:gd name="connsiteY124" fmla="*/ 421872 h 478888"/>
              <a:gd name="connsiteX125" fmla="*/ 2041766 w 2176764"/>
              <a:gd name="connsiteY125" fmla="*/ 456419 h 478888"/>
              <a:gd name="connsiteX126" fmla="*/ 2030622 w 2176764"/>
              <a:gd name="connsiteY126" fmla="*/ 456419 h 478888"/>
              <a:gd name="connsiteX127" fmla="*/ 1954422 w 2176764"/>
              <a:gd name="connsiteY127" fmla="*/ 370484 h 478888"/>
              <a:gd name="connsiteX128" fmla="*/ 2002218 w 2176764"/>
              <a:gd name="connsiteY128" fmla="*/ 370484 h 478888"/>
              <a:gd name="connsiteX129" fmla="*/ 2002218 w 2176764"/>
              <a:gd name="connsiteY129" fmla="*/ 380390 h 478888"/>
              <a:gd name="connsiteX130" fmla="*/ 1965566 w 2176764"/>
              <a:gd name="connsiteY130" fmla="*/ 380390 h 478888"/>
              <a:gd name="connsiteX131" fmla="*/ 1965566 w 2176764"/>
              <a:gd name="connsiteY131" fmla="*/ 407013 h 478888"/>
              <a:gd name="connsiteX132" fmla="*/ 1999742 w 2176764"/>
              <a:gd name="connsiteY132" fmla="*/ 407013 h 478888"/>
              <a:gd name="connsiteX133" fmla="*/ 1999742 w 2176764"/>
              <a:gd name="connsiteY133" fmla="*/ 416424 h 478888"/>
              <a:gd name="connsiteX134" fmla="*/ 1965566 w 2176764"/>
              <a:gd name="connsiteY134" fmla="*/ 416424 h 478888"/>
              <a:gd name="connsiteX135" fmla="*/ 1965566 w 2176764"/>
              <a:gd name="connsiteY135" fmla="*/ 446389 h 478888"/>
              <a:gd name="connsiteX136" fmla="*/ 2005314 w 2176764"/>
              <a:gd name="connsiteY136" fmla="*/ 446389 h 478888"/>
              <a:gd name="connsiteX137" fmla="*/ 2005314 w 2176764"/>
              <a:gd name="connsiteY137" fmla="*/ 456419 h 478888"/>
              <a:gd name="connsiteX138" fmla="*/ 1954422 w 2176764"/>
              <a:gd name="connsiteY138" fmla="*/ 456419 h 478888"/>
              <a:gd name="connsiteX139" fmla="*/ 1859172 w 2176764"/>
              <a:gd name="connsiteY139" fmla="*/ 370484 h 478888"/>
              <a:gd name="connsiteX140" fmla="*/ 1870316 w 2176764"/>
              <a:gd name="connsiteY140" fmla="*/ 370484 h 478888"/>
              <a:gd name="connsiteX141" fmla="*/ 1870316 w 2176764"/>
              <a:gd name="connsiteY141" fmla="*/ 405527 h 478888"/>
              <a:gd name="connsiteX142" fmla="*/ 1912788 w 2176764"/>
              <a:gd name="connsiteY142" fmla="*/ 405527 h 478888"/>
              <a:gd name="connsiteX143" fmla="*/ 1912788 w 2176764"/>
              <a:gd name="connsiteY143" fmla="*/ 370484 h 478888"/>
              <a:gd name="connsiteX144" fmla="*/ 1924056 w 2176764"/>
              <a:gd name="connsiteY144" fmla="*/ 370484 h 478888"/>
              <a:gd name="connsiteX145" fmla="*/ 1924056 w 2176764"/>
              <a:gd name="connsiteY145" fmla="*/ 456419 h 478888"/>
              <a:gd name="connsiteX146" fmla="*/ 1912788 w 2176764"/>
              <a:gd name="connsiteY146" fmla="*/ 456419 h 478888"/>
              <a:gd name="connsiteX147" fmla="*/ 1912788 w 2176764"/>
              <a:gd name="connsiteY147" fmla="*/ 414814 h 478888"/>
              <a:gd name="connsiteX148" fmla="*/ 1870316 w 2176764"/>
              <a:gd name="connsiteY148" fmla="*/ 414814 h 478888"/>
              <a:gd name="connsiteX149" fmla="*/ 1870316 w 2176764"/>
              <a:gd name="connsiteY149" fmla="*/ 456419 h 478888"/>
              <a:gd name="connsiteX150" fmla="*/ 1859172 w 2176764"/>
              <a:gd name="connsiteY150" fmla="*/ 456419 h 478888"/>
              <a:gd name="connsiteX151" fmla="*/ 1411497 w 2176764"/>
              <a:gd name="connsiteY151" fmla="*/ 370484 h 478888"/>
              <a:gd name="connsiteX152" fmla="*/ 1422641 w 2176764"/>
              <a:gd name="connsiteY152" fmla="*/ 370484 h 478888"/>
              <a:gd name="connsiteX153" fmla="*/ 1422641 w 2176764"/>
              <a:gd name="connsiteY153" fmla="*/ 446389 h 478888"/>
              <a:gd name="connsiteX154" fmla="*/ 1459913 w 2176764"/>
              <a:gd name="connsiteY154" fmla="*/ 446389 h 478888"/>
              <a:gd name="connsiteX155" fmla="*/ 1459913 w 2176764"/>
              <a:gd name="connsiteY155" fmla="*/ 456419 h 478888"/>
              <a:gd name="connsiteX156" fmla="*/ 1411497 w 2176764"/>
              <a:gd name="connsiteY156" fmla="*/ 456419 h 478888"/>
              <a:gd name="connsiteX157" fmla="*/ 1259097 w 2176764"/>
              <a:gd name="connsiteY157" fmla="*/ 370484 h 478888"/>
              <a:gd name="connsiteX158" fmla="*/ 1280890 w 2176764"/>
              <a:gd name="connsiteY158" fmla="*/ 370484 h 478888"/>
              <a:gd name="connsiteX159" fmla="*/ 1296183 w 2176764"/>
              <a:gd name="connsiteY159" fmla="*/ 371785 h 478888"/>
              <a:gd name="connsiteX160" fmla="*/ 1306336 w 2176764"/>
              <a:gd name="connsiteY160" fmla="*/ 376057 h 478888"/>
              <a:gd name="connsiteX161" fmla="*/ 1311970 w 2176764"/>
              <a:gd name="connsiteY161" fmla="*/ 383920 h 478888"/>
              <a:gd name="connsiteX162" fmla="*/ 1313704 w 2176764"/>
              <a:gd name="connsiteY162" fmla="*/ 395869 h 478888"/>
              <a:gd name="connsiteX163" fmla="*/ 1309370 w 2176764"/>
              <a:gd name="connsiteY163" fmla="*/ 412771 h 478888"/>
              <a:gd name="connsiteX164" fmla="*/ 1296121 w 2176764"/>
              <a:gd name="connsiteY164" fmla="*/ 420510 h 478888"/>
              <a:gd name="connsiteX165" fmla="*/ 1321876 w 2176764"/>
              <a:gd name="connsiteY165" fmla="*/ 456419 h 478888"/>
              <a:gd name="connsiteX166" fmla="*/ 1308751 w 2176764"/>
              <a:gd name="connsiteY166" fmla="*/ 456419 h 478888"/>
              <a:gd name="connsiteX167" fmla="*/ 1285100 w 2176764"/>
              <a:gd name="connsiteY167" fmla="*/ 421748 h 478888"/>
              <a:gd name="connsiteX168" fmla="*/ 1283057 w 2176764"/>
              <a:gd name="connsiteY168" fmla="*/ 421872 h 478888"/>
              <a:gd name="connsiteX169" fmla="*/ 1280890 w 2176764"/>
              <a:gd name="connsiteY169" fmla="*/ 421872 h 478888"/>
              <a:gd name="connsiteX170" fmla="*/ 1270241 w 2176764"/>
              <a:gd name="connsiteY170" fmla="*/ 421872 h 478888"/>
              <a:gd name="connsiteX171" fmla="*/ 1270241 w 2176764"/>
              <a:gd name="connsiteY171" fmla="*/ 456419 h 478888"/>
              <a:gd name="connsiteX172" fmla="*/ 1259097 w 2176764"/>
              <a:gd name="connsiteY172" fmla="*/ 456419 h 478888"/>
              <a:gd name="connsiteX173" fmla="*/ 1163476 w 2176764"/>
              <a:gd name="connsiteY173" fmla="*/ 370484 h 478888"/>
              <a:gd name="connsiteX174" fmla="*/ 1174496 w 2176764"/>
              <a:gd name="connsiteY174" fmla="*/ 370484 h 478888"/>
              <a:gd name="connsiteX175" fmla="*/ 1174496 w 2176764"/>
              <a:gd name="connsiteY175" fmla="*/ 426206 h 478888"/>
              <a:gd name="connsiteX176" fmla="*/ 1175610 w 2176764"/>
              <a:gd name="connsiteY176" fmla="*/ 436545 h 478888"/>
              <a:gd name="connsiteX177" fmla="*/ 1179263 w 2176764"/>
              <a:gd name="connsiteY177" fmla="*/ 443170 h 478888"/>
              <a:gd name="connsiteX178" fmla="*/ 1185888 w 2176764"/>
              <a:gd name="connsiteY178" fmla="*/ 446761 h 478888"/>
              <a:gd name="connsiteX179" fmla="*/ 1195918 w 2176764"/>
              <a:gd name="connsiteY179" fmla="*/ 447875 h 478888"/>
              <a:gd name="connsiteX180" fmla="*/ 1206257 w 2176764"/>
              <a:gd name="connsiteY180" fmla="*/ 446761 h 478888"/>
              <a:gd name="connsiteX181" fmla="*/ 1212882 w 2176764"/>
              <a:gd name="connsiteY181" fmla="*/ 443170 h 478888"/>
              <a:gd name="connsiteX182" fmla="*/ 1216349 w 2176764"/>
              <a:gd name="connsiteY182" fmla="*/ 436545 h 478888"/>
              <a:gd name="connsiteX183" fmla="*/ 1217339 w 2176764"/>
              <a:gd name="connsiteY183" fmla="*/ 426206 h 478888"/>
              <a:gd name="connsiteX184" fmla="*/ 1217339 w 2176764"/>
              <a:gd name="connsiteY184" fmla="*/ 370484 h 478888"/>
              <a:gd name="connsiteX185" fmla="*/ 1228360 w 2176764"/>
              <a:gd name="connsiteY185" fmla="*/ 370484 h 478888"/>
              <a:gd name="connsiteX186" fmla="*/ 1228360 w 2176764"/>
              <a:gd name="connsiteY186" fmla="*/ 428682 h 478888"/>
              <a:gd name="connsiteX187" fmla="*/ 1220187 w 2176764"/>
              <a:gd name="connsiteY187" fmla="*/ 450785 h 478888"/>
              <a:gd name="connsiteX188" fmla="*/ 1195794 w 2176764"/>
              <a:gd name="connsiteY188" fmla="*/ 457657 h 478888"/>
              <a:gd name="connsiteX189" fmla="*/ 1171524 w 2176764"/>
              <a:gd name="connsiteY189" fmla="*/ 451033 h 478888"/>
              <a:gd name="connsiteX190" fmla="*/ 1163476 w 2176764"/>
              <a:gd name="connsiteY190" fmla="*/ 428682 h 478888"/>
              <a:gd name="connsiteX191" fmla="*/ 962698 w 2176764"/>
              <a:gd name="connsiteY191" fmla="*/ 370484 h 478888"/>
              <a:gd name="connsiteX192" fmla="*/ 975576 w 2176764"/>
              <a:gd name="connsiteY192" fmla="*/ 370484 h 478888"/>
              <a:gd name="connsiteX193" fmla="*/ 998731 w 2176764"/>
              <a:gd name="connsiteY193" fmla="*/ 409366 h 478888"/>
              <a:gd name="connsiteX194" fmla="*/ 999474 w 2176764"/>
              <a:gd name="connsiteY194" fmla="*/ 409366 h 478888"/>
              <a:gd name="connsiteX195" fmla="*/ 1022506 w 2176764"/>
              <a:gd name="connsiteY195" fmla="*/ 370484 h 478888"/>
              <a:gd name="connsiteX196" fmla="*/ 1034764 w 2176764"/>
              <a:gd name="connsiteY196" fmla="*/ 370484 h 478888"/>
              <a:gd name="connsiteX197" fmla="*/ 1004180 w 2176764"/>
              <a:gd name="connsiteY197" fmla="*/ 419395 h 478888"/>
              <a:gd name="connsiteX198" fmla="*/ 1004180 w 2176764"/>
              <a:gd name="connsiteY198" fmla="*/ 456419 h 478888"/>
              <a:gd name="connsiteX199" fmla="*/ 993035 w 2176764"/>
              <a:gd name="connsiteY199" fmla="*/ 456419 h 478888"/>
              <a:gd name="connsiteX200" fmla="*/ 993035 w 2176764"/>
              <a:gd name="connsiteY200" fmla="*/ 419519 h 478888"/>
              <a:gd name="connsiteX201" fmla="*/ 811422 w 2176764"/>
              <a:gd name="connsiteY201" fmla="*/ 370484 h 478888"/>
              <a:gd name="connsiteX202" fmla="*/ 836187 w 2176764"/>
              <a:gd name="connsiteY202" fmla="*/ 370484 h 478888"/>
              <a:gd name="connsiteX203" fmla="*/ 853089 w 2176764"/>
              <a:gd name="connsiteY203" fmla="*/ 372156 h 478888"/>
              <a:gd name="connsiteX204" fmla="*/ 866153 w 2176764"/>
              <a:gd name="connsiteY204" fmla="*/ 378533 h 478888"/>
              <a:gd name="connsiteX205" fmla="*/ 874635 w 2176764"/>
              <a:gd name="connsiteY205" fmla="*/ 391659 h 478888"/>
              <a:gd name="connsiteX206" fmla="*/ 877669 w 2176764"/>
              <a:gd name="connsiteY206" fmla="*/ 413452 h 478888"/>
              <a:gd name="connsiteX207" fmla="*/ 874635 w 2176764"/>
              <a:gd name="connsiteY207" fmla="*/ 434192 h 478888"/>
              <a:gd name="connsiteX208" fmla="*/ 866153 w 2176764"/>
              <a:gd name="connsiteY208" fmla="*/ 447380 h 478888"/>
              <a:gd name="connsiteX209" fmla="*/ 853089 w 2176764"/>
              <a:gd name="connsiteY209" fmla="*/ 454376 h 478888"/>
              <a:gd name="connsiteX210" fmla="*/ 836187 w 2176764"/>
              <a:gd name="connsiteY210" fmla="*/ 456419 h 478888"/>
              <a:gd name="connsiteX211" fmla="*/ 811422 w 2176764"/>
              <a:gd name="connsiteY211" fmla="*/ 456419 h 478888"/>
              <a:gd name="connsiteX212" fmla="*/ 716172 w 2176764"/>
              <a:gd name="connsiteY212" fmla="*/ 370484 h 478888"/>
              <a:gd name="connsiteX213" fmla="*/ 740937 w 2176764"/>
              <a:gd name="connsiteY213" fmla="*/ 370484 h 478888"/>
              <a:gd name="connsiteX214" fmla="*/ 757839 w 2176764"/>
              <a:gd name="connsiteY214" fmla="*/ 372156 h 478888"/>
              <a:gd name="connsiteX215" fmla="*/ 770903 w 2176764"/>
              <a:gd name="connsiteY215" fmla="*/ 378533 h 478888"/>
              <a:gd name="connsiteX216" fmla="*/ 779385 w 2176764"/>
              <a:gd name="connsiteY216" fmla="*/ 391659 h 478888"/>
              <a:gd name="connsiteX217" fmla="*/ 782419 w 2176764"/>
              <a:gd name="connsiteY217" fmla="*/ 413452 h 478888"/>
              <a:gd name="connsiteX218" fmla="*/ 779385 w 2176764"/>
              <a:gd name="connsiteY218" fmla="*/ 434192 h 478888"/>
              <a:gd name="connsiteX219" fmla="*/ 770903 w 2176764"/>
              <a:gd name="connsiteY219" fmla="*/ 447380 h 478888"/>
              <a:gd name="connsiteX220" fmla="*/ 757839 w 2176764"/>
              <a:gd name="connsiteY220" fmla="*/ 454376 h 478888"/>
              <a:gd name="connsiteX221" fmla="*/ 740937 w 2176764"/>
              <a:gd name="connsiteY221" fmla="*/ 456419 h 478888"/>
              <a:gd name="connsiteX222" fmla="*/ 716172 w 2176764"/>
              <a:gd name="connsiteY222" fmla="*/ 456419 h 478888"/>
              <a:gd name="connsiteX223" fmla="*/ 643458 w 2176764"/>
              <a:gd name="connsiteY223" fmla="*/ 370484 h 478888"/>
              <a:gd name="connsiteX224" fmla="*/ 658317 w 2176764"/>
              <a:gd name="connsiteY224" fmla="*/ 370484 h 478888"/>
              <a:gd name="connsiteX225" fmla="*/ 690759 w 2176764"/>
              <a:gd name="connsiteY225" fmla="*/ 456419 h 478888"/>
              <a:gd name="connsiteX226" fmla="*/ 678996 w 2176764"/>
              <a:gd name="connsiteY226" fmla="*/ 456419 h 478888"/>
              <a:gd name="connsiteX227" fmla="*/ 669709 w 2176764"/>
              <a:gd name="connsiteY227" fmla="*/ 430787 h 478888"/>
              <a:gd name="connsiteX228" fmla="*/ 631695 w 2176764"/>
              <a:gd name="connsiteY228" fmla="*/ 430787 h 478888"/>
              <a:gd name="connsiteX229" fmla="*/ 622284 w 2176764"/>
              <a:gd name="connsiteY229" fmla="*/ 456419 h 478888"/>
              <a:gd name="connsiteX230" fmla="*/ 610892 w 2176764"/>
              <a:gd name="connsiteY230" fmla="*/ 456419 h 478888"/>
              <a:gd name="connsiteX231" fmla="*/ 1722269 w 2176764"/>
              <a:gd name="connsiteY231" fmla="*/ 369246 h 478888"/>
              <a:gd name="connsiteX232" fmla="*/ 1738367 w 2176764"/>
              <a:gd name="connsiteY232" fmla="*/ 371289 h 478888"/>
              <a:gd name="connsiteX233" fmla="*/ 1749944 w 2176764"/>
              <a:gd name="connsiteY233" fmla="*/ 378409 h 478888"/>
              <a:gd name="connsiteX234" fmla="*/ 1756940 w 2176764"/>
              <a:gd name="connsiteY234" fmla="*/ 391968 h 478888"/>
              <a:gd name="connsiteX235" fmla="*/ 1759293 w 2176764"/>
              <a:gd name="connsiteY235" fmla="*/ 413452 h 478888"/>
              <a:gd name="connsiteX236" fmla="*/ 1756940 w 2176764"/>
              <a:gd name="connsiteY236" fmla="*/ 434997 h 478888"/>
              <a:gd name="connsiteX237" fmla="*/ 1749944 w 2176764"/>
              <a:gd name="connsiteY237" fmla="*/ 448556 h 478888"/>
              <a:gd name="connsiteX238" fmla="*/ 1738367 w 2176764"/>
              <a:gd name="connsiteY238" fmla="*/ 455614 h 478888"/>
              <a:gd name="connsiteX239" fmla="*/ 1722269 w 2176764"/>
              <a:gd name="connsiteY239" fmla="*/ 457657 h 478888"/>
              <a:gd name="connsiteX240" fmla="*/ 1706234 w 2176764"/>
              <a:gd name="connsiteY240" fmla="*/ 455614 h 478888"/>
              <a:gd name="connsiteX241" fmla="*/ 1694656 w 2176764"/>
              <a:gd name="connsiteY241" fmla="*/ 448556 h 478888"/>
              <a:gd name="connsiteX242" fmla="*/ 1687598 w 2176764"/>
              <a:gd name="connsiteY242" fmla="*/ 434997 h 478888"/>
              <a:gd name="connsiteX243" fmla="*/ 1685246 w 2176764"/>
              <a:gd name="connsiteY243" fmla="*/ 413452 h 478888"/>
              <a:gd name="connsiteX244" fmla="*/ 1687598 w 2176764"/>
              <a:gd name="connsiteY244" fmla="*/ 391968 h 478888"/>
              <a:gd name="connsiteX245" fmla="*/ 1694656 w 2176764"/>
              <a:gd name="connsiteY245" fmla="*/ 378409 h 478888"/>
              <a:gd name="connsiteX246" fmla="*/ 1706234 w 2176764"/>
              <a:gd name="connsiteY246" fmla="*/ 371289 h 478888"/>
              <a:gd name="connsiteX247" fmla="*/ 1722269 w 2176764"/>
              <a:gd name="connsiteY247" fmla="*/ 369246 h 478888"/>
              <a:gd name="connsiteX248" fmla="*/ 1631477 w 2176764"/>
              <a:gd name="connsiteY248" fmla="*/ 369246 h 478888"/>
              <a:gd name="connsiteX249" fmla="*/ 1637606 w 2176764"/>
              <a:gd name="connsiteY249" fmla="*/ 369494 h 478888"/>
              <a:gd name="connsiteX250" fmla="*/ 1643736 w 2176764"/>
              <a:gd name="connsiteY250" fmla="*/ 370175 h 478888"/>
              <a:gd name="connsiteX251" fmla="*/ 1649370 w 2176764"/>
              <a:gd name="connsiteY251" fmla="*/ 371227 h 478888"/>
              <a:gd name="connsiteX252" fmla="*/ 1653889 w 2176764"/>
              <a:gd name="connsiteY252" fmla="*/ 372590 h 478888"/>
              <a:gd name="connsiteX253" fmla="*/ 1653889 w 2176764"/>
              <a:gd name="connsiteY253" fmla="*/ 382496 h 478888"/>
              <a:gd name="connsiteX254" fmla="*/ 1644045 w 2176764"/>
              <a:gd name="connsiteY254" fmla="*/ 379895 h 478888"/>
              <a:gd name="connsiteX255" fmla="*/ 1631972 w 2176764"/>
              <a:gd name="connsiteY255" fmla="*/ 379028 h 478888"/>
              <a:gd name="connsiteX256" fmla="*/ 1619156 w 2176764"/>
              <a:gd name="connsiteY256" fmla="*/ 380514 h 478888"/>
              <a:gd name="connsiteX257" fmla="*/ 1609622 w 2176764"/>
              <a:gd name="connsiteY257" fmla="*/ 385839 h 478888"/>
              <a:gd name="connsiteX258" fmla="*/ 1603678 w 2176764"/>
              <a:gd name="connsiteY258" fmla="*/ 396364 h 478888"/>
              <a:gd name="connsiteX259" fmla="*/ 1601635 w 2176764"/>
              <a:gd name="connsiteY259" fmla="*/ 413452 h 478888"/>
              <a:gd name="connsiteX260" fmla="*/ 1603554 w 2176764"/>
              <a:gd name="connsiteY260" fmla="*/ 431221 h 478888"/>
              <a:gd name="connsiteX261" fmla="*/ 1609312 w 2176764"/>
              <a:gd name="connsiteY261" fmla="*/ 441684 h 478888"/>
              <a:gd name="connsiteX262" fmla="*/ 1618661 w 2176764"/>
              <a:gd name="connsiteY262" fmla="*/ 446699 h 478888"/>
              <a:gd name="connsiteX263" fmla="*/ 1631477 w 2176764"/>
              <a:gd name="connsiteY263" fmla="*/ 447999 h 478888"/>
              <a:gd name="connsiteX264" fmla="*/ 1638473 w 2176764"/>
              <a:gd name="connsiteY264" fmla="*/ 447627 h 478888"/>
              <a:gd name="connsiteX265" fmla="*/ 1645469 w 2176764"/>
              <a:gd name="connsiteY265" fmla="*/ 446389 h 478888"/>
              <a:gd name="connsiteX266" fmla="*/ 1645469 w 2176764"/>
              <a:gd name="connsiteY266" fmla="*/ 419767 h 478888"/>
              <a:gd name="connsiteX267" fmla="*/ 1628258 w 2176764"/>
              <a:gd name="connsiteY267" fmla="*/ 419767 h 478888"/>
              <a:gd name="connsiteX268" fmla="*/ 1628258 w 2176764"/>
              <a:gd name="connsiteY268" fmla="*/ 410356 h 478888"/>
              <a:gd name="connsiteX269" fmla="*/ 1656118 w 2176764"/>
              <a:gd name="connsiteY269" fmla="*/ 410356 h 478888"/>
              <a:gd name="connsiteX270" fmla="*/ 1656118 w 2176764"/>
              <a:gd name="connsiteY270" fmla="*/ 454066 h 478888"/>
              <a:gd name="connsiteX271" fmla="*/ 1644912 w 2176764"/>
              <a:gd name="connsiteY271" fmla="*/ 456605 h 478888"/>
              <a:gd name="connsiteX272" fmla="*/ 1630239 w 2176764"/>
              <a:gd name="connsiteY272" fmla="*/ 457657 h 478888"/>
              <a:gd name="connsiteX273" fmla="*/ 1613398 w 2176764"/>
              <a:gd name="connsiteY273" fmla="*/ 455800 h 478888"/>
              <a:gd name="connsiteX274" fmla="*/ 1600768 w 2176764"/>
              <a:gd name="connsiteY274" fmla="*/ 449051 h 478888"/>
              <a:gd name="connsiteX275" fmla="*/ 1592782 w 2176764"/>
              <a:gd name="connsiteY275" fmla="*/ 435555 h 478888"/>
              <a:gd name="connsiteX276" fmla="*/ 1589996 w 2176764"/>
              <a:gd name="connsiteY276" fmla="*/ 413452 h 478888"/>
              <a:gd name="connsiteX277" fmla="*/ 1592844 w 2176764"/>
              <a:gd name="connsiteY277" fmla="*/ 392587 h 478888"/>
              <a:gd name="connsiteX278" fmla="*/ 1601016 w 2176764"/>
              <a:gd name="connsiteY278" fmla="*/ 378905 h 478888"/>
              <a:gd name="connsiteX279" fmla="*/ 1614080 w 2176764"/>
              <a:gd name="connsiteY279" fmla="*/ 371475 h 478888"/>
              <a:gd name="connsiteX280" fmla="*/ 1631477 w 2176764"/>
              <a:gd name="connsiteY280" fmla="*/ 369246 h 478888"/>
              <a:gd name="connsiteX281" fmla="*/ 1522244 w 2176764"/>
              <a:gd name="connsiteY281" fmla="*/ 369246 h 478888"/>
              <a:gd name="connsiteX282" fmla="*/ 1538342 w 2176764"/>
              <a:gd name="connsiteY282" fmla="*/ 371289 h 478888"/>
              <a:gd name="connsiteX283" fmla="*/ 1549919 w 2176764"/>
              <a:gd name="connsiteY283" fmla="*/ 378409 h 478888"/>
              <a:gd name="connsiteX284" fmla="*/ 1556915 w 2176764"/>
              <a:gd name="connsiteY284" fmla="*/ 391968 h 478888"/>
              <a:gd name="connsiteX285" fmla="*/ 1559268 w 2176764"/>
              <a:gd name="connsiteY285" fmla="*/ 413452 h 478888"/>
              <a:gd name="connsiteX286" fmla="*/ 1556915 w 2176764"/>
              <a:gd name="connsiteY286" fmla="*/ 434997 h 478888"/>
              <a:gd name="connsiteX287" fmla="*/ 1549919 w 2176764"/>
              <a:gd name="connsiteY287" fmla="*/ 448556 h 478888"/>
              <a:gd name="connsiteX288" fmla="*/ 1538342 w 2176764"/>
              <a:gd name="connsiteY288" fmla="*/ 455614 h 478888"/>
              <a:gd name="connsiteX289" fmla="*/ 1522244 w 2176764"/>
              <a:gd name="connsiteY289" fmla="*/ 457657 h 478888"/>
              <a:gd name="connsiteX290" fmla="*/ 1506209 w 2176764"/>
              <a:gd name="connsiteY290" fmla="*/ 455614 h 478888"/>
              <a:gd name="connsiteX291" fmla="*/ 1494631 w 2176764"/>
              <a:gd name="connsiteY291" fmla="*/ 448556 h 478888"/>
              <a:gd name="connsiteX292" fmla="*/ 1487573 w 2176764"/>
              <a:gd name="connsiteY292" fmla="*/ 434997 h 478888"/>
              <a:gd name="connsiteX293" fmla="*/ 1485221 w 2176764"/>
              <a:gd name="connsiteY293" fmla="*/ 413452 h 478888"/>
              <a:gd name="connsiteX294" fmla="*/ 1487573 w 2176764"/>
              <a:gd name="connsiteY294" fmla="*/ 391968 h 478888"/>
              <a:gd name="connsiteX295" fmla="*/ 1494631 w 2176764"/>
              <a:gd name="connsiteY295" fmla="*/ 378409 h 478888"/>
              <a:gd name="connsiteX296" fmla="*/ 1506209 w 2176764"/>
              <a:gd name="connsiteY296" fmla="*/ 371289 h 478888"/>
              <a:gd name="connsiteX297" fmla="*/ 1522244 w 2176764"/>
              <a:gd name="connsiteY297" fmla="*/ 369246 h 478888"/>
              <a:gd name="connsiteX298" fmla="*/ 1093619 w 2176764"/>
              <a:gd name="connsiteY298" fmla="*/ 369246 h 478888"/>
              <a:gd name="connsiteX299" fmla="*/ 1109717 w 2176764"/>
              <a:gd name="connsiteY299" fmla="*/ 371289 h 478888"/>
              <a:gd name="connsiteX300" fmla="*/ 1121294 w 2176764"/>
              <a:gd name="connsiteY300" fmla="*/ 378409 h 478888"/>
              <a:gd name="connsiteX301" fmla="*/ 1128290 w 2176764"/>
              <a:gd name="connsiteY301" fmla="*/ 391968 h 478888"/>
              <a:gd name="connsiteX302" fmla="*/ 1130643 w 2176764"/>
              <a:gd name="connsiteY302" fmla="*/ 413452 h 478888"/>
              <a:gd name="connsiteX303" fmla="*/ 1128290 w 2176764"/>
              <a:gd name="connsiteY303" fmla="*/ 434997 h 478888"/>
              <a:gd name="connsiteX304" fmla="*/ 1121294 w 2176764"/>
              <a:gd name="connsiteY304" fmla="*/ 448556 h 478888"/>
              <a:gd name="connsiteX305" fmla="*/ 1109717 w 2176764"/>
              <a:gd name="connsiteY305" fmla="*/ 455614 h 478888"/>
              <a:gd name="connsiteX306" fmla="*/ 1093619 w 2176764"/>
              <a:gd name="connsiteY306" fmla="*/ 457657 h 478888"/>
              <a:gd name="connsiteX307" fmla="*/ 1077584 w 2176764"/>
              <a:gd name="connsiteY307" fmla="*/ 455614 h 478888"/>
              <a:gd name="connsiteX308" fmla="*/ 1066006 w 2176764"/>
              <a:gd name="connsiteY308" fmla="*/ 448556 h 478888"/>
              <a:gd name="connsiteX309" fmla="*/ 1058948 w 2176764"/>
              <a:gd name="connsiteY309" fmla="*/ 434997 h 478888"/>
              <a:gd name="connsiteX310" fmla="*/ 1056596 w 2176764"/>
              <a:gd name="connsiteY310" fmla="*/ 413452 h 478888"/>
              <a:gd name="connsiteX311" fmla="*/ 1058948 w 2176764"/>
              <a:gd name="connsiteY311" fmla="*/ 391968 h 478888"/>
              <a:gd name="connsiteX312" fmla="*/ 1066006 w 2176764"/>
              <a:gd name="connsiteY312" fmla="*/ 378409 h 478888"/>
              <a:gd name="connsiteX313" fmla="*/ 1077584 w 2176764"/>
              <a:gd name="connsiteY313" fmla="*/ 371289 h 478888"/>
              <a:gd name="connsiteX314" fmla="*/ 1093619 w 2176764"/>
              <a:gd name="connsiteY314" fmla="*/ 369246 h 478888"/>
              <a:gd name="connsiteX315" fmla="*/ 184597 w 2176764"/>
              <a:gd name="connsiteY315" fmla="*/ 178247 h 478888"/>
              <a:gd name="connsiteX316" fmla="*/ 184597 w 2176764"/>
              <a:gd name="connsiteY316" fmla="*/ 300640 h 478888"/>
              <a:gd name="connsiteX317" fmla="*/ 245794 w 2176764"/>
              <a:gd name="connsiteY317" fmla="*/ 300641 h 478888"/>
              <a:gd name="connsiteX318" fmla="*/ 306991 w 2176764"/>
              <a:gd name="connsiteY318" fmla="*/ 239444 h 478888"/>
              <a:gd name="connsiteX319" fmla="*/ 245794 w 2176764"/>
              <a:gd name="connsiteY319" fmla="*/ 178247 h 478888"/>
              <a:gd name="connsiteX320" fmla="*/ 239444 w 2176764"/>
              <a:gd name="connsiteY320" fmla="*/ 83694 h 478888"/>
              <a:gd name="connsiteX321" fmla="*/ 284145 w 2176764"/>
              <a:gd name="connsiteY321" fmla="*/ 131523 h 478888"/>
              <a:gd name="connsiteX322" fmla="*/ 349575 w 2176764"/>
              <a:gd name="connsiteY322" fmla="*/ 129312 h 478888"/>
              <a:gd name="connsiteX323" fmla="*/ 347364 w 2176764"/>
              <a:gd name="connsiteY323" fmla="*/ 194742 h 478888"/>
              <a:gd name="connsiteX324" fmla="*/ 395193 w 2176764"/>
              <a:gd name="connsiteY324" fmla="*/ 239444 h 478888"/>
              <a:gd name="connsiteX325" fmla="*/ 347364 w 2176764"/>
              <a:gd name="connsiteY325" fmla="*/ 284145 h 478888"/>
              <a:gd name="connsiteX326" fmla="*/ 349575 w 2176764"/>
              <a:gd name="connsiteY326" fmla="*/ 349575 h 478888"/>
              <a:gd name="connsiteX327" fmla="*/ 284145 w 2176764"/>
              <a:gd name="connsiteY327" fmla="*/ 347364 h 478888"/>
              <a:gd name="connsiteX328" fmla="*/ 239444 w 2176764"/>
              <a:gd name="connsiteY328" fmla="*/ 395193 h 478888"/>
              <a:gd name="connsiteX329" fmla="*/ 194742 w 2176764"/>
              <a:gd name="connsiteY329" fmla="*/ 347364 h 478888"/>
              <a:gd name="connsiteX330" fmla="*/ 129312 w 2176764"/>
              <a:gd name="connsiteY330" fmla="*/ 349575 h 478888"/>
              <a:gd name="connsiteX331" fmla="*/ 131523 w 2176764"/>
              <a:gd name="connsiteY331" fmla="*/ 284145 h 478888"/>
              <a:gd name="connsiteX332" fmla="*/ 83694 w 2176764"/>
              <a:gd name="connsiteY332" fmla="*/ 239444 h 478888"/>
              <a:gd name="connsiteX333" fmla="*/ 131523 w 2176764"/>
              <a:gd name="connsiteY333" fmla="*/ 194742 h 478888"/>
              <a:gd name="connsiteX334" fmla="*/ 129312 w 2176764"/>
              <a:gd name="connsiteY334" fmla="*/ 129312 h 478888"/>
              <a:gd name="connsiteX335" fmla="*/ 194742 w 2176764"/>
              <a:gd name="connsiteY335" fmla="*/ 131523 h 478888"/>
              <a:gd name="connsiteX336" fmla="*/ 2066246 w 2176764"/>
              <a:gd name="connsiteY336" fmla="*/ 48339 h 478888"/>
              <a:gd name="connsiteX337" fmla="*/ 2039728 w 2176764"/>
              <a:gd name="connsiteY337" fmla="*/ 52606 h 478888"/>
              <a:gd name="connsiteX338" fmla="*/ 2023574 w 2176764"/>
              <a:gd name="connsiteY338" fmla="*/ 66018 h 478888"/>
              <a:gd name="connsiteX339" fmla="*/ 2015649 w 2176764"/>
              <a:gd name="connsiteY339" fmla="*/ 89640 h 478888"/>
              <a:gd name="connsiteX340" fmla="*/ 2013515 w 2176764"/>
              <a:gd name="connsiteY340" fmla="*/ 124234 h 478888"/>
              <a:gd name="connsiteX341" fmla="*/ 2015649 w 2176764"/>
              <a:gd name="connsiteY341" fmla="*/ 159286 h 478888"/>
              <a:gd name="connsiteX342" fmla="*/ 2023574 w 2176764"/>
              <a:gd name="connsiteY342" fmla="*/ 182451 h 478888"/>
              <a:gd name="connsiteX343" fmla="*/ 2039728 w 2176764"/>
              <a:gd name="connsiteY343" fmla="*/ 195405 h 478888"/>
              <a:gd name="connsiteX344" fmla="*/ 2066246 w 2176764"/>
              <a:gd name="connsiteY344" fmla="*/ 199520 h 478888"/>
              <a:gd name="connsiteX345" fmla="*/ 2092611 w 2176764"/>
              <a:gd name="connsiteY345" fmla="*/ 195405 h 478888"/>
              <a:gd name="connsiteX346" fmla="*/ 2108613 w 2176764"/>
              <a:gd name="connsiteY346" fmla="*/ 182451 h 478888"/>
              <a:gd name="connsiteX347" fmla="*/ 2116538 w 2176764"/>
              <a:gd name="connsiteY347" fmla="*/ 159286 h 478888"/>
              <a:gd name="connsiteX348" fmla="*/ 2118671 w 2176764"/>
              <a:gd name="connsiteY348" fmla="*/ 124234 h 478888"/>
              <a:gd name="connsiteX349" fmla="*/ 2116538 w 2176764"/>
              <a:gd name="connsiteY349" fmla="*/ 89640 h 478888"/>
              <a:gd name="connsiteX350" fmla="*/ 2108613 w 2176764"/>
              <a:gd name="connsiteY350" fmla="*/ 66018 h 478888"/>
              <a:gd name="connsiteX351" fmla="*/ 2092611 w 2176764"/>
              <a:gd name="connsiteY351" fmla="*/ 52606 h 478888"/>
              <a:gd name="connsiteX352" fmla="*/ 2066246 w 2176764"/>
              <a:gd name="connsiteY352" fmla="*/ 48339 h 478888"/>
              <a:gd name="connsiteX353" fmla="*/ 1561421 w 2176764"/>
              <a:gd name="connsiteY353" fmla="*/ 48339 h 478888"/>
              <a:gd name="connsiteX354" fmla="*/ 1534903 w 2176764"/>
              <a:gd name="connsiteY354" fmla="*/ 52606 h 478888"/>
              <a:gd name="connsiteX355" fmla="*/ 1518749 w 2176764"/>
              <a:gd name="connsiteY355" fmla="*/ 66018 h 478888"/>
              <a:gd name="connsiteX356" fmla="*/ 1510824 w 2176764"/>
              <a:gd name="connsiteY356" fmla="*/ 89640 h 478888"/>
              <a:gd name="connsiteX357" fmla="*/ 1508690 w 2176764"/>
              <a:gd name="connsiteY357" fmla="*/ 124234 h 478888"/>
              <a:gd name="connsiteX358" fmla="*/ 1510824 w 2176764"/>
              <a:gd name="connsiteY358" fmla="*/ 159286 h 478888"/>
              <a:gd name="connsiteX359" fmla="*/ 1518749 w 2176764"/>
              <a:gd name="connsiteY359" fmla="*/ 182451 h 478888"/>
              <a:gd name="connsiteX360" fmla="*/ 1534903 w 2176764"/>
              <a:gd name="connsiteY360" fmla="*/ 195405 h 478888"/>
              <a:gd name="connsiteX361" fmla="*/ 1561421 w 2176764"/>
              <a:gd name="connsiteY361" fmla="*/ 199520 h 478888"/>
              <a:gd name="connsiteX362" fmla="*/ 1587786 w 2176764"/>
              <a:gd name="connsiteY362" fmla="*/ 195405 h 478888"/>
              <a:gd name="connsiteX363" fmla="*/ 1603788 w 2176764"/>
              <a:gd name="connsiteY363" fmla="*/ 182451 h 478888"/>
              <a:gd name="connsiteX364" fmla="*/ 1611713 w 2176764"/>
              <a:gd name="connsiteY364" fmla="*/ 159286 h 478888"/>
              <a:gd name="connsiteX365" fmla="*/ 1613846 w 2176764"/>
              <a:gd name="connsiteY365" fmla="*/ 124234 h 478888"/>
              <a:gd name="connsiteX366" fmla="*/ 1611713 w 2176764"/>
              <a:gd name="connsiteY366" fmla="*/ 89640 h 478888"/>
              <a:gd name="connsiteX367" fmla="*/ 1603788 w 2176764"/>
              <a:gd name="connsiteY367" fmla="*/ 66018 h 478888"/>
              <a:gd name="connsiteX368" fmla="*/ 1587786 w 2176764"/>
              <a:gd name="connsiteY368" fmla="*/ 52606 h 478888"/>
              <a:gd name="connsiteX369" fmla="*/ 1561421 w 2176764"/>
              <a:gd name="connsiteY369" fmla="*/ 48339 h 478888"/>
              <a:gd name="connsiteX370" fmla="*/ 239443 w 2176764"/>
              <a:gd name="connsiteY370" fmla="*/ 26641 h 478888"/>
              <a:gd name="connsiteX371" fmla="*/ 26640 w 2176764"/>
              <a:gd name="connsiteY371" fmla="*/ 239444 h 478888"/>
              <a:gd name="connsiteX372" fmla="*/ 239443 w 2176764"/>
              <a:gd name="connsiteY372" fmla="*/ 452247 h 478888"/>
              <a:gd name="connsiteX373" fmla="*/ 452246 w 2176764"/>
              <a:gd name="connsiteY373" fmla="*/ 239444 h 478888"/>
              <a:gd name="connsiteX374" fmla="*/ 239443 w 2176764"/>
              <a:gd name="connsiteY374" fmla="*/ 26641 h 478888"/>
              <a:gd name="connsiteX375" fmla="*/ 1282224 w 2176764"/>
              <a:gd name="connsiteY375" fmla="*/ 18469 h 478888"/>
              <a:gd name="connsiteX376" fmla="*/ 1322153 w 2176764"/>
              <a:gd name="connsiteY376" fmla="*/ 18469 h 478888"/>
              <a:gd name="connsiteX377" fmla="*/ 1322153 w 2176764"/>
              <a:gd name="connsiteY377" fmla="*/ 194948 h 478888"/>
              <a:gd name="connsiteX378" fmla="*/ 1409021 w 2176764"/>
              <a:gd name="connsiteY378" fmla="*/ 194948 h 478888"/>
              <a:gd name="connsiteX379" fmla="*/ 1409021 w 2176764"/>
              <a:gd name="connsiteY379" fmla="*/ 230000 h 478888"/>
              <a:gd name="connsiteX380" fmla="*/ 1282224 w 2176764"/>
              <a:gd name="connsiteY380" fmla="*/ 230000 h 478888"/>
              <a:gd name="connsiteX381" fmla="*/ 1082199 w 2176764"/>
              <a:gd name="connsiteY381" fmla="*/ 18469 h 478888"/>
              <a:gd name="connsiteX382" fmla="*/ 1207472 w 2176764"/>
              <a:gd name="connsiteY382" fmla="*/ 18469 h 478888"/>
              <a:gd name="connsiteX383" fmla="*/ 1207472 w 2176764"/>
              <a:gd name="connsiteY383" fmla="*/ 53216 h 478888"/>
              <a:gd name="connsiteX384" fmla="*/ 1122128 w 2176764"/>
              <a:gd name="connsiteY384" fmla="*/ 53216 h 478888"/>
              <a:gd name="connsiteX385" fmla="*/ 1122128 w 2176764"/>
              <a:gd name="connsiteY385" fmla="*/ 104422 h 478888"/>
              <a:gd name="connsiteX386" fmla="*/ 1201376 w 2176764"/>
              <a:gd name="connsiteY386" fmla="*/ 104422 h 478888"/>
              <a:gd name="connsiteX387" fmla="*/ 1201376 w 2176764"/>
              <a:gd name="connsiteY387" fmla="*/ 137646 h 478888"/>
              <a:gd name="connsiteX388" fmla="*/ 1122128 w 2176764"/>
              <a:gd name="connsiteY388" fmla="*/ 137646 h 478888"/>
              <a:gd name="connsiteX389" fmla="*/ 1122128 w 2176764"/>
              <a:gd name="connsiteY389" fmla="*/ 194948 h 478888"/>
              <a:gd name="connsiteX390" fmla="*/ 1212958 w 2176764"/>
              <a:gd name="connsiteY390" fmla="*/ 194948 h 478888"/>
              <a:gd name="connsiteX391" fmla="*/ 1212958 w 2176764"/>
              <a:gd name="connsiteY391" fmla="*/ 230000 h 478888"/>
              <a:gd name="connsiteX392" fmla="*/ 1082199 w 2176764"/>
              <a:gd name="connsiteY392" fmla="*/ 230000 h 478888"/>
              <a:gd name="connsiteX393" fmla="*/ 825024 w 2176764"/>
              <a:gd name="connsiteY393" fmla="*/ 18469 h 478888"/>
              <a:gd name="connsiteX394" fmla="*/ 864953 w 2176764"/>
              <a:gd name="connsiteY394" fmla="*/ 18469 h 478888"/>
              <a:gd name="connsiteX395" fmla="*/ 864953 w 2176764"/>
              <a:gd name="connsiteY395" fmla="*/ 100155 h 478888"/>
              <a:gd name="connsiteX396" fmla="*/ 955478 w 2176764"/>
              <a:gd name="connsiteY396" fmla="*/ 100155 h 478888"/>
              <a:gd name="connsiteX397" fmla="*/ 955478 w 2176764"/>
              <a:gd name="connsiteY397" fmla="*/ 18469 h 478888"/>
              <a:gd name="connsiteX398" fmla="*/ 995407 w 2176764"/>
              <a:gd name="connsiteY398" fmla="*/ 18469 h 478888"/>
              <a:gd name="connsiteX399" fmla="*/ 995407 w 2176764"/>
              <a:gd name="connsiteY399" fmla="*/ 230000 h 478888"/>
              <a:gd name="connsiteX400" fmla="*/ 955478 w 2176764"/>
              <a:gd name="connsiteY400" fmla="*/ 230000 h 478888"/>
              <a:gd name="connsiteX401" fmla="*/ 955478 w 2176764"/>
              <a:gd name="connsiteY401" fmla="*/ 133378 h 478888"/>
              <a:gd name="connsiteX402" fmla="*/ 864953 w 2176764"/>
              <a:gd name="connsiteY402" fmla="*/ 133378 h 478888"/>
              <a:gd name="connsiteX403" fmla="*/ 864953 w 2176764"/>
              <a:gd name="connsiteY403" fmla="*/ 230000 h 478888"/>
              <a:gd name="connsiteX404" fmla="*/ 825024 w 2176764"/>
              <a:gd name="connsiteY404" fmla="*/ 230000 h 478888"/>
              <a:gd name="connsiteX405" fmla="*/ 615017 w 2176764"/>
              <a:gd name="connsiteY405" fmla="*/ 18469 h 478888"/>
              <a:gd name="connsiteX406" fmla="*/ 769855 w 2176764"/>
              <a:gd name="connsiteY406" fmla="*/ 18469 h 478888"/>
              <a:gd name="connsiteX407" fmla="*/ 769855 w 2176764"/>
              <a:gd name="connsiteY407" fmla="*/ 53521 h 478888"/>
              <a:gd name="connsiteX408" fmla="*/ 712248 w 2176764"/>
              <a:gd name="connsiteY408" fmla="*/ 53521 h 478888"/>
              <a:gd name="connsiteX409" fmla="*/ 712248 w 2176764"/>
              <a:gd name="connsiteY409" fmla="*/ 230000 h 478888"/>
              <a:gd name="connsiteX410" fmla="*/ 672319 w 2176764"/>
              <a:gd name="connsiteY410" fmla="*/ 230000 h 478888"/>
              <a:gd name="connsiteX411" fmla="*/ 672319 w 2176764"/>
              <a:gd name="connsiteY411" fmla="*/ 53521 h 478888"/>
              <a:gd name="connsiteX412" fmla="*/ 615017 w 2176764"/>
              <a:gd name="connsiteY412" fmla="*/ 53521 h 478888"/>
              <a:gd name="connsiteX413" fmla="*/ 2066246 w 2176764"/>
              <a:gd name="connsiteY413" fmla="*/ 15421 h 478888"/>
              <a:gd name="connsiteX414" fmla="*/ 2106632 w 2176764"/>
              <a:gd name="connsiteY414" fmla="*/ 20450 h 478888"/>
              <a:gd name="connsiteX415" fmla="*/ 2136197 w 2176764"/>
              <a:gd name="connsiteY415" fmla="*/ 37824 h 478888"/>
              <a:gd name="connsiteX416" fmla="*/ 2154333 w 2176764"/>
              <a:gd name="connsiteY416" fmla="*/ 71199 h 478888"/>
              <a:gd name="connsiteX417" fmla="*/ 2160429 w 2176764"/>
              <a:gd name="connsiteY417" fmla="*/ 124234 h 478888"/>
              <a:gd name="connsiteX418" fmla="*/ 2154333 w 2176764"/>
              <a:gd name="connsiteY418" fmla="*/ 177574 h 478888"/>
              <a:gd name="connsiteX419" fmla="*/ 2136197 w 2176764"/>
              <a:gd name="connsiteY419" fmla="*/ 210950 h 478888"/>
              <a:gd name="connsiteX420" fmla="*/ 2106632 w 2176764"/>
              <a:gd name="connsiteY420" fmla="*/ 228171 h 478888"/>
              <a:gd name="connsiteX421" fmla="*/ 2066246 w 2176764"/>
              <a:gd name="connsiteY421" fmla="*/ 233048 h 478888"/>
              <a:gd name="connsiteX422" fmla="*/ 2025707 w 2176764"/>
              <a:gd name="connsiteY422" fmla="*/ 228171 h 478888"/>
              <a:gd name="connsiteX423" fmla="*/ 1996142 w 2176764"/>
              <a:gd name="connsiteY423" fmla="*/ 210950 h 478888"/>
              <a:gd name="connsiteX424" fmla="*/ 1978006 w 2176764"/>
              <a:gd name="connsiteY424" fmla="*/ 177574 h 478888"/>
              <a:gd name="connsiteX425" fmla="*/ 1971758 w 2176764"/>
              <a:gd name="connsiteY425" fmla="*/ 124234 h 478888"/>
              <a:gd name="connsiteX426" fmla="*/ 1978006 w 2176764"/>
              <a:gd name="connsiteY426" fmla="*/ 71199 h 478888"/>
              <a:gd name="connsiteX427" fmla="*/ 1996142 w 2176764"/>
              <a:gd name="connsiteY427" fmla="*/ 37824 h 478888"/>
              <a:gd name="connsiteX428" fmla="*/ 2025707 w 2176764"/>
              <a:gd name="connsiteY428" fmla="*/ 20450 h 478888"/>
              <a:gd name="connsiteX429" fmla="*/ 2066246 w 2176764"/>
              <a:gd name="connsiteY429" fmla="*/ 15421 h 478888"/>
              <a:gd name="connsiteX430" fmla="*/ 1838179 w 2176764"/>
              <a:gd name="connsiteY430" fmla="*/ 15421 h 478888"/>
              <a:gd name="connsiteX431" fmla="*/ 1853419 w 2176764"/>
              <a:gd name="connsiteY431" fmla="*/ 16030 h 478888"/>
              <a:gd name="connsiteX432" fmla="*/ 1868964 w 2176764"/>
              <a:gd name="connsiteY432" fmla="*/ 17554 h 478888"/>
              <a:gd name="connsiteX433" fmla="*/ 1883137 w 2176764"/>
              <a:gd name="connsiteY433" fmla="*/ 19840 h 478888"/>
              <a:gd name="connsiteX434" fmla="*/ 1894262 w 2176764"/>
              <a:gd name="connsiteY434" fmla="*/ 23041 h 478888"/>
              <a:gd name="connsiteX435" fmla="*/ 1894262 w 2176764"/>
              <a:gd name="connsiteY435" fmla="*/ 58398 h 478888"/>
              <a:gd name="connsiteX436" fmla="*/ 1869116 w 2176764"/>
              <a:gd name="connsiteY436" fmla="*/ 51997 h 478888"/>
              <a:gd name="connsiteX437" fmla="*/ 1840922 w 2176764"/>
              <a:gd name="connsiteY437" fmla="*/ 49863 h 478888"/>
              <a:gd name="connsiteX438" fmla="*/ 1812728 w 2176764"/>
              <a:gd name="connsiteY438" fmla="*/ 53216 h 478888"/>
              <a:gd name="connsiteX439" fmla="*/ 1792611 w 2176764"/>
              <a:gd name="connsiteY439" fmla="*/ 65103 h 478888"/>
              <a:gd name="connsiteX440" fmla="*/ 1780572 w 2176764"/>
              <a:gd name="connsiteY440" fmla="*/ 87963 h 478888"/>
              <a:gd name="connsiteX441" fmla="*/ 1776609 w 2176764"/>
              <a:gd name="connsiteY441" fmla="*/ 124234 h 478888"/>
              <a:gd name="connsiteX442" fmla="*/ 1780267 w 2176764"/>
              <a:gd name="connsiteY442" fmla="*/ 162030 h 478888"/>
              <a:gd name="connsiteX443" fmla="*/ 1791545 w 2176764"/>
              <a:gd name="connsiteY443" fmla="*/ 184890 h 478888"/>
              <a:gd name="connsiteX444" fmla="*/ 1810899 w 2176764"/>
              <a:gd name="connsiteY444" fmla="*/ 196167 h 478888"/>
              <a:gd name="connsiteX445" fmla="*/ 1839093 w 2176764"/>
              <a:gd name="connsiteY445" fmla="*/ 199215 h 478888"/>
              <a:gd name="connsiteX446" fmla="*/ 1852962 w 2176764"/>
              <a:gd name="connsiteY446" fmla="*/ 198758 h 478888"/>
              <a:gd name="connsiteX447" fmla="*/ 1865611 w 2176764"/>
              <a:gd name="connsiteY447" fmla="*/ 196777 h 478888"/>
              <a:gd name="connsiteX448" fmla="*/ 1865611 w 2176764"/>
              <a:gd name="connsiteY448" fmla="*/ 144351 h 478888"/>
              <a:gd name="connsiteX449" fmla="*/ 1827511 w 2176764"/>
              <a:gd name="connsiteY449" fmla="*/ 144351 h 478888"/>
              <a:gd name="connsiteX450" fmla="*/ 1827511 w 2176764"/>
              <a:gd name="connsiteY450" fmla="*/ 110823 h 478888"/>
              <a:gd name="connsiteX451" fmla="*/ 1903101 w 2176764"/>
              <a:gd name="connsiteY451" fmla="*/ 110823 h 478888"/>
              <a:gd name="connsiteX452" fmla="*/ 1903101 w 2176764"/>
              <a:gd name="connsiteY452" fmla="*/ 223904 h 478888"/>
              <a:gd name="connsiteX453" fmla="*/ 1873536 w 2176764"/>
              <a:gd name="connsiteY453" fmla="*/ 230305 h 478888"/>
              <a:gd name="connsiteX454" fmla="*/ 1836045 w 2176764"/>
              <a:gd name="connsiteY454" fmla="*/ 233048 h 478888"/>
              <a:gd name="connsiteX455" fmla="*/ 1793069 w 2176764"/>
              <a:gd name="connsiteY455" fmla="*/ 228476 h 478888"/>
              <a:gd name="connsiteX456" fmla="*/ 1760912 w 2176764"/>
              <a:gd name="connsiteY456" fmla="*/ 211864 h 478888"/>
              <a:gd name="connsiteX457" fmla="*/ 1740643 w 2176764"/>
              <a:gd name="connsiteY457" fmla="*/ 178641 h 478888"/>
              <a:gd name="connsiteX458" fmla="*/ 1733633 w 2176764"/>
              <a:gd name="connsiteY458" fmla="*/ 124234 h 478888"/>
              <a:gd name="connsiteX459" fmla="*/ 1740795 w 2176764"/>
              <a:gd name="connsiteY459" fmla="*/ 72876 h 478888"/>
              <a:gd name="connsiteX460" fmla="*/ 1761522 w 2176764"/>
              <a:gd name="connsiteY460" fmla="*/ 39195 h 478888"/>
              <a:gd name="connsiteX461" fmla="*/ 1794440 w 2176764"/>
              <a:gd name="connsiteY461" fmla="*/ 20907 h 478888"/>
              <a:gd name="connsiteX462" fmla="*/ 1838179 w 2176764"/>
              <a:gd name="connsiteY462" fmla="*/ 15421 h 478888"/>
              <a:gd name="connsiteX463" fmla="*/ 1561421 w 2176764"/>
              <a:gd name="connsiteY463" fmla="*/ 15421 h 478888"/>
              <a:gd name="connsiteX464" fmla="*/ 1601807 w 2176764"/>
              <a:gd name="connsiteY464" fmla="*/ 20450 h 478888"/>
              <a:gd name="connsiteX465" fmla="*/ 1631372 w 2176764"/>
              <a:gd name="connsiteY465" fmla="*/ 37824 h 478888"/>
              <a:gd name="connsiteX466" fmla="*/ 1649508 w 2176764"/>
              <a:gd name="connsiteY466" fmla="*/ 71199 h 478888"/>
              <a:gd name="connsiteX467" fmla="*/ 1655604 w 2176764"/>
              <a:gd name="connsiteY467" fmla="*/ 124234 h 478888"/>
              <a:gd name="connsiteX468" fmla="*/ 1649508 w 2176764"/>
              <a:gd name="connsiteY468" fmla="*/ 177574 h 478888"/>
              <a:gd name="connsiteX469" fmla="*/ 1631372 w 2176764"/>
              <a:gd name="connsiteY469" fmla="*/ 210950 h 478888"/>
              <a:gd name="connsiteX470" fmla="*/ 1601807 w 2176764"/>
              <a:gd name="connsiteY470" fmla="*/ 228171 h 478888"/>
              <a:gd name="connsiteX471" fmla="*/ 1561421 w 2176764"/>
              <a:gd name="connsiteY471" fmla="*/ 233048 h 478888"/>
              <a:gd name="connsiteX472" fmla="*/ 1520882 w 2176764"/>
              <a:gd name="connsiteY472" fmla="*/ 228171 h 478888"/>
              <a:gd name="connsiteX473" fmla="*/ 1491317 w 2176764"/>
              <a:gd name="connsiteY473" fmla="*/ 210950 h 478888"/>
              <a:gd name="connsiteX474" fmla="*/ 1473181 w 2176764"/>
              <a:gd name="connsiteY474" fmla="*/ 177574 h 478888"/>
              <a:gd name="connsiteX475" fmla="*/ 1466933 w 2176764"/>
              <a:gd name="connsiteY475" fmla="*/ 124234 h 478888"/>
              <a:gd name="connsiteX476" fmla="*/ 1473181 w 2176764"/>
              <a:gd name="connsiteY476" fmla="*/ 71199 h 478888"/>
              <a:gd name="connsiteX477" fmla="*/ 1491317 w 2176764"/>
              <a:gd name="connsiteY477" fmla="*/ 37824 h 478888"/>
              <a:gd name="connsiteX478" fmla="*/ 1520882 w 2176764"/>
              <a:gd name="connsiteY478" fmla="*/ 20450 h 478888"/>
              <a:gd name="connsiteX479" fmla="*/ 1561421 w 2176764"/>
              <a:gd name="connsiteY479" fmla="*/ 15421 h 478888"/>
              <a:gd name="connsiteX480" fmla="*/ 239444 w 2176764"/>
              <a:gd name="connsiteY480" fmla="*/ 0 h 478888"/>
              <a:gd name="connsiteX481" fmla="*/ 478888 w 2176764"/>
              <a:gd name="connsiteY481" fmla="*/ 239444 h 478888"/>
              <a:gd name="connsiteX482" fmla="*/ 239444 w 2176764"/>
              <a:gd name="connsiteY482" fmla="*/ 478888 h 478888"/>
              <a:gd name="connsiteX483" fmla="*/ 0 w 2176764"/>
              <a:gd name="connsiteY483" fmla="*/ 239444 h 478888"/>
              <a:gd name="connsiteX484" fmla="*/ 239444 w 2176764"/>
              <a:gd name="connsiteY484" fmla="*/ 0 h 47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Lst>
            <a:rect l="l" t="t" r="r" b="b"/>
            <a:pathLst>
              <a:path w="2176764" h="478888">
                <a:moveTo>
                  <a:pt x="650145" y="380886"/>
                </a:moveTo>
                <a:lnTo>
                  <a:pt x="635410" y="420881"/>
                </a:lnTo>
                <a:lnTo>
                  <a:pt x="666118" y="420881"/>
                </a:lnTo>
                <a:lnTo>
                  <a:pt x="651631" y="380886"/>
                </a:lnTo>
                <a:close/>
                <a:moveTo>
                  <a:pt x="2041766" y="380143"/>
                </a:moveTo>
                <a:lnTo>
                  <a:pt x="2041766" y="412585"/>
                </a:lnTo>
                <a:lnTo>
                  <a:pt x="2051425" y="412585"/>
                </a:lnTo>
                <a:cubicBezTo>
                  <a:pt x="2055387" y="412585"/>
                  <a:pt x="2058792" y="412399"/>
                  <a:pt x="2061640" y="412028"/>
                </a:cubicBezTo>
                <a:cubicBezTo>
                  <a:pt x="2064488" y="411656"/>
                  <a:pt x="2066820" y="410893"/>
                  <a:pt x="2068636" y="409737"/>
                </a:cubicBezTo>
                <a:cubicBezTo>
                  <a:pt x="2070452" y="408581"/>
                  <a:pt x="2071794" y="406889"/>
                  <a:pt x="2072661" y="404660"/>
                </a:cubicBezTo>
                <a:cubicBezTo>
                  <a:pt x="2073528" y="402431"/>
                  <a:pt x="2073961" y="399501"/>
                  <a:pt x="2073961" y="395869"/>
                </a:cubicBezTo>
                <a:cubicBezTo>
                  <a:pt x="2073961" y="392649"/>
                  <a:pt x="2073528" y="390008"/>
                  <a:pt x="2072661" y="387944"/>
                </a:cubicBezTo>
                <a:cubicBezTo>
                  <a:pt x="2071794" y="385880"/>
                  <a:pt x="2070452" y="384270"/>
                  <a:pt x="2068636" y="383115"/>
                </a:cubicBezTo>
                <a:cubicBezTo>
                  <a:pt x="2066820" y="381959"/>
                  <a:pt x="2064488" y="381175"/>
                  <a:pt x="2061640" y="380762"/>
                </a:cubicBezTo>
                <a:cubicBezTo>
                  <a:pt x="2058792" y="380349"/>
                  <a:pt x="2055387" y="380143"/>
                  <a:pt x="2051425" y="380143"/>
                </a:cubicBezTo>
                <a:close/>
                <a:moveTo>
                  <a:pt x="1270241" y="380143"/>
                </a:moveTo>
                <a:lnTo>
                  <a:pt x="1270241" y="412585"/>
                </a:lnTo>
                <a:lnTo>
                  <a:pt x="1279900" y="412585"/>
                </a:lnTo>
                <a:cubicBezTo>
                  <a:pt x="1283862" y="412585"/>
                  <a:pt x="1287267" y="412399"/>
                  <a:pt x="1290115" y="412028"/>
                </a:cubicBezTo>
                <a:cubicBezTo>
                  <a:pt x="1292963" y="411656"/>
                  <a:pt x="1295295" y="410893"/>
                  <a:pt x="1297111" y="409737"/>
                </a:cubicBezTo>
                <a:cubicBezTo>
                  <a:pt x="1298928" y="408581"/>
                  <a:pt x="1300269" y="406889"/>
                  <a:pt x="1301136" y="404660"/>
                </a:cubicBezTo>
                <a:cubicBezTo>
                  <a:pt x="1302002" y="402431"/>
                  <a:pt x="1302436" y="399501"/>
                  <a:pt x="1302436" y="395869"/>
                </a:cubicBezTo>
                <a:cubicBezTo>
                  <a:pt x="1302436" y="392649"/>
                  <a:pt x="1302002" y="390008"/>
                  <a:pt x="1301136" y="387944"/>
                </a:cubicBezTo>
                <a:cubicBezTo>
                  <a:pt x="1300269" y="385880"/>
                  <a:pt x="1298928" y="384270"/>
                  <a:pt x="1297111" y="383115"/>
                </a:cubicBezTo>
                <a:cubicBezTo>
                  <a:pt x="1295295" y="381959"/>
                  <a:pt x="1292963" y="381175"/>
                  <a:pt x="1290115" y="380762"/>
                </a:cubicBezTo>
                <a:cubicBezTo>
                  <a:pt x="1287267" y="380349"/>
                  <a:pt x="1283862" y="380143"/>
                  <a:pt x="1279900" y="380143"/>
                </a:cubicBezTo>
                <a:close/>
                <a:moveTo>
                  <a:pt x="822566" y="380143"/>
                </a:moveTo>
                <a:lnTo>
                  <a:pt x="822566" y="446637"/>
                </a:lnTo>
                <a:lnTo>
                  <a:pt x="835939" y="446637"/>
                </a:lnTo>
                <a:cubicBezTo>
                  <a:pt x="840397" y="446637"/>
                  <a:pt x="844483" y="446121"/>
                  <a:pt x="848198" y="445089"/>
                </a:cubicBezTo>
                <a:cubicBezTo>
                  <a:pt x="851913" y="444057"/>
                  <a:pt x="855112" y="442282"/>
                  <a:pt x="857795" y="439765"/>
                </a:cubicBezTo>
                <a:cubicBezTo>
                  <a:pt x="860477" y="437247"/>
                  <a:pt x="862541" y="433842"/>
                  <a:pt x="863986" y="429549"/>
                </a:cubicBezTo>
                <a:cubicBezTo>
                  <a:pt x="865430" y="425256"/>
                  <a:pt x="866153" y="419891"/>
                  <a:pt x="866153" y="413452"/>
                </a:cubicBezTo>
                <a:cubicBezTo>
                  <a:pt x="866153" y="406600"/>
                  <a:pt x="865389" y="401007"/>
                  <a:pt x="863862" y="396673"/>
                </a:cubicBezTo>
                <a:cubicBezTo>
                  <a:pt x="862335" y="392340"/>
                  <a:pt x="860230" y="388955"/>
                  <a:pt x="857547" y="386520"/>
                </a:cubicBezTo>
                <a:cubicBezTo>
                  <a:pt x="854864" y="384085"/>
                  <a:pt x="851686" y="382413"/>
                  <a:pt x="848012" y="381505"/>
                </a:cubicBezTo>
                <a:cubicBezTo>
                  <a:pt x="844339" y="380597"/>
                  <a:pt x="840315" y="380143"/>
                  <a:pt x="835939" y="380143"/>
                </a:cubicBezTo>
                <a:close/>
                <a:moveTo>
                  <a:pt x="727316" y="380143"/>
                </a:moveTo>
                <a:lnTo>
                  <a:pt x="727316" y="446637"/>
                </a:lnTo>
                <a:lnTo>
                  <a:pt x="740690" y="446637"/>
                </a:lnTo>
                <a:cubicBezTo>
                  <a:pt x="745147" y="446637"/>
                  <a:pt x="749233" y="446121"/>
                  <a:pt x="752948" y="445089"/>
                </a:cubicBezTo>
                <a:cubicBezTo>
                  <a:pt x="756663" y="444057"/>
                  <a:pt x="759862" y="442282"/>
                  <a:pt x="762545" y="439765"/>
                </a:cubicBezTo>
                <a:cubicBezTo>
                  <a:pt x="765227" y="437247"/>
                  <a:pt x="767291" y="433842"/>
                  <a:pt x="768736" y="429549"/>
                </a:cubicBezTo>
                <a:cubicBezTo>
                  <a:pt x="770180" y="425256"/>
                  <a:pt x="770903" y="419891"/>
                  <a:pt x="770903" y="413452"/>
                </a:cubicBezTo>
                <a:cubicBezTo>
                  <a:pt x="770903" y="406600"/>
                  <a:pt x="770139" y="401007"/>
                  <a:pt x="768612" y="396673"/>
                </a:cubicBezTo>
                <a:cubicBezTo>
                  <a:pt x="767085" y="392340"/>
                  <a:pt x="764980" y="388955"/>
                  <a:pt x="762297" y="386520"/>
                </a:cubicBezTo>
                <a:cubicBezTo>
                  <a:pt x="759614" y="384085"/>
                  <a:pt x="756436" y="382413"/>
                  <a:pt x="752762" y="381505"/>
                </a:cubicBezTo>
                <a:cubicBezTo>
                  <a:pt x="749089" y="380597"/>
                  <a:pt x="745065" y="380143"/>
                  <a:pt x="740690" y="380143"/>
                </a:cubicBezTo>
                <a:close/>
                <a:moveTo>
                  <a:pt x="1722269" y="378657"/>
                </a:moveTo>
                <a:cubicBezTo>
                  <a:pt x="1717069" y="378657"/>
                  <a:pt x="1712817" y="379359"/>
                  <a:pt x="1709515" y="380762"/>
                </a:cubicBezTo>
                <a:cubicBezTo>
                  <a:pt x="1706213" y="382165"/>
                  <a:pt x="1703634" y="384291"/>
                  <a:pt x="1701776" y="387139"/>
                </a:cubicBezTo>
                <a:cubicBezTo>
                  <a:pt x="1699919" y="389987"/>
                  <a:pt x="1698639" y="393598"/>
                  <a:pt x="1697938" y="397974"/>
                </a:cubicBezTo>
                <a:cubicBezTo>
                  <a:pt x="1697236" y="402349"/>
                  <a:pt x="1696885" y="407508"/>
                  <a:pt x="1696885" y="413452"/>
                </a:cubicBezTo>
                <a:cubicBezTo>
                  <a:pt x="1696885" y="419560"/>
                  <a:pt x="1697236" y="424802"/>
                  <a:pt x="1697938" y="429178"/>
                </a:cubicBezTo>
                <a:cubicBezTo>
                  <a:pt x="1698639" y="433553"/>
                  <a:pt x="1699919" y="437144"/>
                  <a:pt x="1701776" y="439950"/>
                </a:cubicBezTo>
                <a:cubicBezTo>
                  <a:pt x="1703634" y="442757"/>
                  <a:pt x="1706213" y="444821"/>
                  <a:pt x="1709515" y="446142"/>
                </a:cubicBezTo>
                <a:cubicBezTo>
                  <a:pt x="1712817" y="447462"/>
                  <a:pt x="1717069" y="448123"/>
                  <a:pt x="1722269" y="448123"/>
                </a:cubicBezTo>
                <a:cubicBezTo>
                  <a:pt x="1727552" y="448123"/>
                  <a:pt x="1731845" y="447462"/>
                  <a:pt x="1735147" y="446142"/>
                </a:cubicBezTo>
                <a:cubicBezTo>
                  <a:pt x="1738449" y="444821"/>
                  <a:pt x="1741029" y="442757"/>
                  <a:pt x="1742886" y="439950"/>
                </a:cubicBezTo>
                <a:cubicBezTo>
                  <a:pt x="1744744" y="437144"/>
                  <a:pt x="1746023" y="433553"/>
                  <a:pt x="1746725" y="429178"/>
                </a:cubicBezTo>
                <a:cubicBezTo>
                  <a:pt x="1747426" y="424802"/>
                  <a:pt x="1747777" y="419560"/>
                  <a:pt x="1747777" y="413452"/>
                </a:cubicBezTo>
                <a:cubicBezTo>
                  <a:pt x="1747777" y="407508"/>
                  <a:pt x="1747426" y="402349"/>
                  <a:pt x="1746725" y="397974"/>
                </a:cubicBezTo>
                <a:cubicBezTo>
                  <a:pt x="1746023" y="393598"/>
                  <a:pt x="1744744" y="389987"/>
                  <a:pt x="1742886" y="387139"/>
                </a:cubicBezTo>
                <a:cubicBezTo>
                  <a:pt x="1741029" y="384291"/>
                  <a:pt x="1738449" y="382165"/>
                  <a:pt x="1735147" y="380762"/>
                </a:cubicBezTo>
                <a:cubicBezTo>
                  <a:pt x="1731845" y="379359"/>
                  <a:pt x="1727552" y="378657"/>
                  <a:pt x="1722269" y="378657"/>
                </a:cubicBezTo>
                <a:close/>
                <a:moveTo>
                  <a:pt x="1522244" y="378657"/>
                </a:moveTo>
                <a:cubicBezTo>
                  <a:pt x="1517044" y="378657"/>
                  <a:pt x="1512792" y="379359"/>
                  <a:pt x="1509490" y="380762"/>
                </a:cubicBezTo>
                <a:cubicBezTo>
                  <a:pt x="1506188" y="382165"/>
                  <a:pt x="1503609" y="384291"/>
                  <a:pt x="1501751" y="387139"/>
                </a:cubicBezTo>
                <a:cubicBezTo>
                  <a:pt x="1499894" y="389987"/>
                  <a:pt x="1498614" y="393598"/>
                  <a:pt x="1497913" y="397974"/>
                </a:cubicBezTo>
                <a:cubicBezTo>
                  <a:pt x="1497211" y="402349"/>
                  <a:pt x="1496860" y="407508"/>
                  <a:pt x="1496860" y="413452"/>
                </a:cubicBezTo>
                <a:cubicBezTo>
                  <a:pt x="1496860" y="419560"/>
                  <a:pt x="1497211" y="424802"/>
                  <a:pt x="1497913" y="429178"/>
                </a:cubicBezTo>
                <a:cubicBezTo>
                  <a:pt x="1498614" y="433553"/>
                  <a:pt x="1499894" y="437144"/>
                  <a:pt x="1501751" y="439950"/>
                </a:cubicBezTo>
                <a:cubicBezTo>
                  <a:pt x="1503609" y="442757"/>
                  <a:pt x="1506188" y="444821"/>
                  <a:pt x="1509490" y="446142"/>
                </a:cubicBezTo>
                <a:cubicBezTo>
                  <a:pt x="1512792" y="447462"/>
                  <a:pt x="1517044" y="448123"/>
                  <a:pt x="1522244" y="448123"/>
                </a:cubicBezTo>
                <a:cubicBezTo>
                  <a:pt x="1527528" y="448123"/>
                  <a:pt x="1531820" y="447462"/>
                  <a:pt x="1535122" y="446142"/>
                </a:cubicBezTo>
                <a:cubicBezTo>
                  <a:pt x="1538424" y="444821"/>
                  <a:pt x="1541004" y="442757"/>
                  <a:pt x="1542861" y="439950"/>
                </a:cubicBezTo>
                <a:cubicBezTo>
                  <a:pt x="1544719" y="437144"/>
                  <a:pt x="1545998" y="433553"/>
                  <a:pt x="1546700" y="429178"/>
                </a:cubicBezTo>
                <a:cubicBezTo>
                  <a:pt x="1547401" y="424802"/>
                  <a:pt x="1547752" y="419560"/>
                  <a:pt x="1547752" y="413452"/>
                </a:cubicBezTo>
                <a:cubicBezTo>
                  <a:pt x="1547752" y="407508"/>
                  <a:pt x="1547401" y="402349"/>
                  <a:pt x="1546700" y="397974"/>
                </a:cubicBezTo>
                <a:cubicBezTo>
                  <a:pt x="1545998" y="393598"/>
                  <a:pt x="1544719" y="389987"/>
                  <a:pt x="1542861" y="387139"/>
                </a:cubicBezTo>
                <a:cubicBezTo>
                  <a:pt x="1541004" y="384291"/>
                  <a:pt x="1538424" y="382165"/>
                  <a:pt x="1535122" y="380762"/>
                </a:cubicBezTo>
                <a:cubicBezTo>
                  <a:pt x="1531820" y="379359"/>
                  <a:pt x="1527528" y="378657"/>
                  <a:pt x="1522244" y="378657"/>
                </a:cubicBezTo>
                <a:close/>
                <a:moveTo>
                  <a:pt x="1093619" y="378657"/>
                </a:moveTo>
                <a:cubicBezTo>
                  <a:pt x="1088419" y="378657"/>
                  <a:pt x="1084167" y="379359"/>
                  <a:pt x="1080865" y="380762"/>
                </a:cubicBezTo>
                <a:cubicBezTo>
                  <a:pt x="1077563" y="382165"/>
                  <a:pt x="1074984" y="384291"/>
                  <a:pt x="1073126" y="387139"/>
                </a:cubicBezTo>
                <a:cubicBezTo>
                  <a:pt x="1071269" y="389987"/>
                  <a:pt x="1069989" y="393598"/>
                  <a:pt x="1069288" y="397974"/>
                </a:cubicBezTo>
                <a:cubicBezTo>
                  <a:pt x="1068586" y="402349"/>
                  <a:pt x="1068235" y="407508"/>
                  <a:pt x="1068235" y="413452"/>
                </a:cubicBezTo>
                <a:cubicBezTo>
                  <a:pt x="1068235" y="419560"/>
                  <a:pt x="1068586" y="424802"/>
                  <a:pt x="1069288" y="429178"/>
                </a:cubicBezTo>
                <a:cubicBezTo>
                  <a:pt x="1069989" y="433553"/>
                  <a:pt x="1071269" y="437144"/>
                  <a:pt x="1073126" y="439950"/>
                </a:cubicBezTo>
                <a:cubicBezTo>
                  <a:pt x="1074984" y="442757"/>
                  <a:pt x="1077563" y="444821"/>
                  <a:pt x="1080865" y="446142"/>
                </a:cubicBezTo>
                <a:cubicBezTo>
                  <a:pt x="1084167" y="447462"/>
                  <a:pt x="1088419" y="448123"/>
                  <a:pt x="1093619" y="448123"/>
                </a:cubicBezTo>
                <a:cubicBezTo>
                  <a:pt x="1098902" y="448123"/>
                  <a:pt x="1103195" y="447462"/>
                  <a:pt x="1106497" y="446142"/>
                </a:cubicBezTo>
                <a:cubicBezTo>
                  <a:pt x="1109799" y="444821"/>
                  <a:pt x="1112379" y="442757"/>
                  <a:pt x="1114236" y="439950"/>
                </a:cubicBezTo>
                <a:cubicBezTo>
                  <a:pt x="1116094" y="437144"/>
                  <a:pt x="1117373" y="433553"/>
                  <a:pt x="1118075" y="429178"/>
                </a:cubicBezTo>
                <a:cubicBezTo>
                  <a:pt x="1118776" y="424802"/>
                  <a:pt x="1119127" y="419560"/>
                  <a:pt x="1119127" y="413452"/>
                </a:cubicBezTo>
                <a:cubicBezTo>
                  <a:pt x="1119127" y="407508"/>
                  <a:pt x="1118776" y="402349"/>
                  <a:pt x="1118075" y="397974"/>
                </a:cubicBezTo>
                <a:cubicBezTo>
                  <a:pt x="1117373" y="393598"/>
                  <a:pt x="1116094" y="389987"/>
                  <a:pt x="1114236" y="387139"/>
                </a:cubicBezTo>
                <a:cubicBezTo>
                  <a:pt x="1112379" y="384291"/>
                  <a:pt x="1109799" y="382165"/>
                  <a:pt x="1106497" y="380762"/>
                </a:cubicBezTo>
                <a:cubicBezTo>
                  <a:pt x="1103195" y="379359"/>
                  <a:pt x="1098902" y="378657"/>
                  <a:pt x="1093619" y="378657"/>
                </a:cubicBezTo>
                <a:close/>
                <a:moveTo>
                  <a:pt x="2125872" y="370484"/>
                </a:moveTo>
                <a:lnTo>
                  <a:pt x="2173668" y="370484"/>
                </a:lnTo>
                <a:lnTo>
                  <a:pt x="2173668" y="380390"/>
                </a:lnTo>
                <a:lnTo>
                  <a:pt x="2137016" y="380390"/>
                </a:lnTo>
                <a:lnTo>
                  <a:pt x="2137016" y="407013"/>
                </a:lnTo>
                <a:lnTo>
                  <a:pt x="2171192" y="407013"/>
                </a:lnTo>
                <a:lnTo>
                  <a:pt x="2171192" y="416424"/>
                </a:lnTo>
                <a:lnTo>
                  <a:pt x="2137016" y="416424"/>
                </a:lnTo>
                <a:lnTo>
                  <a:pt x="2137016" y="446389"/>
                </a:lnTo>
                <a:lnTo>
                  <a:pt x="2176764" y="446389"/>
                </a:lnTo>
                <a:lnTo>
                  <a:pt x="2176764" y="456419"/>
                </a:lnTo>
                <a:lnTo>
                  <a:pt x="2125872" y="456419"/>
                </a:lnTo>
                <a:close/>
                <a:moveTo>
                  <a:pt x="2030622" y="370484"/>
                </a:moveTo>
                <a:lnTo>
                  <a:pt x="2052415" y="370484"/>
                </a:lnTo>
                <a:cubicBezTo>
                  <a:pt x="2058441" y="370484"/>
                  <a:pt x="2063539" y="370918"/>
                  <a:pt x="2067708" y="371785"/>
                </a:cubicBezTo>
                <a:cubicBezTo>
                  <a:pt x="2071876" y="372651"/>
                  <a:pt x="2075261" y="374075"/>
                  <a:pt x="2077861" y="376057"/>
                </a:cubicBezTo>
                <a:cubicBezTo>
                  <a:pt x="2080462" y="378038"/>
                  <a:pt x="2082340" y="380659"/>
                  <a:pt x="2083495" y="383920"/>
                </a:cubicBezTo>
                <a:cubicBezTo>
                  <a:pt x="2084651" y="387180"/>
                  <a:pt x="2085229" y="391163"/>
                  <a:pt x="2085229" y="395869"/>
                </a:cubicBezTo>
                <a:cubicBezTo>
                  <a:pt x="2085229" y="403298"/>
                  <a:pt x="2083784" y="408932"/>
                  <a:pt x="2080895" y="412771"/>
                </a:cubicBezTo>
                <a:cubicBezTo>
                  <a:pt x="2078006" y="416609"/>
                  <a:pt x="2073589" y="419189"/>
                  <a:pt x="2067646" y="420510"/>
                </a:cubicBezTo>
                <a:lnTo>
                  <a:pt x="2093401" y="456419"/>
                </a:lnTo>
                <a:lnTo>
                  <a:pt x="2080276" y="456419"/>
                </a:lnTo>
                <a:lnTo>
                  <a:pt x="2056625" y="421748"/>
                </a:lnTo>
                <a:cubicBezTo>
                  <a:pt x="2055965" y="421831"/>
                  <a:pt x="2055284" y="421872"/>
                  <a:pt x="2054582" y="421872"/>
                </a:cubicBezTo>
                <a:cubicBezTo>
                  <a:pt x="2053881" y="421872"/>
                  <a:pt x="2053158" y="421872"/>
                  <a:pt x="2052415" y="421872"/>
                </a:cubicBezTo>
                <a:lnTo>
                  <a:pt x="2041766" y="421872"/>
                </a:lnTo>
                <a:lnTo>
                  <a:pt x="2041766" y="456419"/>
                </a:lnTo>
                <a:lnTo>
                  <a:pt x="2030622" y="456419"/>
                </a:lnTo>
                <a:close/>
                <a:moveTo>
                  <a:pt x="1954422" y="370484"/>
                </a:moveTo>
                <a:lnTo>
                  <a:pt x="2002218" y="370484"/>
                </a:lnTo>
                <a:lnTo>
                  <a:pt x="2002218" y="380390"/>
                </a:lnTo>
                <a:lnTo>
                  <a:pt x="1965566" y="380390"/>
                </a:lnTo>
                <a:lnTo>
                  <a:pt x="1965566" y="407013"/>
                </a:lnTo>
                <a:lnTo>
                  <a:pt x="1999742" y="407013"/>
                </a:lnTo>
                <a:lnTo>
                  <a:pt x="1999742" y="416424"/>
                </a:lnTo>
                <a:lnTo>
                  <a:pt x="1965566" y="416424"/>
                </a:lnTo>
                <a:lnTo>
                  <a:pt x="1965566" y="446389"/>
                </a:lnTo>
                <a:lnTo>
                  <a:pt x="2005314" y="446389"/>
                </a:lnTo>
                <a:lnTo>
                  <a:pt x="2005314" y="456419"/>
                </a:lnTo>
                <a:lnTo>
                  <a:pt x="1954422" y="456419"/>
                </a:lnTo>
                <a:close/>
                <a:moveTo>
                  <a:pt x="1859172" y="370484"/>
                </a:moveTo>
                <a:lnTo>
                  <a:pt x="1870316" y="370484"/>
                </a:lnTo>
                <a:lnTo>
                  <a:pt x="1870316" y="405527"/>
                </a:lnTo>
                <a:lnTo>
                  <a:pt x="1912788" y="405527"/>
                </a:lnTo>
                <a:lnTo>
                  <a:pt x="1912788" y="370484"/>
                </a:lnTo>
                <a:lnTo>
                  <a:pt x="1924056" y="370484"/>
                </a:lnTo>
                <a:lnTo>
                  <a:pt x="1924056" y="456419"/>
                </a:lnTo>
                <a:lnTo>
                  <a:pt x="1912788" y="456419"/>
                </a:lnTo>
                <a:lnTo>
                  <a:pt x="1912788" y="414814"/>
                </a:lnTo>
                <a:lnTo>
                  <a:pt x="1870316" y="414814"/>
                </a:lnTo>
                <a:lnTo>
                  <a:pt x="1870316" y="456419"/>
                </a:lnTo>
                <a:lnTo>
                  <a:pt x="1859172" y="456419"/>
                </a:lnTo>
                <a:close/>
                <a:moveTo>
                  <a:pt x="1411497" y="370484"/>
                </a:moveTo>
                <a:lnTo>
                  <a:pt x="1422641" y="370484"/>
                </a:lnTo>
                <a:lnTo>
                  <a:pt x="1422641" y="446389"/>
                </a:lnTo>
                <a:lnTo>
                  <a:pt x="1459913" y="446389"/>
                </a:lnTo>
                <a:lnTo>
                  <a:pt x="1459913" y="456419"/>
                </a:lnTo>
                <a:lnTo>
                  <a:pt x="1411497" y="456419"/>
                </a:lnTo>
                <a:close/>
                <a:moveTo>
                  <a:pt x="1259097" y="370484"/>
                </a:moveTo>
                <a:lnTo>
                  <a:pt x="1280890" y="370484"/>
                </a:lnTo>
                <a:cubicBezTo>
                  <a:pt x="1286916" y="370484"/>
                  <a:pt x="1292014" y="370918"/>
                  <a:pt x="1296183" y="371785"/>
                </a:cubicBezTo>
                <a:cubicBezTo>
                  <a:pt x="1300351" y="372651"/>
                  <a:pt x="1303736" y="374075"/>
                  <a:pt x="1306336" y="376057"/>
                </a:cubicBezTo>
                <a:cubicBezTo>
                  <a:pt x="1308937" y="378038"/>
                  <a:pt x="1310815" y="380659"/>
                  <a:pt x="1311970" y="383920"/>
                </a:cubicBezTo>
                <a:cubicBezTo>
                  <a:pt x="1313126" y="387180"/>
                  <a:pt x="1313704" y="391163"/>
                  <a:pt x="1313704" y="395869"/>
                </a:cubicBezTo>
                <a:cubicBezTo>
                  <a:pt x="1313704" y="403298"/>
                  <a:pt x="1312259" y="408932"/>
                  <a:pt x="1309370" y="412771"/>
                </a:cubicBezTo>
                <a:cubicBezTo>
                  <a:pt x="1306481" y="416609"/>
                  <a:pt x="1302064" y="419189"/>
                  <a:pt x="1296121" y="420510"/>
                </a:cubicBezTo>
                <a:lnTo>
                  <a:pt x="1321876" y="456419"/>
                </a:lnTo>
                <a:lnTo>
                  <a:pt x="1308751" y="456419"/>
                </a:lnTo>
                <a:lnTo>
                  <a:pt x="1285100" y="421748"/>
                </a:lnTo>
                <a:cubicBezTo>
                  <a:pt x="1284440" y="421831"/>
                  <a:pt x="1283759" y="421872"/>
                  <a:pt x="1283057" y="421872"/>
                </a:cubicBezTo>
                <a:cubicBezTo>
                  <a:pt x="1282356" y="421872"/>
                  <a:pt x="1281633" y="421872"/>
                  <a:pt x="1280890" y="421872"/>
                </a:cubicBezTo>
                <a:lnTo>
                  <a:pt x="1270241" y="421872"/>
                </a:lnTo>
                <a:lnTo>
                  <a:pt x="1270241" y="456419"/>
                </a:lnTo>
                <a:lnTo>
                  <a:pt x="1259097" y="456419"/>
                </a:lnTo>
                <a:close/>
                <a:moveTo>
                  <a:pt x="1163476" y="370484"/>
                </a:moveTo>
                <a:lnTo>
                  <a:pt x="1174496" y="370484"/>
                </a:lnTo>
                <a:lnTo>
                  <a:pt x="1174496" y="426206"/>
                </a:lnTo>
                <a:cubicBezTo>
                  <a:pt x="1174496" y="430333"/>
                  <a:pt x="1174868" y="433780"/>
                  <a:pt x="1175610" y="436545"/>
                </a:cubicBezTo>
                <a:cubicBezTo>
                  <a:pt x="1176353" y="439311"/>
                  <a:pt x="1177571" y="441519"/>
                  <a:pt x="1179263" y="443170"/>
                </a:cubicBezTo>
                <a:cubicBezTo>
                  <a:pt x="1180956" y="444821"/>
                  <a:pt x="1183164" y="446018"/>
                  <a:pt x="1185888" y="446761"/>
                </a:cubicBezTo>
                <a:cubicBezTo>
                  <a:pt x="1188612" y="447504"/>
                  <a:pt x="1191955" y="447875"/>
                  <a:pt x="1195918" y="447875"/>
                </a:cubicBezTo>
                <a:cubicBezTo>
                  <a:pt x="1200045" y="447875"/>
                  <a:pt x="1203492" y="447504"/>
                  <a:pt x="1206257" y="446761"/>
                </a:cubicBezTo>
                <a:cubicBezTo>
                  <a:pt x="1209023" y="446018"/>
                  <a:pt x="1211231" y="444821"/>
                  <a:pt x="1212882" y="443170"/>
                </a:cubicBezTo>
                <a:cubicBezTo>
                  <a:pt x="1214533" y="441519"/>
                  <a:pt x="1215688" y="439311"/>
                  <a:pt x="1216349" y="436545"/>
                </a:cubicBezTo>
                <a:cubicBezTo>
                  <a:pt x="1217009" y="433780"/>
                  <a:pt x="1217339" y="430333"/>
                  <a:pt x="1217339" y="426206"/>
                </a:cubicBezTo>
                <a:lnTo>
                  <a:pt x="1217339" y="370484"/>
                </a:lnTo>
                <a:lnTo>
                  <a:pt x="1228360" y="370484"/>
                </a:lnTo>
                <a:lnTo>
                  <a:pt x="1228360" y="428682"/>
                </a:lnTo>
                <a:cubicBezTo>
                  <a:pt x="1228360" y="438836"/>
                  <a:pt x="1225636" y="446203"/>
                  <a:pt x="1220187" y="450785"/>
                </a:cubicBezTo>
                <a:cubicBezTo>
                  <a:pt x="1214739" y="455367"/>
                  <a:pt x="1206608" y="457657"/>
                  <a:pt x="1195794" y="457657"/>
                </a:cubicBezTo>
                <a:cubicBezTo>
                  <a:pt x="1184980" y="457657"/>
                  <a:pt x="1176890" y="455449"/>
                  <a:pt x="1171524" y="451033"/>
                </a:cubicBezTo>
                <a:cubicBezTo>
                  <a:pt x="1166159" y="446616"/>
                  <a:pt x="1163476" y="439166"/>
                  <a:pt x="1163476" y="428682"/>
                </a:cubicBezTo>
                <a:close/>
                <a:moveTo>
                  <a:pt x="962698" y="370484"/>
                </a:moveTo>
                <a:lnTo>
                  <a:pt x="975576" y="370484"/>
                </a:lnTo>
                <a:lnTo>
                  <a:pt x="998731" y="409366"/>
                </a:lnTo>
                <a:lnTo>
                  <a:pt x="999474" y="409366"/>
                </a:lnTo>
                <a:lnTo>
                  <a:pt x="1022506" y="370484"/>
                </a:lnTo>
                <a:lnTo>
                  <a:pt x="1034764" y="370484"/>
                </a:lnTo>
                <a:lnTo>
                  <a:pt x="1004180" y="419395"/>
                </a:lnTo>
                <a:lnTo>
                  <a:pt x="1004180" y="456419"/>
                </a:lnTo>
                <a:lnTo>
                  <a:pt x="993035" y="456419"/>
                </a:lnTo>
                <a:lnTo>
                  <a:pt x="993035" y="419519"/>
                </a:lnTo>
                <a:close/>
                <a:moveTo>
                  <a:pt x="811422" y="370484"/>
                </a:moveTo>
                <a:lnTo>
                  <a:pt x="836187" y="370484"/>
                </a:lnTo>
                <a:cubicBezTo>
                  <a:pt x="842378" y="370484"/>
                  <a:pt x="848012" y="371042"/>
                  <a:pt x="853089" y="372156"/>
                </a:cubicBezTo>
                <a:cubicBezTo>
                  <a:pt x="858166" y="373271"/>
                  <a:pt x="862521" y="375396"/>
                  <a:pt x="866153" y="378533"/>
                </a:cubicBezTo>
                <a:cubicBezTo>
                  <a:pt x="869785" y="381670"/>
                  <a:pt x="872612" y="386045"/>
                  <a:pt x="874635" y="391659"/>
                </a:cubicBezTo>
                <a:cubicBezTo>
                  <a:pt x="876657" y="397272"/>
                  <a:pt x="877669" y="404536"/>
                  <a:pt x="877669" y="413452"/>
                </a:cubicBezTo>
                <a:cubicBezTo>
                  <a:pt x="877669" y="421789"/>
                  <a:pt x="876657" y="428703"/>
                  <a:pt x="874635" y="434192"/>
                </a:cubicBezTo>
                <a:cubicBezTo>
                  <a:pt x="872612" y="439682"/>
                  <a:pt x="869785" y="444078"/>
                  <a:pt x="866153" y="447380"/>
                </a:cubicBezTo>
                <a:cubicBezTo>
                  <a:pt x="862521" y="450682"/>
                  <a:pt x="858166" y="453014"/>
                  <a:pt x="853089" y="454376"/>
                </a:cubicBezTo>
                <a:cubicBezTo>
                  <a:pt x="848012" y="455738"/>
                  <a:pt x="842378" y="456419"/>
                  <a:pt x="836187" y="456419"/>
                </a:cubicBezTo>
                <a:lnTo>
                  <a:pt x="811422" y="456419"/>
                </a:lnTo>
                <a:close/>
                <a:moveTo>
                  <a:pt x="716172" y="370484"/>
                </a:moveTo>
                <a:lnTo>
                  <a:pt x="740937" y="370484"/>
                </a:lnTo>
                <a:cubicBezTo>
                  <a:pt x="747128" y="370484"/>
                  <a:pt x="752762" y="371042"/>
                  <a:pt x="757839" y="372156"/>
                </a:cubicBezTo>
                <a:cubicBezTo>
                  <a:pt x="762916" y="373271"/>
                  <a:pt x="767271" y="375396"/>
                  <a:pt x="770903" y="378533"/>
                </a:cubicBezTo>
                <a:cubicBezTo>
                  <a:pt x="774535" y="381670"/>
                  <a:pt x="777362" y="386045"/>
                  <a:pt x="779385" y="391659"/>
                </a:cubicBezTo>
                <a:cubicBezTo>
                  <a:pt x="781407" y="397272"/>
                  <a:pt x="782419" y="404536"/>
                  <a:pt x="782419" y="413452"/>
                </a:cubicBezTo>
                <a:cubicBezTo>
                  <a:pt x="782419" y="421789"/>
                  <a:pt x="781407" y="428703"/>
                  <a:pt x="779385" y="434192"/>
                </a:cubicBezTo>
                <a:cubicBezTo>
                  <a:pt x="777362" y="439682"/>
                  <a:pt x="774535" y="444078"/>
                  <a:pt x="770903" y="447380"/>
                </a:cubicBezTo>
                <a:cubicBezTo>
                  <a:pt x="767271" y="450682"/>
                  <a:pt x="762916" y="453014"/>
                  <a:pt x="757839" y="454376"/>
                </a:cubicBezTo>
                <a:cubicBezTo>
                  <a:pt x="752762" y="455738"/>
                  <a:pt x="747128" y="456419"/>
                  <a:pt x="740937" y="456419"/>
                </a:cubicBezTo>
                <a:lnTo>
                  <a:pt x="716172" y="456419"/>
                </a:lnTo>
                <a:close/>
                <a:moveTo>
                  <a:pt x="643458" y="370484"/>
                </a:moveTo>
                <a:lnTo>
                  <a:pt x="658317" y="370484"/>
                </a:lnTo>
                <a:lnTo>
                  <a:pt x="690759" y="456419"/>
                </a:lnTo>
                <a:lnTo>
                  <a:pt x="678996" y="456419"/>
                </a:lnTo>
                <a:lnTo>
                  <a:pt x="669709" y="430787"/>
                </a:lnTo>
                <a:lnTo>
                  <a:pt x="631695" y="430787"/>
                </a:lnTo>
                <a:lnTo>
                  <a:pt x="622284" y="456419"/>
                </a:lnTo>
                <a:lnTo>
                  <a:pt x="610892" y="456419"/>
                </a:lnTo>
                <a:close/>
                <a:moveTo>
                  <a:pt x="1722269" y="369246"/>
                </a:moveTo>
                <a:cubicBezTo>
                  <a:pt x="1728378" y="369246"/>
                  <a:pt x="1733744" y="369927"/>
                  <a:pt x="1738367" y="371289"/>
                </a:cubicBezTo>
                <a:cubicBezTo>
                  <a:pt x="1742989" y="372651"/>
                  <a:pt x="1746848" y="375025"/>
                  <a:pt x="1749944" y="378409"/>
                </a:cubicBezTo>
                <a:cubicBezTo>
                  <a:pt x="1753040" y="381794"/>
                  <a:pt x="1755372" y="386313"/>
                  <a:pt x="1756940" y="391968"/>
                </a:cubicBezTo>
                <a:cubicBezTo>
                  <a:pt x="1758509" y="397623"/>
                  <a:pt x="1759293" y="404784"/>
                  <a:pt x="1759293" y="413452"/>
                </a:cubicBezTo>
                <a:cubicBezTo>
                  <a:pt x="1759293" y="422120"/>
                  <a:pt x="1758509" y="429301"/>
                  <a:pt x="1756940" y="434997"/>
                </a:cubicBezTo>
                <a:cubicBezTo>
                  <a:pt x="1755372" y="440693"/>
                  <a:pt x="1753040" y="445213"/>
                  <a:pt x="1749944" y="448556"/>
                </a:cubicBezTo>
                <a:cubicBezTo>
                  <a:pt x="1746848" y="451899"/>
                  <a:pt x="1742989" y="454252"/>
                  <a:pt x="1738367" y="455614"/>
                </a:cubicBezTo>
                <a:cubicBezTo>
                  <a:pt x="1733744" y="456976"/>
                  <a:pt x="1728378" y="457657"/>
                  <a:pt x="1722269" y="457657"/>
                </a:cubicBezTo>
                <a:cubicBezTo>
                  <a:pt x="1716161" y="457657"/>
                  <a:pt x="1710815" y="456976"/>
                  <a:pt x="1706234" y="455614"/>
                </a:cubicBezTo>
                <a:cubicBezTo>
                  <a:pt x="1701652" y="454252"/>
                  <a:pt x="1697793" y="451899"/>
                  <a:pt x="1694656" y="448556"/>
                </a:cubicBezTo>
                <a:cubicBezTo>
                  <a:pt x="1691519" y="445213"/>
                  <a:pt x="1689167" y="440693"/>
                  <a:pt x="1687598" y="434997"/>
                </a:cubicBezTo>
                <a:cubicBezTo>
                  <a:pt x="1686030" y="429301"/>
                  <a:pt x="1685246" y="422120"/>
                  <a:pt x="1685246" y="413452"/>
                </a:cubicBezTo>
                <a:cubicBezTo>
                  <a:pt x="1685246" y="404784"/>
                  <a:pt x="1686030" y="397623"/>
                  <a:pt x="1687598" y="391968"/>
                </a:cubicBezTo>
                <a:cubicBezTo>
                  <a:pt x="1689167" y="386313"/>
                  <a:pt x="1691519" y="381794"/>
                  <a:pt x="1694656" y="378409"/>
                </a:cubicBezTo>
                <a:cubicBezTo>
                  <a:pt x="1697793" y="375025"/>
                  <a:pt x="1701652" y="372651"/>
                  <a:pt x="1706234" y="371289"/>
                </a:cubicBezTo>
                <a:cubicBezTo>
                  <a:pt x="1710815" y="369927"/>
                  <a:pt x="1716161" y="369246"/>
                  <a:pt x="1722269" y="369246"/>
                </a:cubicBezTo>
                <a:close/>
                <a:moveTo>
                  <a:pt x="1631477" y="369246"/>
                </a:moveTo>
                <a:cubicBezTo>
                  <a:pt x="1633458" y="369246"/>
                  <a:pt x="1635501" y="369329"/>
                  <a:pt x="1637606" y="369494"/>
                </a:cubicBezTo>
                <a:cubicBezTo>
                  <a:pt x="1639711" y="369659"/>
                  <a:pt x="1641754" y="369886"/>
                  <a:pt x="1643736" y="370175"/>
                </a:cubicBezTo>
                <a:cubicBezTo>
                  <a:pt x="1645717" y="370464"/>
                  <a:pt x="1647595" y="370815"/>
                  <a:pt x="1649370" y="371227"/>
                </a:cubicBezTo>
                <a:cubicBezTo>
                  <a:pt x="1651145" y="371640"/>
                  <a:pt x="1652651" y="372094"/>
                  <a:pt x="1653889" y="372590"/>
                </a:cubicBezTo>
                <a:lnTo>
                  <a:pt x="1653889" y="382496"/>
                </a:lnTo>
                <a:cubicBezTo>
                  <a:pt x="1651000" y="381340"/>
                  <a:pt x="1647719" y="380473"/>
                  <a:pt x="1644045" y="379895"/>
                </a:cubicBezTo>
                <a:cubicBezTo>
                  <a:pt x="1640372" y="379317"/>
                  <a:pt x="1636347" y="379028"/>
                  <a:pt x="1631972" y="379028"/>
                </a:cubicBezTo>
                <a:cubicBezTo>
                  <a:pt x="1627184" y="379028"/>
                  <a:pt x="1622912" y="379524"/>
                  <a:pt x="1619156" y="380514"/>
                </a:cubicBezTo>
                <a:cubicBezTo>
                  <a:pt x="1615400" y="381505"/>
                  <a:pt x="1612222" y="383280"/>
                  <a:pt x="1609622" y="385839"/>
                </a:cubicBezTo>
                <a:cubicBezTo>
                  <a:pt x="1607022" y="388398"/>
                  <a:pt x="1605040" y="391906"/>
                  <a:pt x="1603678" y="396364"/>
                </a:cubicBezTo>
                <a:cubicBezTo>
                  <a:pt x="1602316" y="400822"/>
                  <a:pt x="1601635" y="406518"/>
                  <a:pt x="1601635" y="413452"/>
                </a:cubicBezTo>
                <a:cubicBezTo>
                  <a:pt x="1601635" y="420799"/>
                  <a:pt x="1602275" y="426722"/>
                  <a:pt x="1603554" y="431221"/>
                </a:cubicBezTo>
                <a:cubicBezTo>
                  <a:pt x="1604834" y="435720"/>
                  <a:pt x="1606753" y="439207"/>
                  <a:pt x="1609312" y="441684"/>
                </a:cubicBezTo>
                <a:cubicBezTo>
                  <a:pt x="1611871" y="444160"/>
                  <a:pt x="1614988" y="445832"/>
                  <a:pt x="1618661" y="446699"/>
                </a:cubicBezTo>
                <a:cubicBezTo>
                  <a:pt x="1622335" y="447566"/>
                  <a:pt x="1626607" y="447999"/>
                  <a:pt x="1631477" y="447999"/>
                </a:cubicBezTo>
                <a:cubicBezTo>
                  <a:pt x="1633458" y="447999"/>
                  <a:pt x="1635790" y="447875"/>
                  <a:pt x="1638473" y="447627"/>
                </a:cubicBezTo>
                <a:cubicBezTo>
                  <a:pt x="1641156" y="447380"/>
                  <a:pt x="1643488" y="446967"/>
                  <a:pt x="1645469" y="446389"/>
                </a:cubicBezTo>
                <a:lnTo>
                  <a:pt x="1645469" y="419767"/>
                </a:lnTo>
                <a:lnTo>
                  <a:pt x="1628258" y="419767"/>
                </a:lnTo>
                <a:lnTo>
                  <a:pt x="1628258" y="410356"/>
                </a:lnTo>
                <a:lnTo>
                  <a:pt x="1656118" y="410356"/>
                </a:lnTo>
                <a:lnTo>
                  <a:pt x="1656118" y="454066"/>
                </a:lnTo>
                <a:cubicBezTo>
                  <a:pt x="1652981" y="455057"/>
                  <a:pt x="1649246" y="455903"/>
                  <a:pt x="1644912" y="456605"/>
                </a:cubicBezTo>
                <a:cubicBezTo>
                  <a:pt x="1640578" y="457306"/>
                  <a:pt x="1635687" y="457657"/>
                  <a:pt x="1630239" y="457657"/>
                </a:cubicBezTo>
                <a:cubicBezTo>
                  <a:pt x="1623965" y="457657"/>
                  <a:pt x="1618352" y="457038"/>
                  <a:pt x="1613398" y="455800"/>
                </a:cubicBezTo>
                <a:cubicBezTo>
                  <a:pt x="1608446" y="454562"/>
                  <a:pt x="1604235" y="452312"/>
                  <a:pt x="1600768" y="449051"/>
                </a:cubicBezTo>
                <a:cubicBezTo>
                  <a:pt x="1597301" y="445791"/>
                  <a:pt x="1594639" y="441292"/>
                  <a:pt x="1592782" y="435555"/>
                </a:cubicBezTo>
                <a:cubicBezTo>
                  <a:pt x="1590924" y="429817"/>
                  <a:pt x="1589996" y="422450"/>
                  <a:pt x="1589996" y="413452"/>
                </a:cubicBezTo>
                <a:cubicBezTo>
                  <a:pt x="1589996" y="405197"/>
                  <a:pt x="1590945" y="398242"/>
                  <a:pt x="1592844" y="392587"/>
                </a:cubicBezTo>
                <a:cubicBezTo>
                  <a:pt x="1594742" y="386933"/>
                  <a:pt x="1597466" y="382372"/>
                  <a:pt x="1601016" y="378905"/>
                </a:cubicBezTo>
                <a:cubicBezTo>
                  <a:pt x="1604566" y="375437"/>
                  <a:pt x="1608920" y="372961"/>
                  <a:pt x="1614080" y="371475"/>
                </a:cubicBezTo>
                <a:cubicBezTo>
                  <a:pt x="1619239" y="369989"/>
                  <a:pt x="1625038" y="369246"/>
                  <a:pt x="1631477" y="369246"/>
                </a:cubicBezTo>
                <a:close/>
                <a:moveTo>
                  <a:pt x="1522244" y="369246"/>
                </a:moveTo>
                <a:cubicBezTo>
                  <a:pt x="1528353" y="369246"/>
                  <a:pt x="1533719" y="369927"/>
                  <a:pt x="1538342" y="371289"/>
                </a:cubicBezTo>
                <a:cubicBezTo>
                  <a:pt x="1542964" y="372651"/>
                  <a:pt x="1546824" y="375025"/>
                  <a:pt x="1549919" y="378409"/>
                </a:cubicBezTo>
                <a:cubicBezTo>
                  <a:pt x="1553015" y="381794"/>
                  <a:pt x="1555347" y="386313"/>
                  <a:pt x="1556915" y="391968"/>
                </a:cubicBezTo>
                <a:cubicBezTo>
                  <a:pt x="1558484" y="397623"/>
                  <a:pt x="1559268" y="404784"/>
                  <a:pt x="1559268" y="413452"/>
                </a:cubicBezTo>
                <a:cubicBezTo>
                  <a:pt x="1559268" y="422120"/>
                  <a:pt x="1558484" y="429301"/>
                  <a:pt x="1556915" y="434997"/>
                </a:cubicBezTo>
                <a:cubicBezTo>
                  <a:pt x="1555347" y="440693"/>
                  <a:pt x="1553015" y="445213"/>
                  <a:pt x="1549919" y="448556"/>
                </a:cubicBezTo>
                <a:cubicBezTo>
                  <a:pt x="1546824" y="451899"/>
                  <a:pt x="1542964" y="454252"/>
                  <a:pt x="1538342" y="455614"/>
                </a:cubicBezTo>
                <a:cubicBezTo>
                  <a:pt x="1533719" y="456976"/>
                  <a:pt x="1528353" y="457657"/>
                  <a:pt x="1522244" y="457657"/>
                </a:cubicBezTo>
                <a:cubicBezTo>
                  <a:pt x="1516136" y="457657"/>
                  <a:pt x="1510791" y="456976"/>
                  <a:pt x="1506209" y="455614"/>
                </a:cubicBezTo>
                <a:cubicBezTo>
                  <a:pt x="1501627" y="454252"/>
                  <a:pt x="1497768" y="451899"/>
                  <a:pt x="1494631" y="448556"/>
                </a:cubicBezTo>
                <a:cubicBezTo>
                  <a:pt x="1491494" y="445213"/>
                  <a:pt x="1489142" y="440693"/>
                  <a:pt x="1487573" y="434997"/>
                </a:cubicBezTo>
                <a:cubicBezTo>
                  <a:pt x="1486005" y="429301"/>
                  <a:pt x="1485221" y="422120"/>
                  <a:pt x="1485221" y="413452"/>
                </a:cubicBezTo>
                <a:cubicBezTo>
                  <a:pt x="1485221" y="404784"/>
                  <a:pt x="1486005" y="397623"/>
                  <a:pt x="1487573" y="391968"/>
                </a:cubicBezTo>
                <a:cubicBezTo>
                  <a:pt x="1489142" y="386313"/>
                  <a:pt x="1491494" y="381794"/>
                  <a:pt x="1494631" y="378409"/>
                </a:cubicBezTo>
                <a:cubicBezTo>
                  <a:pt x="1497768" y="375025"/>
                  <a:pt x="1501627" y="372651"/>
                  <a:pt x="1506209" y="371289"/>
                </a:cubicBezTo>
                <a:cubicBezTo>
                  <a:pt x="1510791" y="369927"/>
                  <a:pt x="1516136" y="369246"/>
                  <a:pt x="1522244" y="369246"/>
                </a:cubicBezTo>
                <a:close/>
                <a:moveTo>
                  <a:pt x="1093619" y="369246"/>
                </a:moveTo>
                <a:cubicBezTo>
                  <a:pt x="1099728" y="369246"/>
                  <a:pt x="1105094" y="369927"/>
                  <a:pt x="1109717" y="371289"/>
                </a:cubicBezTo>
                <a:cubicBezTo>
                  <a:pt x="1114339" y="372651"/>
                  <a:pt x="1118199" y="375025"/>
                  <a:pt x="1121294" y="378409"/>
                </a:cubicBezTo>
                <a:cubicBezTo>
                  <a:pt x="1124390" y="381794"/>
                  <a:pt x="1126722" y="386313"/>
                  <a:pt x="1128290" y="391968"/>
                </a:cubicBezTo>
                <a:cubicBezTo>
                  <a:pt x="1129859" y="397623"/>
                  <a:pt x="1130643" y="404784"/>
                  <a:pt x="1130643" y="413452"/>
                </a:cubicBezTo>
                <a:cubicBezTo>
                  <a:pt x="1130643" y="422120"/>
                  <a:pt x="1129859" y="429301"/>
                  <a:pt x="1128290" y="434997"/>
                </a:cubicBezTo>
                <a:cubicBezTo>
                  <a:pt x="1126722" y="440693"/>
                  <a:pt x="1124390" y="445213"/>
                  <a:pt x="1121294" y="448556"/>
                </a:cubicBezTo>
                <a:cubicBezTo>
                  <a:pt x="1118199" y="451899"/>
                  <a:pt x="1114339" y="454252"/>
                  <a:pt x="1109717" y="455614"/>
                </a:cubicBezTo>
                <a:cubicBezTo>
                  <a:pt x="1105094" y="456976"/>
                  <a:pt x="1099728" y="457657"/>
                  <a:pt x="1093619" y="457657"/>
                </a:cubicBezTo>
                <a:cubicBezTo>
                  <a:pt x="1087511" y="457657"/>
                  <a:pt x="1082165" y="456976"/>
                  <a:pt x="1077584" y="455614"/>
                </a:cubicBezTo>
                <a:cubicBezTo>
                  <a:pt x="1073002" y="454252"/>
                  <a:pt x="1069143" y="451899"/>
                  <a:pt x="1066006" y="448556"/>
                </a:cubicBezTo>
                <a:cubicBezTo>
                  <a:pt x="1062869" y="445213"/>
                  <a:pt x="1060517" y="440693"/>
                  <a:pt x="1058948" y="434997"/>
                </a:cubicBezTo>
                <a:cubicBezTo>
                  <a:pt x="1057380" y="429301"/>
                  <a:pt x="1056596" y="422120"/>
                  <a:pt x="1056596" y="413452"/>
                </a:cubicBezTo>
                <a:cubicBezTo>
                  <a:pt x="1056596" y="404784"/>
                  <a:pt x="1057380" y="397623"/>
                  <a:pt x="1058948" y="391968"/>
                </a:cubicBezTo>
                <a:cubicBezTo>
                  <a:pt x="1060517" y="386313"/>
                  <a:pt x="1062869" y="381794"/>
                  <a:pt x="1066006" y="378409"/>
                </a:cubicBezTo>
                <a:cubicBezTo>
                  <a:pt x="1069143" y="375025"/>
                  <a:pt x="1073002" y="372651"/>
                  <a:pt x="1077584" y="371289"/>
                </a:cubicBezTo>
                <a:cubicBezTo>
                  <a:pt x="1082165" y="369927"/>
                  <a:pt x="1087511" y="369246"/>
                  <a:pt x="1093619" y="369246"/>
                </a:cubicBezTo>
                <a:close/>
                <a:moveTo>
                  <a:pt x="184597" y="178247"/>
                </a:moveTo>
                <a:lnTo>
                  <a:pt x="184597" y="300640"/>
                </a:lnTo>
                <a:lnTo>
                  <a:pt x="245794" y="300641"/>
                </a:lnTo>
                <a:cubicBezTo>
                  <a:pt x="279592" y="300641"/>
                  <a:pt x="306991" y="273242"/>
                  <a:pt x="306991" y="239444"/>
                </a:cubicBezTo>
                <a:cubicBezTo>
                  <a:pt x="306991" y="205646"/>
                  <a:pt x="279592" y="178247"/>
                  <a:pt x="245794" y="178247"/>
                </a:cubicBezTo>
                <a:close/>
                <a:moveTo>
                  <a:pt x="239444" y="83694"/>
                </a:moveTo>
                <a:lnTo>
                  <a:pt x="284145" y="131523"/>
                </a:lnTo>
                <a:lnTo>
                  <a:pt x="349575" y="129312"/>
                </a:lnTo>
                <a:lnTo>
                  <a:pt x="347364" y="194742"/>
                </a:lnTo>
                <a:lnTo>
                  <a:pt x="395193" y="239444"/>
                </a:lnTo>
                <a:lnTo>
                  <a:pt x="347364" y="284145"/>
                </a:lnTo>
                <a:lnTo>
                  <a:pt x="349575" y="349575"/>
                </a:lnTo>
                <a:lnTo>
                  <a:pt x="284145" y="347364"/>
                </a:lnTo>
                <a:lnTo>
                  <a:pt x="239444" y="395193"/>
                </a:lnTo>
                <a:lnTo>
                  <a:pt x="194742" y="347364"/>
                </a:lnTo>
                <a:lnTo>
                  <a:pt x="129312" y="349575"/>
                </a:lnTo>
                <a:lnTo>
                  <a:pt x="131523" y="284145"/>
                </a:lnTo>
                <a:lnTo>
                  <a:pt x="83694" y="239444"/>
                </a:lnTo>
                <a:lnTo>
                  <a:pt x="131523" y="194742"/>
                </a:lnTo>
                <a:lnTo>
                  <a:pt x="129312" y="129312"/>
                </a:lnTo>
                <a:lnTo>
                  <a:pt x="194742" y="131523"/>
                </a:lnTo>
                <a:close/>
                <a:moveTo>
                  <a:pt x="2066246" y="48339"/>
                </a:moveTo>
                <a:cubicBezTo>
                  <a:pt x="2055476" y="48339"/>
                  <a:pt x="2046637" y="49762"/>
                  <a:pt x="2039728" y="52606"/>
                </a:cubicBezTo>
                <a:cubicBezTo>
                  <a:pt x="2032819" y="55451"/>
                  <a:pt x="2027434" y="59922"/>
                  <a:pt x="2023574" y="66018"/>
                </a:cubicBezTo>
                <a:cubicBezTo>
                  <a:pt x="2019713" y="72114"/>
                  <a:pt x="2017071" y="79988"/>
                  <a:pt x="2015649" y="89640"/>
                </a:cubicBezTo>
                <a:cubicBezTo>
                  <a:pt x="2014226" y="99292"/>
                  <a:pt x="2013515" y="110823"/>
                  <a:pt x="2013515" y="124234"/>
                </a:cubicBezTo>
                <a:cubicBezTo>
                  <a:pt x="2013515" y="138052"/>
                  <a:pt x="2014226" y="149736"/>
                  <a:pt x="2015649" y="159286"/>
                </a:cubicBezTo>
                <a:cubicBezTo>
                  <a:pt x="2017071" y="168837"/>
                  <a:pt x="2019713" y="176558"/>
                  <a:pt x="2023574" y="182451"/>
                </a:cubicBezTo>
                <a:cubicBezTo>
                  <a:pt x="2027434" y="188344"/>
                  <a:pt x="2032819" y="192662"/>
                  <a:pt x="2039728" y="195405"/>
                </a:cubicBezTo>
                <a:cubicBezTo>
                  <a:pt x="2046637" y="198148"/>
                  <a:pt x="2055476" y="199520"/>
                  <a:pt x="2066246" y="199520"/>
                </a:cubicBezTo>
                <a:cubicBezTo>
                  <a:pt x="2077015" y="199520"/>
                  <a:pt x="2085804" y="198148"/>
                  <a:pt x="2092611" y="195405"/>
                </a:cubicBezTo>
                <a:cubicBezTo>
                  <a:pt x="2099418" y="192662"/>
                  <a:pt x="2104752" y="188344"/>
                  <a:pt x="2108613" y="182451"/>
                </a:cubicBezTo>
                <a:cubicBezTo>
                  <a:pt x="2112474" y="176558"/>
                  <a:pt x="2115115" y="168837"/>
                  <a:pt x="2116538" y="159286"/>
                </a:cubicBezTo>
                <a:cubicBezTo>
                  <a:pt x="2117960" y="149736"/>
                  <a:pt x="2118671" y="138052"/>
                  <a:pt x="2118671" y="124234"/>
                </a:cubicBezTo>
                <a:cubicBezTo>
                  <a:pt x="2118671" y="110823"/>
                  <a:pt x="2117960" y="99292"/>
                  <a:pt x="2116538" y="89640"/>
                </a:cubicBezTo>
                <a:cubicBezTo>
                  <a:pt x="2115115" y="79988"/>
                  <a:pt x="2112474" y="72114"/>
                  <a:pt x="2108613" y="66018"/>
                </a:cubicBezTo>
                <a:cubicBezTo>
                  <a:pt x="2104752" y="59922"/>
                  <a:pt x="2099418" y="55451"/>
                  <a:pt x="2092611" y="52606"/>
                </a:cubicBezTo>
                <a:cubicBezTo>
                  <a:pt x="2085804" y="49762"/>
                  <a:pt x="2077015" y="48339"/>
                  <a:pt x="2066246" y="48339"/>
                </a:cubicBezTo>
                <a:close/>
                <a:moveTo>
                  <a:pt x="1561421" y="48339"/>
                </a:moveTo>
                <a:cubicBezTo>
                  <a:pt x="1550651" y="48339"/>
                  <a:pt x="1541812" y="49762"/>
                  <a:pt x="1534903" y="52606"/>
                </a:cubicBezTo>
                <a:cubicBezTo>
                  <a:pt x="1527994" y="55451"/>
                  <a:pt x="1522609" y="59922"/>
                  <a:pt x="1518749" y="66018"/>
                </a:cubicBezTo>
                <a:cubicBezTo>
                  <a:pt x="1514888" y="72114"/>
                  <a:pt x="1512246" y="79988"/>
                  <a:pt x="1510824" y="89640"/>
                </a:cubicBezTo>
                <a:cubicBezTo>
                  <a:pt x="1509401" y="99292"/>
                  <a:pt x="1508690" y="110823"/>
                  <a:pt x="1508690" y="124234"/>
                </a:cubicBezTo>
                <a:cubicBezTo>
                  <a:pt x="1508690" y="138052"/>
                  <a:pt x="1509401" y="149736"/>
                  <a:pt x="1510824" y="159286"/>
                </a:cubicBezTo>
                <a:cubicBezTo>
                  <a:pt x="1512246" y="168837"/>
                  <a:pt x="1514888" y="176558"/>
                  <a:pt x="1518749" y="182451"/>
                </a:cubicBezTo>
                <a:cubicBezTo>
                  <a:pt x="1522609" y="188344"/>
                  <a:pt x="1527994" y="192662"/>
                  <a:pt x="1534903" y="195405"/>
                </a:cubicBezTo>
                <a:cubicBezTo>
                  <a:pt x="1541812" y="198148"/>
                  <a:pt x="1550651" y="199520"/>
                  <a:pt x="1561421" y="199520"/>
                </a:cubicBezTo>
                <a:cubicBezTo>
                  <a:pt x="1572190" y="199520"/>
                  <a:pt x="1580979" y="198148"/>
                  <a:pt x="1587786" y="195405"/>
                </a:cubicBezTo>
                <a:cubicBezTo>
                  <a:pt x="1594593" y="192662"/>
                  <a:pt x="1599927" y="188344"/>
                  <a:pt x="1603788" y="182451"/>
                </a:cubicBezTo>
                <a:cubicBezTo>
                  <a:pt x="1607649" y="176558"/>
                  <a:pt x="1610290" y="168837"/>
                  <a:pt x="1611713" y="159286"/>
                </a:cubicBezTo>
                <a:cubicBezTo>
                  <a:pt x="1613135" y="149736"/>
                  <a:pt x="1613846" y="138052"/>
                  <a:pt x="1613846" y="124234"/>
                </a:cubicBezTo>
                <a:cubicBezTo>
                  <a:pt x="1613846" y="110823"/>
                  <a:pt x="1613135" y="99292"/>
                  <a:pt x="1611713" y="89640"/>
                </a:cubicBezTo>
                <a:cubicBezTo>
                  <a:pt x="1610290" y="79988"/>
                  <a:pt x="1607649" y="72114"/>
                  <a:pt x="1603788" y="66018"/>
                </a:cubicBezTo>
                <a:cubicBezTo>
                  <a:pt x="1599927" y="59922"/>
                  <a:pt x="1594593" y="55451"/>
                  <a:pt x="1587786" y="52606"/>
                </a:cubicBezTo>
                <a:cubicBezTo>
                  <a:pt x="1580979" y="49762"/>
                  <a:pt x="1572190" y="48339"/>
                  <a:pt x="1561421" y="48339"/>
                </a:cubicBezTo>
                <a:close/>
                <a:moveTo>
                  <a:pt x="239443" y="26641"/>
                </a:moveTo>
                <a:cubicBezTo>
                  <a:pt x="121915" y="26641"/>
                  <a:pt x="26640" y="121916"/>
                  <a:pt x="26640" y="239444"/>
                </a:cubicBezTo>
                <a:cubicBezTo>
                  <a:pt x="26640" y="356972"/>
                  <a:pt x="121915" y="452247"/>
                  <a:pt x="239443" y="452247"/>
                </a:cubicBezTo>
                <a:cubicBezTo>
                  <a:pt x="356971" y="452247"/>
                  <a:pt x="452246" y="356972"/>
                  <a:pt x="452246" y="239444"/>
                </a:cubicBezTo>
                <a:cubicBezTo>
                  <a:pt x="452246" y="121916"/>
                  <a:pt x="356971" y="26641"/>
                  <a:pt x="239443" y="26641"/>
                </a:cubicBezTo>
                <a:close/>
                <a:moveTo>
                  <a:pt x="1282224" y="18469"/>
                </a:moveTo>
                <a:lnTo>
                  <a:pt x="1322153" y="18469"/>
                </a:lnTo>
                <a:lnTo>
                  <a:pt x="1322153" y="194948"/>
                </a:lnTo>
                <a:lnTo>
                  <a:pt x="1409021" y="194948"/>
                </a:lnTo>
                <a:lnTo>
                  <a:pt x="1409021" y="230000"/>
                </a:lnTo>
                <a:lnTo>
                  <a:pt x="1282224" y="230000"/>
                </a:lnTo>
                <a:close/>
                <a:moveTo>
                  <a:pt x="1082199" y="18469"/>
                </a:moveTo>
                <a:lnTo>
                  <a:pt x="1207472" y="18469"/>
                </a:lnTo>
                <a:lnTo>
                  <a:pt x="1207472" y="53216"/>
                </a:lnTo>
                <a:lnTo>
                  <a:pt x="1122128" y="53216"/>
                </a:lnTo>
                <a:lnTo>
                  <a:pt x="1122128" y="104422"/>
                </a:lnTo>
                <a:lnTo>
                  <a:pt x="1201376" y="104422"/>
                </a:lnTo>
                <a:lnTo>
                  <a:pt x="1201376" y="137646"/>
                </a:lnTo>
                <a:lnTo>
                  <a:pt x="1122128" y="137646"/>
                </a:lnTo>
                <a:lnTo>
                  <a:pt x="1122128" y="194948"/>
                </a:lnTo>
                <a:lnTo>
                  <a:pt x="1212958" y="194948"/>
                </a:lnTo>
                <a:lnTo>
                  <a:pt x="1212958" y="230000"/>
                </a:lnTo>
                <a:lnTo>
                  <a:pt x="1082199" y="230000"/>
                </a:lnTo>
                <a:close/>
                <a:moveTo>
                  <a:pt x="825024" y="18469"/>
                </a:moveTo>
                <a:lnTo>
                  <a:pt x="864953" y="18469"/>
                </a:lnTo>
                <a:lnTo>
                  <a:pt x="864953" y="100155"/>
                </a:lnTo>
                <a:lnTo>
                  <a:pt x="955478" y="100155"/>
                </a:lnTo>
                <a:lnTo>
                  <a:pt x="955478" y="18469"/>
                </a:lnTo>
                <a:lnTo>
                  <a:pt x="995407" y="18469"/>
                </a:lnTo>
                <a:lnTo>
                  <a:pt x="995407" y="230000"/>
                </a:lnTo>
                <a:lnTo>
                  <a:pt x="955478" y="230000"/>
                </a:lnTo>
                <a:lnTo>
                  <a:pt x="955478" y="133378"/>
                </a:lnTo>
                <a:lnTo>
                  <a:pt x="864953" y="133378"/>
                </a:lnTo>
                <a:lnTo>
                  <a:pt x="864953" y="230000"/>
                </a:lnTo>
                <a:lnTo>
                  <a:pt x="825024" y="230000"/>
                </a:lnTo>
                <a:close/>
                <a:moveTo>
                  <a:pt x="615017" y="18469"/>
                </a:moveTo>
                <a:lnTo>
                  <a:pt x="769855" y="18469"/>
                </a:lnTo>
                <a:lnTo>
                  <a:pt x="769855" y="53521"/>
                </a:lnTo>
                <a:lnTo>
                  <a:pt x="712248" y="53521"/>
                </a:lnTo>
                <a:lnTo>
                  <a:pt x="712248" y="230000"/>
                </a:lnTo>
                <a:lnTo>
                  <a:pt x="672319" y="230000"/>
                </a:lnTo>
                <a:lnTo>
                  <a:pt x="672319" y="53521"/>
                </a:lnTo>
                <a:lnTo>
                  <a:pt x="615017" y="53521"/>
                </a:lnTo>
                <a:close/>
                <a:moveTo>
                  <a:pt x="2066246" y="15421"/>
                </a:moveTo>
                <a:cubicBezTo>
                  <a:pt x="2081486" y="15421"/>
                  <a:pt x="2094948" y="17097"/>
                  <a:pt x="2106632" y="20450"/>
                </a:cubicBezTo>
                <a:cubicBezTo>
                  <a:pt x="2118316" y="23803"/>
                  <a:pt x="2128171" y="29594"/>
                  <a:pt x="2136197" y="37824"/>
                </a:cubicBezTo>
                <a:cubicBezTo>
                  <a:pt x="2144224" y="46053"/>
                  <a:pt x="2150269" y="57178"/>
                  <a:pt x="2154333" y="71199"/>
                </a:cubicBezTo>
                <a:cubicBezTo>
                  <a:pt x="2158397" y="85220"/>
                  <a:pt x="2160429" y="102898"/>
                  <a:pt x="2160429" y="124234"/>
                </a:cubicBezTo>
                <a:cubicBezTo>
                  <a:pt x="2160429" y="145774"/>
                  <a:pt x="2158397" y="163554"/>
                  <a:pt x="2154333" y="177574"/>
                </a:cubicBezTo>
                <a:cubicBezTo>
                  <a:pt x="2150269" y="191595"/>
                  <a:pt x="2144224" y="202720"/>
                  <a:pt x="2136197" y="210950"/>
                </a:cubicBezTo>
                <a:cubicBezTo>
                  <a:pt x="2128171" y="219180"/>
                  <a:pt x="2118316" y="224920"/>
                  <a:pt x="2106632" y="228171"/>
                </a:cubicBezTo>
                <a:cubicBezTo>
                  <a:pt x="2094948" y="231422"/>
                  <a:pt x="2081486" y="233048"/>
                  <a:pt x="2066246" y="233048"/>
                </a:cubicBezTo>
                <a:cubicBezTo>
                  <a:pt x="2051006" y="233048"/>
                  <a:pt x="2037493" y="231422"/>
                  <a:pt x="2025707" y="228171"/>
                </a:cubicBezTo>
                <a:cubicBezTo>
                  <a:pt x="2013922" y="224920"/>
                  <a:pt x="2004066" y="219180"/>
                  <a:pt x="1996142" y="210950"/>
                </a:cubicBezTo>
                <a:cubicBezTo>
                  <a:pt x="1988217" y="202720"/>
                  <a:pt x="1982172" y="191595"/>
                  <a:pt x="1978006" y="177574"/>
                </a:cubicBezTo>
                <a:cubicBezTo>
                  <a:pt x="1973840" y="163554"/>
                  <a:pt x="1971758" y="145774"/>
                  <a:pt x="1971758" y="124234"/>
                </a:cubicBezTo>
                <a:cubicBezTo>
                  <a:pt x="1971758" y="102898"/>
                  <a:pt x="1973840" y="85220"/>
                  <a:pt x="1978006" y="71199"/>
                </a:cubicBezTo>
                <a:cubicBezTo>
                  <a:pt x="1982172" y="57178"/>
                  <a:pt x="1988217" y="46053"/>
                  <a:pt x="1996142" y="37824"/>
                </a:cubicBezTo>
                <a:cubicBezTo>
                  <a:pt x="2004066" y="29594"/>
                  <a:pt x="2013922" y="23803"/>
                  <a:pt x="2025707" y="20450"/>
                </a:cubicBezTo>
                <a:cubicBezTo>
                  <a:pt x="2037493" y="17097"/>
                  <a:pt x="2051006" y="15421"/>
                  <a:pt x="2066246" y="15421"/>
                </a:cubicBezTo>
                <a:close/>
                <a:moveTo>
                  <a:pt x="1838179" y="15421"/>
                </a:moveTo>
                <a:cubicBezTo>
                  <a:pt x="1843056" y="15421"/>
                  <a:pt x="1848136" y="15624"/>
                  <a:pt x="1853419" y="16030"/>
                </a:cubicBezTo>
                <a:cubicBezTo>
                  <a:pt x="1858702" y="16437"/>
                  <a:pt x="1863884" y="16945"/>
                  <a:pt x="1868964" y="17554"/>
                </a:cubicBezTo>
                <a:cubicBezTo>
                  <a:pt x="1874044" y="18164"/>
                  <a:pt x="1878768" y="18926"/>
                  <a:pt x="1883137" y="19840"/>
                </a:cubicBezTo>
                <a:cubicBezTo>
                  <a:pt x="1887506" y="20755"/>
                  <a:pt x="1891214" y="21822"/>
                  <a:pt x="1894262" y="23041"/>
                </a:cubicBezTo>
                <a:lnTo>
                  <a:pt x="1894262" y="58398"/>
                </a:lnTo>
                <a:cubicBezTo>
                  <a:pt x="1886541" y="55553"/>
                  <a:pt x="1878159" y="53419"/>
                  <a:pt x="1869116" y="51997"/>
                </a:cubicBezTo>
                <a:cubicBezTo>
                  <a:pt x="1860074" y="50574"/>
                  <a:pt x="1850676" y="49863"/>
                  <a:pt x="1840922" y="49863"/>
                </a:cubicBezTo>
                <a:cubicBezTo>
                  <a:pt x="1830153" y="49863"/>
                  <a:pt x="1820755" y="50981"/>
                  <a:pt x="1812728" y="53216"/>
                </a:cubicBezTo>
                <a:cubicBezTo>
                  <a:pt x="1804702" y="55451"/>
                  <a:pt x="1797996" y="59414"/>
                  <a:pt x="1792611" y="65103"/>
                </a:cubicBezTo>
                <a:cubicBezTo>
                  <a:pt x="1787227" y="70793"/>
                  <a:pt x="1783213" y="78413"/>
                  <a:pt x="1780572" y="87963"/>
                </a:cubicBezTo>
                <a:cubicBezTo>
                  <a:pt x="1777930" y="97514"/>
                  <a:pt x="1776609" y="109604"/>
                  <a:pt x="1776609" y="124234"/>
                </a:cubicBezTo>
                <a:cubicBezTo>
                  <a:pt x="1776609" y="139678"/>
                  <a:pt x="1777829" y="152276"/>
                  <a:pt x="1780267" y="162030"/>
                </a:cubicBezTo>
                <a:cubicBezTo>
                  <a:pt x="1782705" y="171783"/>
                  <a:pt x="1786465" y="179403"/>
                  <a:pt x="1791545" y="184890"/>
                </a:cubicBezTo>
                <a:cubicBezTo>
                  <a:pt x="1796625" y="190376"/>
                  <a:pt x="1803076" y="194135"/>
                  <a:pt x="1810899" y="196167"/>
                </a:cubicBezTo>
                <a:cubicBezTo>
                  <a:pt x="1818723" y="198199"/>
                  <a:pt x="1828121" y="199215"/>
                  <a:pt x="1839093" y="199215"/>
                </a:cubicBezTo>
                <a:cubicBezTo>
                  <a:pt x="1843767" y="199215"/>
                  <a:pt x="1848390" y="199063"/>
                  <a:pt x="1852962" y="198758"/>
                </a:cubicBezTo>
                <a:cubicBezTo>
                  <a:pt x="1857534" y="198453"/>
                  <a:pt x="1861750" y="197793"/>
                  <a:pt x="1865611" y="196777"/>
                </a:cubicBezTo>
                <a:lnTo>
                  <a:pt x="1865611" y="144351"/>
                </a:lnTo>
                <a:lnTo>
                  <a:pt x="1827511" y="144351"/>
                </a:lnTo>
                <a:lnTo>
                  <a:pt x="1827511" y="110823"/>
                </a:lnTo>
                <a:lnTo>
                  <a:pt x="1903101" y="110823"/>
                </a:lnTo>
                <a:lnTo>
                  <a:pt x="1903101" y="223904"/>
                </a:lnTo>
                <a:cubicBezTo>
                  <a:pt x="1895177" y="226342"/>
                  <a:pt x="1885321" y="228476"/>
                  <a:pt x="1873536" y="230305"/>
                </a:cubicBezTo>
                <a:cubicBezTo>
                  <a:pt x="1861750" y="232134"/>
                  <a:pt x="1849253" y="233048"/>
                  <a:pt x="1836045" y="233048"/>
                </a:cubicBezTo>
                <a:cubicBezTo>
                  <a:pt x="1819993" y="233048"/>
                  <a:pt x="1805667" y="231524"/>
                  <a:pt x="1793069" y="228476"/>
                </a:cubicBezTo>
                <a:cubicBezTo>
                  <a:pt x="1780470" y="225428"/>
                  <a:pt x="1769751" y="219891"/>
                  <a:pt x="1760912" y="211864"/>
                </a:cubicBezTo>
                <a:cubicBezTo>
                  <a:pt x="1752073" y="203838"/>
                  <a:pt x="1745317" y="192764"/>
                  <a:pt x="1740643" y="178641"/>
                </a:cubicBezTo>
                <a:cubicBezTo>
                  <a:pt x="1735969" y="164519"/>
                  <a:pt x="1733633" y="146383"/>
                  <a:pt x="1733633" y="124234"/>
                </a:cubicBezTo>
                <a:cubicBezTo>
                  <a:pt x="1733633" y="103914"/>
                  <a:pt x="1736020" y="86795"/>
                  <a:pt x="1740795" y="72876"/>
                </a:cubicBezTo>
                <a:cubicBezTo>
                  <a:pt x="1745571" y="58956"/>
                  <a:pt x="1752479" y="47730"/>
                  <a:pt x="1761522" y="39195"/>
                </a:cubicBezTo>
                <a:cubicBezTo>
                  <a:pt x="1770564" y="30661"/>
                  <a:pt x="1781537" y="24565"/>
                  <a:pt x="1794440" y="20907"/>
                </a:cubicBezTo>
                <a:cubicBezTo>
                  <a:pt x="1807343" y="17250"/>
                  <a:pt x="1821923" y="15421"/>
                  <a:pt x="1838179" y="15421"/>
                </a:cubicBezTo>
                <a:close/>
                <a:moveTo>
                  <a:pt x="1561421" y="15421"/>
                </a:moveTo>
                <a:cubicBezTo>
                  <a:pt x="1576661" y="15421"/>
                  <a:pt x="1590123" y="17097"/>
                  <a:pt x="1601807" y="20450"/>
                </a:cubicBezTo>
                <a:cubicBezTo>
                  <a:pt x="1613491" y="23803"/>
                  <a:pt x="1623346" y="29594"/>
                  <a:pt x="1631372" y="37824"/>
                </a:cubicBezTo>
                <a:cubicBezTo>
                  <a:pt x="1639399" y="46053"/>
                  <a:pt x="1645444" y="57178"/>
                  <a:pt x="1649508" y="71199"/>
                </a:cubicBezTo>
                <a:cubicBezTo>
                  <a:pt x="1653572" y="85220"/>
                  <a:pt x="1655604" y="102898"/>
                  <a:pt x="1655604" y="124234"/>
                </a:cubicBezTo>
                <a:cubicBezTo>
                  <a:pt x="1655604" y="145774"/>
                  <a:pt x="1653572" y="163554"/>
                  <a:pt x="1649508" y="177574"/>
                </a:cubicBezTo>
                <a:cubicBezTo>
                  <a:pt x="1645444" y="191595"/>
                  <a:pt x="1639399" y="202720"/>
                  <a:pt x="1631372" y="210950"/>
                </a:cubicBezTo>
                <a:cubicBezTo>
                  <a:pt x="1623346" y="219180"/>
                  <a:pt x="1613491" y="224920"/>
                  <a:pt x="1601807" y="228171"/>
                </a:cubicBezTo>
                <a:cubicBezTo>
                  <a:pt x="1590123" y="231422"/>
                  <a:pt x="1576661" y="233048"/>
                  <a:pt x="1561421" y="233048"/>
                </a:cubicBezTo>
                <a:cubicBezTo>
                  <a:pt x="1546181" y="233048"/>
                  <a:pt x="1532668" y="231422"/>
                  <a:pt x="1520882" y="228171"/>
                </a:cubicBezTo>
                <a:cubicBezTo>
                  <a:pt x="1509097" y="224920"/>
                  <a:pt x="1499241" y="219180"/>
                  <a:pt x="1491317" y="210950"/>
                </a:cubicBezTo>
                <a:cubicBezTo>
                  <a:pt x="1483392" y="202720"/>
                  <a:pt x="1477347" y="191595"/>
                  <a:pt x="1473181" y="177574"/>
                </a:cubicBezTo>
                <a:cubicBezTo>
                  <a:pt x="1469015" y="163554"/>
                  <a:pt x="1466933" y="145774"/>
                  <a:pt x="1466933" y="124234"/>
                </a:cubicBezTo>
                <a:cubicBezTo>
                  <a:pt x="1466933" y="102898"/>
                  <a:pt x="1469015" y="85220"/>
                  <a:pt x="1473181" y="71199"/>
                </a:cubicBezTo>
                <a:cubicBezTo>
                  <a:pt x="1477347" y="57178"/>
                  <a:pt x="1483392" y="46053"/>
                  <a:pt x="1491317" y="37824"/>
                </a:cubicBezTo>
                <a:cubicBezTo>
                  <a:pt x="1499241" y="29594"/>
                  <a:pt x="1509097" y="23803"/>
                  <a:pt x="1520882" y="20450"/>
                </a:cubicBezTo>
                <a:cubicBezTo>
                  <a:pt x="1532668" y="17097"/>
                  <a:pt x="1546181" y="15421"/>
                  <a:pt x="1561421" y="15421"/>
                </a:cubicBezTo>
                <a:close/>
                <a:moveTo>
                  <a:pt x="239444" y="0"/>
                </a:moveTo>
                <a:cubicBezTo>
                  <a:pt x="371685" y="0"/>
                  <a:pt x="478888" y="107203"/>
                  <a:pt x="478888" y="239444"/>
                </a:cubicBezTo>
                <a:cubicBezTo>
                  <a:pt x="478888" y="371685"/>
                  <a:pt x="371685" y="478888"/>
                  <a:pt x="239444" y="478888"/>
                </a:cubicBezTo>
                <a:cubicBezTo>
                  <a:pt x="107203" y="478888"/>
                  <a:pt x="0" y="371685"/>
                  <a:pt x="0" y="239444"/>
                </a:cubicBezTo>
                <a:cubicBezTo>
                  <a:pt x="0" y="107203"/>
                  <a:pt x="107203" y="0"/>
                  <a:pt x="2394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文 07">
    <p:spTree>
      <p:nvGrpSpPr>
        <p:cNvPr id="1" name=""/>
        <p:cNvGrpSpPr/>
        <p:nvPr/>
      </p:nvGrpSpPr>
      <p:grpSpPr>
        <a:xfrm>
          <a:off x="0" y="0"/>
          <a:ext cx="0" cy="0"/>
          <a:chOff x="0" y="0"/>
          <a:chExt cx="0" cy="0"/>
        </a:xfrm>
      </p:grpSpPr>
      <p:sp>
        <p:nvSpPr>
          <p:cNvPr id="58" name="矩形 57"/>
          <p:cNvSpPr/>
          <p:nvPr userDrawn="1"/>
        </p:nvSpPr>
        <p:spPr>
          <a:xfrm>
            <a:off x="-1" y="6438901"/>
            <a:ext cx="12192001" cy="419100"/>
          </a:xfrm>
          <a:prstGeom prst="rect">
            <a:avLst/>
          </a:prstGeom>
          <a:blipFill>
            <a:blip r:embed="rId2" cstate="screen">
              <a:duotone>
                <a:prstClr val="black"/>
                <a:schemeClr val="accent1">
                  <a:tint val="45000"/>
                  <a:satMod val="400000"/>
                </a:schemeClr>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812800"/>
            <a:ext cx="1151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标题 53"/>
          <p:cNvSpPr>
            <a:spLocks noGrp="1"/>
          </p:cNvSpPr>
          <p:nvPr userDrawn="1">
            <p:ph type="title" hasCustomPrompt="1"/>
          </p:nvPr>
        </p:nvSpPr>
        <p:spPr>
          <a:xfrm>
            <a:off x="942664" y="203792"/>
            <a:ext cx="7282912" cy="523220"/>
          </a:xfrm>
        </p:spPr>
        <p:txBody>
          <a:bodyPr bIns="0" anchor="b" anchorCtr="0">
            <a:normAutofit/>
          </a:bodyPr>
          <a:lstStyle>
            <a:lvl1pPr>
              <a:defRPr lang="zh-CN" altLang="en-US" sz="2800" b="1" kern="1200" spc="100" baseline="0" dirty="0">
                <a:solidFill>
                  <a:schemeClr val="accent1">
                    <a:lumMod val="75000"/>
                  </a:schemeClr>
                </a:solidFill>
                <a:latin typeface="+mj-ea"/>
                <a:ea typeface="+mj-ea"/>
                <a:cs typeface="+mn-cs"/>
              </a:defRPr>
            </a:lvl1pPr>
          </a:lstStyle>
          <a:p>
            <a:r>
              <a:rPr lang="zh-CN" altLang="en-US" dirty="0"/>
              <a:t>单击此处输入标题</a:t>
            </a:r>
            <a:endParaRPr lang="zh-CN" altLang="en-US" dirty="0"/>
          </a:p>
        </p:txBody>
      </p:sp>
      <p:sp>
        <p:nvSpPr>
          <p:cNvPr id="5" name="矩形 4"/>
          <p:cNvSpPr/>
          <p:nvPr userDrawn="1"/>
        </p:nvSpPr>
        <p:spPr>
          <a:xfrm>
            <a:off x="0" y="203792"/>
            <a:ext cx="931785" cy="5688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图片占位符 104"/>
          <p:cNvSpPr>
            <a:spLocks noGrp="1"/>
          </p:cNvSpPr>
          <p:nvPr>
            <p:ph type="pic" sz="quarter" idx="13"/>
          </p:nvPr>
        </p:nvSpPr>
        <p:spPr>
          <a:xfrm>
            <a:off x="660400" y="1244046"/>
            <a:ext cx="2997199" cy="3159728"/>
          </a:xfrm>
          <a:custGeom>
            <a:avLst/>
            <a:gdLst>
              <a:gd name="connsiteX0" fmla="*/ 128490 w 2997199"/>
              <a:gd name="connsiteY0" fmla="*/ 0 h 3159728"/>
              <a:gd name="connsiteX1" fmla="*/ 2868709 w 2997199"/>
              <a:gd name="connsiteY1" fmla="*/ 0 h 3159728"/>
              <a:gd name="connsiteX2" fmla="*/ 2997199 w 2997199"/>
              <a:gd name="connsiteY2" fmla="*/ 128490 h 3159728"/>
              <a:gd name="connsiteX3" fmla="*/ 2997199 w 2997199"/>
              <a:gd name="connsiteY3" fmla="*/ 3159728 h 3159728"/>
              <a:gd name="connsiteX4" fmla="*/ 0 w 2997199"/>
              <a:gd name="connsiteY4" fmla="*/ 3159728 h 3159728"/>
              <a:gd name="connsiteX5" fmla="*/ 0 w 2997199"/>
              <a:gd name="connsiteY5" fmla="*/ 128490 h 3159728"/>
              <a:gd name="connsiteX6" fmla="*/ 128490 w 2997199"/>
              <a:gd name="connsiteY6" fmla="*/ 0 h 315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199" h="3159728">
                <a:moveTo>
                  <a:pt x="128490" y="0"/>
                </a:moveTo>
                <a:lnTo>
                  <a:pt x="2868709" y="0"/>
                </a:lnTo>
                <a:cubicBezTo>
                  <a:pt x="2939672" y="0"/>
                  <a:pt x="2997199" y="57527"/>
                  <a:pt x="2997199" y="128490"/>
                </a:cubicBezTo>
                <a:lnTo>
                  <a:pt x="2997199" y="3159728"/>
                </a:lnTo>
                <a:lnTo>
                  <a:pt x="0" y="3159728"/>
                </a:lnTo>
                <a:lnTo>
                  <a:pt x="0" y="128490"/>
                </a:lnTo>
                <a:cubicBezTo>
                  <a:pt x="0" y="57527"/>
                  <a:pt x="57527" y="0"/>
                  <a:pt x="128490" y="0"/>
                </a:cubicBezTo>
                <a:close/>
              </a:path>
            </a:pathLst>
          </a:custGeom>
        </p:spPr>
        <p:txBody>
          <a:bodyPr wrap="square">
            <a:noAutofit/>
          </a:bodyPr>
          <a:lstStyle/>
          <a:p>
            <a:endParaRPr lang="zh-CN" altLang="en-US"/>
          </a:p>
        </p:txBody>
      </p:sp>
      <p:sp>
        <p:nvSpPr>
          <p:cNvPr id="52" name="图片占位符 103"/>
          <p:cNvSpPr>
            <a:spLocks noGrp="1"/>
          </p:cNvSpPr>
          <p:nvPr>
            <p:ph type="pic" sz="quarter" idx="14"/>
          </p:nvPr>
        </p:nvSpPr>
        <p:spPr>
          <a:xfrm>
            <a:off x="4597397" y="1244046"/>
            <a:ext cx="2997199" cy="3159728"/>
          </a:xfrm>
          <a:custGeom>
            <a:avLst/>
            <a:gdLst>
              <a:gd name="connsiteX0" fmla="*/ 128490 w 2997199"/>
              <a:gd name="connsiteY0" fmla="*/ 0 h 3159728"/>
              <a:gd name="connsiteX1" fmla="*/ 2868709 w 2997199"/>
              <a:gd name="connsiteY1" fmla="*/ 0 h 3159728"/>
              <a:gd name="connsiteX2" fmla="*/ 2997199 w 2997199"/>
              <a:gd name="connsiteY2" fmla="*/ 128490 h 3159728"/>
              <a:gd name="connsiteX3" fmla="*/ 2997199 w 2997199"/>
              <a:gd name="connsiteY3" fmla="*/ 3159728 h 3159728"/>
              <a:gd name="connsiteX4" fmla="*/ 0 w 2997199"/>
              <a:gd name="connsiteY4" fmla="*/ 3159728 h 3159728"/>
              <a:gd name="connsiteX5" fmla="*/ 0 w 2997199"/>
              <a:gd name="connsiteY5" fmla="*/ 128490 h 3159728"/>
              <a:gd name="connsiteX6" fmla="*/ 128490 w 2997199"/>
              <a:gd name="connsiteY6" fmla="*/ 0 h 315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199" h="3159728">
                <a:moveTo>
                  <a:pt x="128490" y="0"/>
                </a:moveTo>
                <a:lnTo>
                  <a:pt x="2868709" y="0"/>
                </a:lnTo>
                <a:cubicBezTo>
                  <a:pt x="2939672" y="0"/>
                  <a:pt x="2997199" y="57527"/>
                  <a:pt x="2997199" y="128490"/>
                </a:cubicBezTo>
                <a:lnTo>
                  <a:pt x="2997199" y="3159728"/>
                </a:lnTo>
                <a:lnTo>
                  <a:pt x="0" y="3159728"/>
                </a:lnTo>
                <a:lnTo>
                  <a:pt x="0" y="128490"/>
                </a:lnTo>
                <a:cubicBezTo>
                  <a:pt x="0" y="57527"/>
                  <a:pt x="57527" y="0"/>
                  <a:pt x="128490" y="0"/>
                </a:cubicBezTo>
                <a:close/>
              </a:path>
            </a:pathLst>
          </a:custGeom>
        </p:spPr>
        <p:txBody>
          <a:bodyPr wrap="square">
            <a:noAutofit/>
          </a:bodyPr>
          <a:lstStyle/>
          <a:p>
            <a:endParaRPr lang="zh-CN" altLang="en-US"/>
          </a:p>
        </p:txBody>
      </p:sp>
      <p:sp>
        <p:nvSpPr>
          <p:cNvPr id="53" name="图片占位符 102"/>
          <p:cNvSpPr>
            <a:spLocks noGrp="1"/>
          </p:cNvSpPr>
          <p:nvPr>
            <p:ph type="pic" sz="quarter" idx="15"/>
          </p:nvPr>
        </p:nvSpPr>
        <p:spPr>
          <a:xfrm>
            <a:off x="8534402" y="1244046"/>
            <a:ext cx="2997199" cy="3159728"/>
          </a:xfrm>
          <a:custGeom>
            <a:avLst/>
            <a:gdLst>
              <a:gd name="connsiteX0" fmla="*/ 128490 w 2997199"/>
              <a:gd name="connsiteY0" fmla="*/ 0 h 3159728"/>
              <a:gd name="connsiteX1" fmla="*/ 2868709 w 2997199"/>
              <a:gd name="connsiteY1" fmla="*/ 0 h 3159728"/>
              <a:gd name="connsiteX2" fmla="*/ 2997199 w 2997199"/>
              <a:gd name="connsiteY2" fmla="*/ 128490 h 3159728"/>
              <a:gd name="connsiteX3" fmla="*/ 2997199 w 2997199"/>
              <a:gd name="connsiteY3" fmla="*/ 3159728 h 3159728"/>
              <a:gd name="connsiteX4" fmla="*/ 0 w 2997199"/>
              <a:gd name="connsiteY4" fmla="*/ 3159728 h 3159728"/>
              <a:gd name="connsiteX5" fmla="*/ 0 w 2997199"/>
              <a:gd name="connsiteY5" fmla="*/ 128490 h 3159728"/>
              <a:gd name="connsiteX6" fmla="*/ 128490 w 2997199"/>
              <a:gd name="connsiteY6" fmla="*/ 0 h 315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199" h="3159728">
                <a:moveTo>
                  <a:pt x="128490" y="0"/>
                </a:moveTo>
                <a:lnTo>
                  <a:pt x="2868709" y="0"/>
                </a:lnTo>
                <a:cubicBezTo>
                  <a:pt x="2939672" y="0"/>
                  <a:pt x="2997199" y="57527"/>
                  <a:pt x="2997199" y="128490"/>
                </a:cubicBezTo>
                <a:lnTo>
                  <a:pt x="2997199" y="3159728"/>
                </a:lnTo>
                <a:lnTo>
                  <a:pt x="0" y="3159728"/>
                </a:lnTo>
                <a:lnTo>
                  <a:pt x="0" y="128490"/>
                </a:lnTo>
                <a:cubicBezTo>
                  <a:pt x="0" y="57527"/>
                  <a:pt x="57527" y="0"/>
                  <a:pt x="128490" y="0"/>
                </a:cubicBezTo>
                <a:close/>
              </a:path>
            </a:pathLst>
          </a:custGeom>
        </p:spPr>
        <p:txBody>
          <a:bodyPr wrap="square">
            <a:noAutofit/>
          </a:bodyPr>
          <a:lstStyle/>
          <a:p>
            <a:endParaRPr lang="zh-CN" altLang="en-US"/>
          </a:p>
        </p:txBody>
      </p:sp>
      <p:sp>
        <p:nvSpPr>
          <p:cNvPr id="55" name="任意多边形: 形状 54"/>
          <p:cNvSpPr>
            <a:spLocks noChangeAspect="1"/>
          </p:cNvSpPr>
          <p:nvPr userDrawn="1"/>
        </p:nvSpPr>
        <p:spPr>
          <a:xfrm>
            <a:off x="9885895" y="316951"/>
            <a:ext cx="1633005" cy="359261"/>
          </a:xfrm>
          <a:custGeom>
            <a:avLst/>
            <a:gdLst>
              <a:gd name="connsiteX0" fmla="*/ 650145 w 2176764"/>
              <a:gd name="connsiteY0" fmla="*/ 380886 h 478888"/>
              <a:gd name="connsiteX1" fmla="*/ 635410 w 2176764"/>
              <a:gd name="connsiteY1" fmla="*/ 420881 h 478888"/>
              <a:gd name="connsiteX2" fmla="*/ 666118 w 2176764"/>
              <a:gd name="connsiteY2" fmla="*/ 420881 h 478888"/>
              <a:gd name="connsiteX3" fmla="*/ 651631 w 2176764"/>
              <a:gd name="connsiteY3" fmla="*/ 380886 h 478888"/>
              <a:gd name="connsiteX4" fmla="*/ 2041766 w 2176764"/>
              <a:gd name="connsiteY4" fmla="*/ 380143 h 478888"/>
              <a:gd name="connsiteX5" fmla="*/ 2041766 w 2176764"/>
              <a:gd name="connsiteY5" fmla="*/ 412585 h 478888"/>
              <a:gd name="connsiteX6" fmla="*/ 2051425 w 2176764"/>
              <a:gd name="connsiteY6" fmla="*/ 412585 h 478888"/>
              <a:gd name="connsiteX7" fmla="*/ 2061640 w 2176764"/>
              <a:gd name="connsiteY7" fmla="*/ 412028 h 478888"/>
              <a:gd name="connsiteX8" fmla="*/ 2068636 w 2176764"/>
              <a:gd name="connsiteY8" fmla="*/ 409737 h 478888"/>
              <a:gd name="connsiteX9" fmla="*/ 2072661 w 2176764"/>
              <a:gd name="connsiteY9" fmla="*/ 404660 h 478888"/>
              <a:gd name="connsiteX10" fmla="*/ 2073961 w 2176764"/>
              <a:gd name="connsiteY10" fmla="*/ 395869 h 478888"/>
              <a:gd name="connsiteX11" fmla="*/ 2072661 w 2176764"/>
              <a:gd name="connsiteY11" fmla="*/ 387944 h 478888"/>
              <a:gd name="connsiteX12" fmla="*/ 2068636 w 2176764"/>
              <a:gd name="connsiteY12" fmla="*/ 383115 h 478888"/>
              <a:gd name="connsiteX13" fmla="*/ 2061640 w 2176764"/>
              <a:gd name="connsiteY13" fmla="*/ 380762 h 478888"/>
              <a:gd name="connsiteX14" fmla="*/ 2051425 w 2176764"/>
              <a:gd name="connsiteY14" fmla="*/ 380143 h 478888"/>
              <a:gd name="connsiteX15" fmla="*/ 1270241 w 2176764"/>
              <a:gd name="connsiteY15" fmla="*/ 380143 h 478888"/>
              <a:gd name="connsiteX16" fmla="*/ 1270241 w 2176764"/>
              <a:gd name="connsiteY16" fmla="*/ 412585 h 478888"/>
              <a:gd name="connsiteX17" fmla="*/ 1279900 w 2176764"/>
              <a:gd name="connsiteY17" fmla="*/ 412585 h 478888"/>
              <a:gd name="connsiteX18" fmla="*/ 1290115 w 2176764"/>
              <a:gd name="connsiteY18" fmla="*/ 412028 h 478888"/>
              <a:gd name="connsiteX19" fmla="*/ 1297111 w 2176764"/>
              <a:gd name="connsiteY19" fmla="*/ 409737 h 478888"/>
              <a:gd name="connsiteX20" fmla="*/ 1301136 w 2176764"/>
              <a:gd name="connsiteY20" fmla="*/ 404660 h 478888"/>
              <a:gd name="connsiteX21" fmla="*/ 1302436 w 2176764"/>
              <a:gd name="connsiteY21" fmla="*/ 395869 h 478888"/>
              <a:gd name="connsiteX22" fmla="*/ 1301136 w 2176764"/>
              <a:gd name="connsiteY22" fmla="*/ 387944 h 478888"/>
              <a:gd name="connsiteX23" fmla="*/ 1297111 w 2176764"/>
              <a:gd name="connsiteY23" fmla="*/ 383115 h 478888"/>
              <a:gd name="connsiteX24" fmla="*/ 1290115 w 2176764"/>
              <a:gd name="connsiteY24" fmla="*/ 380762 h 478888"/>
              <a:gd name="connsiteX25" fmla="*/ 1279900 w 2176764"/>
              <a:gd name="connsiteY25" fmla="*/ 380143 h 478888"/>
              <a:gd name="connsiteX26" fmla="*/ 822566 w 2176764"/>
              <a:gd name="connsiteY26" fmla="*/ 380143 h 478888"/>
              <a:gd name="connsiteX27" fmla="*/ 822566 w 2176764"/>
              <a:gd name="connsiteY27" fmla="*/ 446637 h 478888"/>
              <a:gd name="connsiteX28" fmla="*/ 835939 w 2176764"/>
              <a:gd name="connsiteY28" fmla="*/ 446637 h 478888"/>
              <a:gd name="connsiteX29" fmla="*/ 848198 w 2176764"/>
              <a:gd name="connsiteY29" fmla="*/ 445089 h 478888"/>
              <a:gd name="connsiteX30" fmla="*/ 857795 w 2176764"/>
              <a:gd name="connsiteY30" fmla="*/ 439765 h 478888"/>
              <a:gd name="connsiteX31" fmla="*/ 863986 w 2176764"/>
              <a:gd name="connsiteY31" fmla="*/ 429549 h 478888"/>
              <a:gd name="connsiteX32" fmla="*/ 866153 w 2176764"/>
              <a:gd name="connsiteY32" fmla="*/ 413452 h 478888"/>
              <a:gd name="connsiteX33" fmla="*/ 863862 w 2176764"/>
              <a:gd name="connsiteY33" fmla="*/ 396673 h 478888"/>
              <a:gd name="connsiteX34" fmla="*/ 857547 w 2176764"/>
              <a:gd name="connsiteY34" fmla="*/ 386520 h 478888"/>
              <a:gd name="connsiteX35" fmla="*/ 848012 w 2176764"/>
              <a:gd name="connsiteY35" fmla="*/ 381505 h 478888"/>
              <a:gd name="connsiteX36" fmla="*/ 835939 w 2176764"/>
              <a:gd name="connsiteY36" fmla="*/ 380143 h 478888"/>
              <a:gd name="connsiteX37" fmla="*/ 727316 w 2176764"/>
              <a:gd name="connsiteY37" fmla="*/ 380143 h 478888"/>
              <a:gd name="connsiteX38" fmla="*/ 727316 w 2176764"/>
              <a:gd name="connsiteY38" fmla="*/ 446637 h 478888"/>
              <a:gd name="connsiteX39" fmla="*/ 740690 w 2176764"/>
              <a:gd name="connsiteY39" fmla="*/ 446637 h 478888"/>
              <a:gd name="connsiteX40" fmla="*/ 752948 w 2176764"/>
              <a:gd name="connsiteY40" fmla="*/ 445089 h 478888"/>
              <a:gd name="connsiteX41" fmla="*/ 762545 w 2176764"/>
              <a:gd name="connsiteY41" fmla="*/ 439765 h 478888"/>
              <a:gd name="connsiteX42" fmla="*/ 768736 w 2176764"/>
              <a:gd name="connsiteY42" fmla="*/ 429549 h 478888"/>
              <a:gd name="connsiteX43" fmla="*/ 770903 w 2176764"/>
              <a:gd name="connsiteY43" fmla="*/ 413452 h 478888"/>
              <a:gd name="connsiteX44" fmla="*/ 768612 w 2176764"/>
              <a:gd name="connsiteY44" fmla="*/ 396673 h 478888"/>
              <a:gd name="connsiteX45" fmla="*/ 762297 w 2176764"/>
              <a:gd name="connsiteY45" fmla="*/ 386520 h 478888"/>
              <a:gd name="connsiteX46" fmla="*/ 752762 w 2176764"/>
              <a:gd name="connsiteY46" fmla="*/ 381505 h 478888"/>
              <a:gd name="connsiteX47" fmla="*/ 740690 w 2176764"/>
              <a:gd name="connsiteY47" fmla="*/ 380143 h 478888"/>
              <a:gd name="connsiteX48" fmla="*/ 1722269 w 2176764"/>
              <a:gd name="connsiteY48" fmla="*/ 378657 h 478888"/>
              <a:gd name="connsiteX49" fmla="*/ 1709515 w 2176764"/>
              <a:gd name="connsiteY49" fmla="*/ 380762 h 478888"/>
              <a:gd name="connsiteX50" fmla="*/ 1701776 w 2176764"/>
              <a:gd name="connsiteY50" fmla="*/ 387139 h 478888"/>
              <a:gd name="connsiteX51" fmla="*/ 1697938 w 2176764"/>
              <a:gd name="connsiteY51" fmla="*/ 397974 h 478888"/>
              <a:gd name="connsiteX52" fmla="*/ 1696885 w 2176764"/>
              <a:gd name="connsiteY52" fmla="*/ 413452 h 478888"/>
              <a:gd name="connsiteX53" fmla="*/ 1697938 w 2176764"/>
              <a:gd name="connsiteY53" fmla="*/ 429178 h 478888"/>
              <a:gd name="connsiteX54" fmla="*/ 1701776 w 2176764"/>
              <a:gd name="connsiteY54" fmla="*/ 439950 h 478888"/>
              <a:gd name="connsiteX55" fmla="*/ 1709515 w 2176764"/>
              <a:gd name="connsiteY55" fmla="*/ 446142 h 478888"/>
              <a:gd name="connsiteX56" fmla="*/ 1722269 w 2176764"/>
              <a:gd name="connsiteY56" fmla="*/ 448123 h 478888"/>
              <a:gd name="connsiteX57" fmla="*/ 1735147 w 2176764"/>
              <a:gd name="connsiteY57" fmla="*/ 446142 h 478888"/>
              <a:gd name="connsiteX58" fmla="*/ 1742886 w 2176764"/>
              <a:gd name="connsiteY58" fmla="*/ 439950 h 478888"/>
              <a:gd name="connsiteX59" fmla="*/ 1746725 w 2176764"/>
              <a:gd name="connsiteY59" fmla="*/ 429178 h 478888"/>
              <a:gd name="connsiteX60" fmla="*/ 1747777 w 2176764"/>
              <a:gd name="connsiteY60" fmla="*/ 413452 h 478888"/>
              <a:gd name="connsiteX61" fmla="*/ 1746725 w 2176764"/>
              <a:gd name="connsiteY61" fmla="*/ 397974 h 478888"/>
              <a:gd name="connsiteX62" fmla="*/ 1742886 w 2176764"/>
              <a:gd name="connsiteY62" fmla="*/ 387139 h 478888"/>
              <a:gd name="connsiteX63" fmla="*/ 1735147 w 2176764"/>
              <a:gd name="connsiteY63" fmla="*/ 380762 h 478888"/>
              <a:gd name="connsiteX64" fmla="*/ 1722269 w 2176764"/>
              <a:gd name="connsiteY64" fmla="*/ 378657 h 478888"/>
              <a:gd name="connsiteX65" fmla="*/ 1522244 w 2176764"/>
              <a:gd name="connsiteY65" fmla="*/ 378657 h 478888"/>
              <a:gd name="connsiteX66" fmla="*/ 1509490 w 2176764"/>
              <a:gd name="connsiteY66" fmla="*/ 380762 h 478888"/>
              <a:gd name="connsiteX67" fmla="*/ 1501751 w 2176764"/>
              <a:gd name="connsiteY67" fmla="*/ 387139 h 478888"/>
              <a:gd name="connsiteX68" fmla="*/ 1497913 w 2176764"/>
              <a:gd name="connsiteY68" fmla="*/ 397974 h 478888"/>
              <a:gd name="connsiteX69" fmla="*/ 1496860 w 2176764"/>
              <a:gd name="connsiteY69" fmla="*/ 413452 h 478888"/>
              <a:gd name="connsiteX70" fmla="*/ 1497913 w 2176764"/>
              <a:gd name="connsiteY70" fmla="*/ 429178 h 478888"/>
              <a:gd name="connsiteX71" fmla="*/ 1501751 w 2176764"/>
              <a:gd name="connsiteY71" fmla="*/ 439950 h 478888"/>
              <a:gd name="connsiteX72" fmla="*/ 1509490 w 2176764"/>
              <a:gd name="connsiteY72" fmla="*/ 446142 h 478888"/>
              <a:gd name="connsiteX73" fmla="*/ 1522244 w 2176764"/>
              <a:gd name="connsiteY73" fmla="*/ 448123 h 478888"/>
              <a:gd name="connsiteX74" fmla="*/ 1535122 w 2176764"/>
              <a:gd name="connsiteY74" fmla="*/ 446142 h 478888"/>
              <a:gd name="connsiteX75" fmla="*/ 1542861 w 2176764"/>
              <a:gd name="connsiteY75" fmla="*/ 439950 h 478888"/>
              <a:gd name="connsiteX76" fmla="*/ 1546700 w 2176764"/>
              <a:gd name="connsiteY76" fmla="*/ 429178 h 478888"/>
              <a:gd name="connsiteX77" fmla="*/ 1547752 w 2176764"/>
              <a:gd name="connsiteY77" fmla="*/ 413452 h 478888"/>
              <a:gd name="connsiteX78" fmla="*/ 1546700 w 2176764"/>
              <a:gd name="connsiteY78" fmla="*/ 397974 h 478888"/>
              <a:gd name="connsiteX79" fmla="*/ 1542861 w 2176764"/>
              <a:gd name="connsiteY79" fmla="*/ 387139 h 478888"/>
              <a:gd name="connsiteX80" fmla="*/ 1535122 w 2176764"/>
              <a:gd name="connsiteY80" fmla="*/ 380762 h 478888"/>
              <a:gd name="connsiteX81" fmla="*/ 1522244 w 2176764"/>
              <a:gd name="connsiteY81" fmla="*/ 378657 h 478888"/>
              <a:gd name="connsiteX82" fmla="*/ 1093619 w 2176764"/>
              <a:gd name="connsiteY82" fmla="*/ 378657 h 478888"/>
              <a:gd name="connsiteX83" fmla="*/ 1080865 w 2176764"/>
              <a:gd name="connsiteY83" fmla="*/ 380762 h 478888"/>
              <a:gd name="connsiteX84" fmla="*/ 1073126 w 2176764"/>
              <a:gd name="connsiteY84" fmla="*/ 387139 h 478888"/>
              <a:gd name="connsiteX85" fmla="*/ 1069288 w 2176764"/>
              <a:gd name="connsiteY85" fmla="*/ 397974 h 478888"/>
              <a:gd name="connsiteX86" fmla="*/ 1068235 w 2176764"/>
              <a:gd name="connsiteY86" fmla="*/ 413452 h 478888"/>
              <a:gd name="connsiteX87" fmla="*/ 1069288 w 2176764"/>
              <a:gd name="connsiteY87" fmla="*/ 429178 h 478888"/>
              <a:gd name="connsiteX88" fmla="*/ 1073126 w 2176764"/>
              <a:gd name="connsiteY88" fmla="*/ 439950 h 478888"/>
              <a:gd name="connsiteX89" fmla="*/ 1080865 w 2176764"/>
              <a:gd name="connsiteY89" fmla="*/ 446142 h 478888"/>
              <a:gd name="connsiteX90" fmla="*/ 1093619 w 2176764"/>
              <a:gd name="connsiteY90" fmla="*/ 448123 h 478888"/>
              <a:gd name="connsiteX91" fmla="*/ 1106497 w 2176764"/>
              <a:gd name="connsiteY91" fmla="*/ 446142 h 478888"/>
              <a:gd name="connsiteX92" fmla="*/ 1114236 w 2176764"/>
              <a:gd name="connsiteY92" fmla="*/ 439950 h 478888"/>
              <a:gd name="connsiteX93" fmla="*/ 1118075 w 2176764"/>
              <a:gd name="connsiteY93" fmla="*/ 429178 h 478888"/>
              <a:gd name="connsiteX94" fmla="*/ 1119127 w 2176764"/>
              <a:gd name="connsiteY94" fmla="*/ 413452 h 478888"/>
              <a:gd name="connsiteX95" fmla="*/ 1118075 w 2176764"/>
              <a:gd name="connsiteY95" fmla="*/ 397974 h 478888"/>
              <a:gd name="connsiteX96" fmla="*/ 1114236 w 2176764"/>
              <a:gd name="connsiteY96" fmla="*/ 387139 h 478888"/>
              <a:gd name="connsiteX97" fmla="*/ 1106497 w 2176764"/>
              <a:gd name="connsiteY97" fmla="*/ 380762 h 478888"/>
              <a:gd name="connsiteX98" fmla="*/ 1093619 w 2176764"/>
              <a:gd name="connsiteY98" fmla="*/ 378657 h 478888"/>
              <a:gd name="connsiteX99" fmla="*/ 2125872 w 2176764"/>
              <a:gd name="connsiteY99" fmla="*/ 370484 h 478888"/>
              <a:gd name="connsiteX100" fmla="*/ 2173668 w 2176764"/>
              <a:gd name="connsiteY100" fmla="*/ 370484 h 478888"/>
              <a:gd name="connsiteX101" fmla="*/ 2173668 w 2176764"/>
              <a:gd name="connsiteY101" fmla="*/ 380390 h 478888"/>
              <a:gd name="connsiteX102" fmla="*/ 2137016 w 2176764"/>
              <a:gd name="connsiteY102" fmla="*/ 380390 h 478888"/>
              <a:gd name="connsiteX103" fmla="*/ 2137016 w 2176764"/>
              <a:gd name="connsiteY103" fmla="*/ 407013 h 478888"/>
              <a:gd name="connsiteX104" fmla="*/ 2171192 w 2176764"/>
              <a:gd name="connsiteY104" fmla="*/ 407013 h 478888"/>
              <a:gd name="connsiteX105" fmla="*/ 2171192 w 2176764"/>
              <a:gd name="connsiteY105" fmla="*/ 416424 h 478888"/>
              <a:gd name="connsiteX106" fmla="*/ 2137016 w 2176764"/>
              <a:gd name="connsiteY106" fmla="*/ 416424 h 478888"/>
              <a:gd name="connsiteX107" fmla="*/ 2137016 w 2176764"/>
              <a:gd name="connsiteY107" fmla="*/ 446389 h 478888"/>
              <a:gd name="connsiteX108" fmla="*/ 2176764 w 2176764"/>
              <a:gd name="connsiteY108" fmla="*/ 446389 h 478888"/>
              <a:gd name="connsiteX109" fmla="*/ 2176764 w 2176764"/>
              <a:gd name="connsiteY109" fmla="*/ 456419 h 478888"/>
              <a:gd name="connsiteX110" fmla="*/ 2125872 w 2176764"/>
              <a:gd name="connsiteY110" fmla="*/ 456419 h 478888"/>
              <a:gd name="connsiteX111" fmla="*/ 2030622 w 2176764"/>
              <a:gd name="connsiteY111" fmla="*/ 370484 h 478888"/>
              <a:gd name="connsiteX112" fmla="*/ 2052415 w 2176764"/>
              <a:gd name="connsiteY112" fmla="*/ 370484 h 478888"/>
              <a:gd name="connsiteX113" fmla="*/ 2067708 w 2176764"/>
              <a:gd name="connsiteY113" fmla="*/ 371785 h 478888"/>
              <a:gd name="connsiteX114" fmla="*/ 2077861 w 2176764"/>
              <a:gd name="connsiteY114" fmla="*/ 376057 h 478888"/>
              <a:gd name="connsiteX115" fmla="*/ 2083495 w 2176764"/>
              <a:gd name="connsiteY115" fmla="*/ 383920 h 478888"/>
              <a:gd name="connsiteX116" fmla="*/ 2085229 w 2176764"/>
              <a:gd name="connsiteY116" fmla="*/ 395869 h 478888"/>
              <a:gd name="connsiteX117" fmla="*/ 2080895 w 2176764"/>
              <a:gd name="connsiteY117" fmla="*/ 412771 h 478888"/>
              <a:gd name="connsiteX118" fmla="*/ 2067646 w 2176764"/>
              <a:gd name="connsiteY118" fmla="*/ 420510 h 478888"/>
              <a:gd name="connsiteX119" fmla="*/ 2093401 w 2176764"/>
              <a:gd name="connsiteY119" fmla="*/ 456419 h 478888"/>
              <a:gd name="connsiteX120" fmla="*/ 2080276 w 2176764"/>
              <a:gd name="connsiteY120" fmla="*/ 456419 h 478888"/>
              <a:gd name="connsiteX121" fmla="*/ 2056625 w 2176764"/>
              <a:gd name="connsiteY121" fmla="*/ 421748 h 478888"/>
              <a:gd name="connsiteX122" fmla="*/ 2054582 w 2176764"/>
              <a:gd name="connsiteY122" fmla="*/ 421872 h 478888"/>
              <a:gd name="connsiteX123" fmla="*/ 2052415 w 2176764"/>
              <a:gd name="connsiteY123" fmla="*/ 421872 h 478888"/>
              <a:gd name="connsiteX124" fmla="*/ 2041766 w 2176764"/>
              <a:gd name="connsiteY124" fmla="*/ 421872 h 478888"/>
              <a:gd name="connsiteX125" fmla="*/ 2041766 w 2176764"/>
              <a:gd name="connsiteY125" fmla="*/ 456419 h 478888"/>
              <a:gd name="connsiteX126" fmla="*/ 2030622 w 2176764"/>
              <a:gd name="connsiteY126" fmla="*/ 456419 h 478888"/>
              <a:gd name="connsiteX127" fmla="*/ 1954422 w 2176764"/>
              <a:gd name="connsiteY127" fmla="*/ 370484 h 478888"/>
              <a:gd name="connsiteX128" fmla="*/ 2002218 w 2176764"/>
              <a:gd name="connsiteY128" fmla="*/ 370484 h 478888"/>
              <a:gd name="connsiteX129" fmla="*/ 2002218 w 2176764"/>
              <a:gd name="connsiteY129" fmla="*/ 380390 h 478888"/>
              <a:gd name="connsiteX130" fmla="*/ 1965566 w 2176764"/>
              <a:gd name="connsiteY130" fmla="*/ 380390 h 478888"/>
              <a:gd name="connsiteX131" fmla="*/ 1965566 w 2176764"/>
              <a:gd name="connsiteY131" fmla="*/ 407013 h 478888"/>
              <a:gd name="connsiteX132" fmla="*/ 1999742 w 2176764"/>
              <a:gd name="connsiteY132" fmla="*/ 407013 h 478888"/>
              <a:gd name="connsiteX133" fmla="*/ 1999742 w 2176764"/>
              <a:gd name="connsiteY133" fmla="*/ 416424 h 478888"/>
              <a:gd name="connsiteX134" fmla="*/ 1965566 w 2176764"/>
              <a:gd name="connsiteY134" fmla="*/ 416424 h 478888"/>
              <a:gd name="connsiteX135" fmla="*/ 1965566 w 2176764"/>
              <a:gd name="connsiteY135" fmla="*/ 446389 h 478888"/>
              <a:gd name="connsiteX136" fmla="*/ 2005314 w 2176764"/>
              <a:gd name="connsiteY136" fmla="*/ 446389 h 478888"/>
              <a:gd name="connsiteX137" fmla="*/ 2005314 w 2176764"/>
              <a:gd name="connsiteY137" fmla="*/ 456419 h 478888"/>
              <a:gd name="connsiteX138" fmla="*/ 1954422 w 2176764"/>
              <a:gd name="connsiteY138" fmla="*/ 456419 h 478888"/>
              <a:gd name="connsiteX139" fmla="*/ 1859172 w 2176764"/>
              <a:gd name="connsiteY139" fmla="*/ 370484 h 478888"/>
              <a:gd name="connsiteX140" fmla="*/ 1870316 w 2176764"/>
              <a:gd name="connsiteY140" fmla="*/ 370484 h 478888"/>
              <a:gd name="connsiteX141" fmla="*/ 1870316 w 2176764"/>
              <a:gd name="connsiteY141" fmla="*/ 405527 h 478888"/>
              <a:gd name="connsiteX142" fmla="*/ 1912788 w 2176764"/>
              <a:gd name="connsiteY142" fmla="*/ 405527 h 478888"/>
              <a:gd name="connsiteX143" fmla="*/ 1912788 w 2176764"/>
              <a:gd name="connsiteY143" fmla="*/ 370484 h 478888"/>
              <a:gd name="connsiteX144" fmla="*/ 1924056 w 2176764"/>
              <a:gd name="connsiteY144" fmla="*/ 370484 h 478888"/>
              <a:gd name="connsiteX145" fmla="*/ 1924056 w 2176764"/>
              <a:gd name="connsiteY145" fmla="*/ 456419 h 478888"/>
              <a:gd name="connsiteX146" fmla="*/ 1912788 w 2176764"/>
              <a:gd name="connsiteY146" fmla="*/ 456419 h 478888"/>
              <a:gd name="connsiteX147" fmla="*/ 1912788 w 2176764"/>
              <a:gd name="connsiteY147" fmla="*/ 414814 h 478888"/>
              <a:gd name="connsiteX148" fmla="*/ 1870316 w 2176764"/>
              <a:gd name="connsiteY148" fmla="*/ 414814 h 478888"/>
              <a:gd name="connsiteX149" fmla="*/ 1870316 w 2176764"/>
              <a:gd name="connsiteY149" fmla="*/ 456419 h 478888"/>
              <a:gd name="connsiteX150" fmla="*/ 1859172 w 2176764"/>
              <a:gd name="connsiteY150" fmla="*/ 456419 h 478888"/>
              <a:gd name="connsiteX151" fmla="*/ 1411497 w 2176764"/>
              <a:gd name="connsiteY151" fmla="*/ 370484 h 478888"/>
              <a:gd name="connsiteX152" fmla="*/ 1422641 w 2176764"/>
              <a:gd name="connsiteY152" fmla="*/ 370484 h 478888"/>
              <a:gd name="connsiteX153" fmla="*/ 1422641 w 2176764"/>
              <a:gd name="connsiteY153" fmla="*/ 446389 h 478888"/>
              <a:gd name="connsiteX154" fmla="*/ 1459913 w 2176764"/>
              <a:gd name="connsiteY154" fmla="*/ 446389 h 478888"/>
              <a:gd name="connsiteX155" fmla="*/ 1459913 w 2176764"/>
              <a:gd name="connsiteY155" fmla="*/ 456419 h 478888"/>
              <a:gd name="connsiteX156" fmla="*/ 1411497 w 2176764"/>
              <a:gd name="connsiteY156" fmla="*/ 456419 h 478888"/>
              <a:gd name="connsiteX157" fmla="*/ 1259097 w 2176764"/>
              <a:gd name="connsiteY157" fmla="*/ 370484 h 478888"/>
              <a:gd name="connsiteX158" fmla="*/ 1280890 w 2176764"/>
              <a:gd name="connsiteY158" fmla="*/ 370484 h 478888"/>
              <a:gd name="connsiteX159" fmla="*/ 1296183 w 2176764"/>
              <a:gd name="connsiteY159" fmla="*/ 371785 h 478888"/>
              <a:gd name="connsiteX160" fmla="*/ 1306336 w 2176764"/>
              <a:gd name="connsiteY160" fmla="*/ 376057 h 478888"/>
              <a:gd name="connsiteX161" fmla="*/ 1311970 w 2176764"/>
              <a:gd name="connsiteY161" fmla="*/ 383920 h 478888"/>
              <a:gd name="connsiteX162" fmla="*/ 1313704 w 2176764"/>
              <a:gd name="connsiteY162" fmla="*/ 395869 h 478888"/>
              <a:gd name="connsiteX163" fmla="*/ 1309370 w 2176764"/>
              <a:gd name="connsiteY163" fmla="*/ 412771 h 478888"/>
              <a:gd name="connsiteX164" fmla="*/ 1296121 w 2176764"/>
              <a:gd name="connsiteY164" fmla="*/ 420510 h 478888"/>
              <a:gd name="connsiteX165" fmla="*/ 1321876 w 2176764"/>
              <a:gd name="connsiteY165" fmla="*/ 456419 h 478888"/>
              <a:gd name="connsiteX166" fmla="*/ 1308751 w 2176764"/>
              <a:gd name="connsiteY166" fmla="*/ 456419 h 478888"/>
              <a:gd name="connsiteX167" fmla="*/ 1285100 w 2176764"/>
              <a:gd name="connsiteY167" fmla="*/ 421748 h 478888"/>
              <a:gd name="connsiteX168" fmla="*/ 1283057 w 2176764"/>
              <a:gd name="connsiteY168" fmla="*/ 421872 h 478888"/>
              <a:gd name="connsiteX169" fmla="*/ 1280890 w 2176764"/>
              <a:gd name="connsiteY169" fmla="*/ 421872 h 478888"/>
              <a:gd name="connsiteX170" fmla="*/ 1270241 w 2176764"/>
              <a:gd name="connsiteY170" fmla="*/ 421872 h 478888"/>
              <a:gd name="connsiteX171" fmla="*/ 1270241 w 2176764"/>
              <a:gd name="connsiteY171" fmla="*/ 456419 h 478888"/>
              <a:gd name="connsiteX172" fmla="*/ 1259097 w 2176764"/>
              <a:gd name="connsiteY172" fmla="*/ 456419 h 478888"/>
              <a:gd name="connsiteX173" fmla="*/ 1163476 w 2176764"/>
              <a:gd name="connsiteY173" fmla="*/ 370484 h 478888"/>
              <a:gd name="connsiteX174" fmla="*/ 1174496 w 2176764"/>
              <a:gd name="connsiteY174" fmla="*/ 370484 h 478888"/>
              <a:gd name="connsiteX175" fmla="*/ 1174496 w 2176764"/>
              <a:gd name="connsiteY175" fmla="*/ 426206 h 478888"/>
              <a:gd name="connsiteX176" fmla="*/ 1175610 w 2176764"/>
              <a:gd name="connsiteY176" fmla="*/ 436545 h 478888"/>
              <a:gd name="connsiteX177" fmla="*/ 1179263 w 2176764"/>
              <a:gd name="connsiteY177" fmla="*/ 443170 h 478888"/>
              <a:gd name="connsiteX178" fmla="*/ 1185888 w 2176764"/>
              <a:gd name="connsiteY178" fmla="*/ 446761 h 478888"/>
              <a:gd name="connsiteX179" fmla="*/ 1195918 w 2176764"/>
              <a:gd name="connsiteY179" fmla="*/ 447875 h 478888"/>
              <a:gd name="connsiteX180" fmla="*/ 1206257 w 2176764"/>
              <a:gd name="connsiteY180" fmla="*/ 446761 h 478888"/>
              <a:gd name="connsiteX181" fmla="*/ 1212882 w 2176764"/>
              <a:gd name="connsiteY181" fmla="*/ 443170 h 478888"/>
              <a:gd name="connsiteX182" fmla="*/ 1216349 w 2176764"/>
              <a:gd name="connsiteY182" fmla="*/ 436545 h 478888"/>
              <a:gd name="connsiteX183" fmla="*/ 1217339 w 2176764"/>
              <a:gd name="connsiteY183" fmla="*/ 426206 h 478888"/>
              <a:gd name="connsiteX184" fmla="*/ 1217339 w 2176764"/>
              <a:gd name="connsiteY184" fmla="*/ 370484 h 478888"/>
              <a:gd name="connsiteX185" fmla="*/ 1228360 w 2176764"/>
              <a:gd name="connsiteY185" fmla="*/ 370484 h 478888"/>
              <a:gd name="connsiteX186" fmla="*/ 1228360 w 2176764"/>
              <a:gd name="connsiteY186" fmla="*/ 428682 h 478888"/>
              <a:gd name="connsiteX187" fmla="*/ 1220187 w 2176764"/>
              <a:gd name="connsiteY187" fmla="*/ 450785 h 478888"/>
              <a:gd name="connsiteX188" fmla="*/ 1195794 w 2176764"/>
              <a:gd name="connsiteY188" fmla="*/ 457657 h 478888"/>
              <a:gd name="connsiteX189" fmla="*/ 1171524 w 2176764"/>
              <a:gd name="connsiteY189" fmla="*/ 451033 h 478888"/>
              <a:gd name="connsiteX190" fmla="*/ 1163476 w 2176764"/>
              <a:gd name="connsiteY190" fmla="*/ 428682 h 478888"/>
              <a:gd name="connsiteX191" fmla="*/ 962698 w 2176764"/>
              <a:gd name="connsiteY191" fmla="*/ 370484 h 478888"/>
              <a:gd name="connsiteX192" fmla="*/ 975576 w 2176764"/>
              <a:gd name="connsiteY192" fmla="*/ 370484 h 478888"/>
              <a:gd name="connsiteX193" fmla="*/ 998731 w 2176764"/>
              <a:gd name="connsiteY193" fmla="*/ 409366 h 478888"/>
              <a:gd name="connsiteX194" fmla="*/ 999474 w 2176764"/>
              <a:gd name="connsiteY194" fmla="*/ 409366 h 478888"/>
              <a:gd name="connsiteX195" fmla="*/ 1022506 w 2176764"/>
              <a:gd name="connsiteY195" fmla="*/ 370484 h 478888"/>
              <a:gd name="connsiteX196" fmla="*/ 1034764 w 2176764"/>
              <a:gd name="connsiteY196" fmla="*/ 370484 h 478888"/>
              <a:gd name="connsiteX197" fmla="*/ 1004180 w 2176764"/>
              <a:gd name="connsiteY197" fmla="*/ 419395 h 478888"/>
              <a:gd name="connsiteX198" fmla="*/ 1004180 w 2176764"/>
              <a:gd name="connsiteY198" fmla="*/ 456419 h 478888"/>
              <a:gd name="connsiteX199" fmla="*/ 993035 w 2176764"/>
              <a:gd name="connsiteY199" fmla="*/ 456419 h 478888"/>
              <a:gd name="connsiteX200" fmla="*/ 993035 w 2176764"/>
              <a:gd name="connsiteY200" fmla="*/ 419519 h 478888"/>
              <a:gd name="connsiteX201" fmla="*/ 811422 w 2176764"/>
              <a:gd name="connsiteY201" fmla="*/ 370484 h 478888"/>
              <a:gd name="connsiteX202" fmla="*/ 836187 w 2176764"/>
              <a:gd name="connsiteY202" fmla="*/ 370484 h 478888"/>
              <a:gd name="connsiteX203" fmla="*/ 853089 w 2176764"/>
              <a:gd name="connsiteY203" fmla="*/ 372156 h 478888"/>
              <a:gd name="connsiteX204" fmla="*/ 866153 w 2176764"/>
              <a:gd name="connsiteY204" fmla="*/ 378533 h 478888"/>
              <a:gd name="connsiteX205" fmla="*/ 874635 w 2176764"/>
              <a:gd name="connsiteY205" fmla="*/ 391659 h 478888"/>
              <a:gd name="connsiteX206" fmla="*/ 877669 w 2176764"/>
              <a:gd name="connsiteY206" fmla="*/ 413452 h 478888"/>
              <a:gd name="connsiteX207" fmla="*/ 874635 w 2176764"/>
              <a:gd name="connsiteY207" fmla="*/ 434192 h 478888"/>
              <a:gd name="connsiteX208" fmla="*/ 866153 w 2176764"/>
              <a:gd name="connsiteY208" fmla="*/ 447380 h 478888"/>
              <a:gd name="connsiteX209" fmla="*/ 853089 w 2176764"/>
              <a:gd name="connsiteY209" fmla="*/ 454376 h 478888"/>
              <a:gd name="connsiteX210" fmla="*/ 836187 w 2176764"/>
              <a:gd name="connsiteY210" fmla="*/ 456419 h 478888"/>
              <a:gd name="connsiteX211" fmla="*/ 811422 w 2176764"/>
              <a:gd name="connsiteY211" fmla="*/ 456419 h 478888"/>
              <a:gd name="connsiteX212" fmla="*/ 716172 w 2176764"/>
              <a:gd name="connsiteY212" fmla="*/ 370484 h 478888"/>
              <a:gd name="connsiteX213" fmla="*/ 740937 w 2176764"/>
              <a:gd name="connsiteY213" fmla="*/ 370484 h 478888"/>
              <a:gd name="connsiteX214" fmla="*/ 757839 w 2176764"/>
              <a:gd name="connsiteY214" fmla="*/ 372156 h 478888"/>
              <a:gd name="connsiteX215" fmla="*/ 770903 w 2176764"/>
              <a:gd name="connsiteY215" fmla="*/ 378533 h 478888"/>
              <a:gd name="connsiteX216" fmla="*/ 779385 w 2176764"/>
              <a:gd name="connsiteY216" fmla="*/ 391659 h 478888"/>
              <a:gd name="connsiteX217" fmla="*/ 782419 w 2176764"/>
              <a:gd name="connsiteY217" fmla="*/ 413452 h 478888"/>
              <a:gd name="connsiteX218" fmla="*/ 779385 w 2176764"/>
              <a:gd name="connsiteY218" fmla="*/ 434192 h 478888"/>
              <a:gd name="connsiteX219" fmla="*/ 770903 w 2176764"/>
              <a:gd name="connsiteY219" fmla="*/ 447380 h 478888"/>
              <a:gd name="connsiteX220" fmla="*/ 757839 w 2176764"/>
              <a:gd name="connsiteY220" fmla="*/ 454376 h 478888"/>
              <a:gd name="connsiteX221" fmla="*/ 740937 w 2176764"/>
              <a:gd name="connsiteY221" fmla="*/ 456419 h 478888"/>
              <a:gd name="connsiteX222" fmla="*/ 716172 w 2176764"/>
              <a:gd name="connsiteY222" fmla="*/ 456419 h 478888"/>
              <a:gd name="connsiteX223" fmla="*/ 643458 w 2176764"/>
              <a:gd name="connsiteY223" fmla="*/ 370484 h 478888"/>
              <a:gd name="connsiteX224" fmla="*/ 658317 w 2176764"/>
              <a:gd name="connsiteY224" fmla="*/ 370484 h 478888"/>
              <a:gd name="connsiteX225" fmla="*/ 690759 w 2176764"/>
              <a:gd name="connsiteY225" fmla="*/ 456419 h 478888"/>
              <a:gd name="connsiteX226" fmla="*/ 678996 w 2176764"/>
              <a:gd name="connsiteY226" fmla="*/ 456419 h 478888"/>
              <a:gd name="connsiteX227" fmla="*/ 669709 w 2176764"/>
              <a:gd name="connsiteY227" fmla="*/ 430787 h 478888"/>
              <a:gd name="connsiteX228" fmla="*/ 631695 w 2176764"/>
              <a:gd name="connsiteY228" fmla="*/ 430787 h 478888"/>
              <a:gd name="connsiteX229" fmla="*/ 622284 w 2176764"/>
              <a:gd name="connsiteY229" fmla="*/ 456419 h 478888"/>
              <a:gd name="connsiteX230" fmla="*/ 610892 w 2176764"/>
              <a:gd name="connsiteY230" fmla="*/ 456419 h 478888"/>
              <a:gd name="connsiteX231" fmla="*/ 1722269 w 2176764"/>
              <a:gd name="connsiteY231" fmla="*/ 369246 h 478888"/>
              <a:gd name="connsiteX232" fmla="*/ 1738367 w 2176764"/>
              <a:gd name="connsiteY232" fmla="*/ 371289 h 478888"/>
              <a:gd name="connsiteX233" fmla="*/ 1749944 w 2176764"/>
              <a:gd name="connsiteY233" fmla="*/ 378409 h 478888"/>
              <a:gd name="connsiteX234" fmla="*/ 1756940 w 2176764"/>
              <a:gd name="connsiteY234" fmla="*/ 391968 h 478888"/>
              <a:gd name="connsiteX235" fmla="*/ 1759293 w 2176764"/>
              <a:gd name="connsiteY235" fmla="*/ 413452 h 478888"/>
              <a:gd name="connsiteX236" fmla="*/ 1756940 w 2176764"/>
              <a:gd name="connsiteY236" fmla="*/ 434997 h 478888"/>
              <a:gd name="connsiteX237" fmla="*/ 1749944 w 2176764"/>
              <a:gd name="connsiteY237" fmla="*/ 448556 h 478888"/>
              <a:gd name="connsiteX238" fmla="*/ 1738367 w 2176764"/>
              <a:gd name="connsiteY238" fmla="*/ 455614 h 478888"/>
              <a:gd name="connsiteX239" fmla="*/ 1722269 w 2176764"/>
              <a:gd name="connsiteY239" fmla="*/ 457657 h 478888"/>
              <a:gd name="connsiteX240" fmla="*/ 1706234 w 2176764"/>
              <a:gd name="connsiteY240" fmla="*/ 455614 h 478888"/>
              <a:gd name="connsiteX241" fmla="*/ 1694656 w 2176764"/>
              <a:gd name="connsiteY241" fmla="*/ 448556 h 478888"/>
              <a:gd name="connsiteX242" fmla="*/ 1687598 w 2176764"/>
              <a:gd name="connsiteY242" fmla="*/ 434997 h 478888"/>
              <a:gd name="connsiteX243" fmla="*/ 1685246 w 2176764"/>
              <a:gd name="connsiteY243" fmla="*/ 413452 h 478888"/>
              <a:gd name="connsiteX244" fmla="*/ 1687598 w 2176764"/>
              <a:gd name="connsiteY244" fmla="*/ 391968 h 478888"/>
              <a:gd name="connsiteX245" fmla="*/ 1694656 w 2176764"/>
              <a:gd name="connsiteY245" fmla="*/ 378409 h 478888"/>
              <a:gd name="connsiteX246" fmla="*/ 1706234 w 2176764"/>
              <a:gd name="connsiteY246" fmla="*/ 371289 h 478888"/>
              <a:gd name="connsiteX247" fmla="*/ 1722269 w 2176764"/>
              <a:gd name="connsiteY247" fmla="*/ 369246 h 478888"/>
              <a:gd name="connsiteX248" fmla="*/ 1631477 w 2176764"/>
              <a:gd name="connsiteY248" fmla="*/ 369246 h 478888"/>
              <a:gd name="connsiteX249" fmla="*/ 1637606 w 2176764"/>
              <a:gd name="connsiteY249" fmla="*/ 369494 h 478888"/>
              <a:gd name="connsiteX250" fmla="*/ 1643736 w 2176764"/>
              <a:gd name="connsiteY250" fmla="*/ 370175 h 478888"/>
              <a:gd name="connsiteX251" fmla="*/ 1649370 w 2176764"/>
              <a:gd name="connsiteY251" fmla="*/ 371227 h 478888"/>
              <a:gd name="connsiteX252" fmla="*/ 1653889 w 2176764"/>
              <a:gd name="connsiteY252" fmla="*/ 372590 h 478888"/>
              <a:gd name="connsiteX253" fmla="*/ 1653889 w 2176764"/>
              <a:gd name="connsiteY253" fmla="*/ 382496 h 478888"/>
              <a:gd name="connsiteX254" fmla="*/ 1644045 w 2176764"/>
              <a:gd name="connsiteY254" fmla="*/ 379895 h 478888"/>
              <a:gd name="connsiteX255" fmla="*/ 1631972 w 2176764"/>
              <a:gd name="connsiteY255" fmla="*/ 379028 h 478888"/>
              <a:gd name="connsiteX256" fmla="*/ 1619156 w 2176764"/>
              <a:gd name="connsiteY256" fmla="*/ 380514 h 478888"/>
              <a:gd name="connsiteX257" fmla="*/ 1609622 w 2176764"/>
              <a:gd name="connsiteY257" fmla="*/ 385839 h 478888"/>
              <a:gd name="connsiteX258" fmla="*/ 1603678 w 2176764"/>
              <a:gd name="connsiteY258" fmla="*/ 396364 h 478888"/>
              <a:gd name="connsiteX259" fmla="*/ 1601635 w 2176764"/>
              <a:gd name="connsiteY259" fmla="*/ 413452 h 478888"/>
              <a:gd name="connsiteX260" fmla="*/ 1603554 w 2176764"/>
              <a:gd name="connsiteY260" fmla="*/ 431221 h 478888"/>
              <a:gd name="connsiteX261" fmla="*/ 1609312 w 2176764"/>
              <a:gd name="connsiteY261" fmla="*/ 441684 h 478888"/>
              <a:gd name="connsiteX262" fmla="*/ 1618661 w 2176764"/>
              <a:gd name="connsiteY262" fmla="*/ 446699 h 478888"/>
              <a:gd name="connsiteX263" fmla="*/ 1631477 w 2176764"/>
              <a:gd name="connsiteY263" fmla="*/ 447999 h 478888"/>
              <a:gd name="connsiteX264" fmla="*/ 1638473 w 2176764"/>
              <a:gd name="connsiteY264" fmla="*/ 447627 h 478888"/>
              <a:gd name="connsiteX265" fmla="*/ 1645469 w 2176764"/>
              <a:gd name="connsiteY265" fmla="*/ 446389 h 478888"/>
              <a:gd name="connsiteX266" fmla="*/ 1645469 w 2176764"/>
              <a:gd name="connsiteY266" fmla="*/ 419767 h 478888"/>
              <a:gd name="connsiteX267" fmla="*/ 1628258 w 2176764"/>
              <a:gd name="connsiteY267" fmla="*/ 419767 h 478888"/>
              <a:gd name="connsiteX268" fmla="*/ 1628258 w 2176764"/>
              <a:gd name="connsiteY268" fmla="*/ 410356 h 478888"/>
              <a:gd name="connsiteX269" fmla="*/ 1656118 w 2176764"/>
              <a:gd name="connsiteY269" fmla="*/ 410356 h 478888"/>
              <a:gd name="connsiteX270" fmla="*/ 1656118 w 2176764"/>
              <a:gd name="connsiteY270" fmla="*/ 454066 h 478888"/>
              <a:gd name="connsiteX271" fmla="*/ 1644912 w 2176764"/>
              <a:gd name="connsiteY271" fmla="*/ 456605 h 478888"/>
              <a:gd name="connsiteX272" fmla="*/ 1630239 w 2176764"/>
              <a:gd name="connsiteY272" fmla="*/ 457657 h 478888"/>
              <a:gd name="connsiteX273" fmla="*/ 1613398 w 2176764"/>
              <a:gd name="connsiteY273" fmla="*/ 455800 h 478888"/>
              <a:gd name="connsiteX274" fmla="*/ 1600768 w 2176764"/>
              <a:gd name="connsiteY274" fmla="*/ 449051 h 478888"/>
              <a:gd name="connsiteX275" fmla="*/ 1592782 w 2176764"/>
              <a:gd name="connsiteY275" fmla="*/ 435555 h 478888"/>
              <a:gd name="connsiteX276" fmla="*/ 1589996 w 2176764"/>
              <a:gd name="connsiteY276" fmla="*/ 413452 h 478888"/>
              <a:gd name="connsiteX277" fmla="*/ 1592844 w 2176764"/>
              <a:gd name="connsiteY277" fmla="*/ 392587 h 478888"/>
              <a:gd name="connsiteX278" fmla="*/ 1601016 w 2176764"/>
              <a:gd name="connsiteY278" fmla="*/ 378905 h 478888"/>
              <a:gd name="connsiteX279" fmla="*/ 1614080 w 2176764"/>
              <a:gd name="connsiteY279" fmla="*/ 371475 h 478888"/>
              <a:gd name="connsiteX280" fmla="*/ 1631477 w 2176764"/>
              <a:gd name="connsiteY280" fmla="*/ 369246 h 478888"/>
              <a:gd name="connsiteX281" fmla="*/ 1522244 w 2176764"/>
              <a:gd name="connsiteY281" fmla="*/ 369246 h 478888"/>
              <a:gd name="connsiteX282" fmla="*/ 1538342 w 2176764"/>
              <a:gd name="connsiteY282" fmla="*/ 371289 h 478888"/>
              <a:gd name="connsiteX283" fmla="*/ 1549919 w 2176764"/>
              <a:gd name="connsiteY283" fmla="*/ 378409 h 478888"/>
              <a:gd name="connsiteX284" fmla="*/ 1556915 w 2176764"/>
              <a:gd name="connsiteY284" fmla="*/ 391968 h 478888"/>
              <a:gd name="connsiteX285" fmla="*/ 1559268 w 2176764"/>
              <a:gd name="connsiteY285" fmla="*/ 413452 h 478888"/>
              <a:gd name="connsiteX286" fmla="*/ 1556915 w 2176764"/>
              <a:gd name="connsiteY286" fmla="*/ 434997 h 478888"/>
              <a:gd name="connsiteX287" fmla="*/ 1549919 w 2176764"/>
              <a:gd name="connsiteY287" fmla="*/ 448556 h 478888"/>
              <a:gd name="connsiteX288" fmla="*/ 1538342 w 2176764"/>
              <a:gd name="connsiteY288" fmla="*/ 455614 h 478888"/>
              <a:gd name="connsiteX289" fmla="*/ 1522244 w 2176764"/>
              <a:gd name="connsiteY289" fmla="*/ 457657 h 478888"/>
              <a:gd name="connsiteX290" fmla="*/ 1506209 w 2176764"/>
              <a:gd name="connsiteY290" fmla="*/ 455614 h 478888"/>
              <a:gd name="connsiteX291" fmla="*/ 1494631 w 2176764"/>
              <a:gd name="connsiteY291" fmla="*/ 448556 h 478888"/>
              <a:gd name="connsiteX292" fmla="*/ 1487573 w 2176764"/>
              <a:gd name="connsiteY292" fmla="*/ 434997 h 478888"/>
              <a:gd name="connsiteX293" fmla="*/ 1485221 w 2176764"/>
              <a:gd name="connsiteY293" fmla="*/ 413452 h 478888"/>
              <a:gd name="connsiteX294" fmla="*/ 1487573 w 2176764"/>
              <a:gd name="connsiteY294" fmla="*/ 391968 h 478888"/>
              <a:gd name="connsiteX295" fmla="*/ 1494631 w 2176764"/>
              <a:gd name="connsiteY295" fmla="*/ 378409 h 478888"/>
              <a:gd name="connsiteX296" fmla="*/ 1506209 w 2176764"/>
              <a:gd name="connsiteY296" fmla="*/ 371289 h 478888"/>
              <a:gd name="connsiteX297" fmla="*/ 1522244 w 2176764"/>
              <a:gd name="connsiteY297" fmla="*/ 369246 h 478888"/>
              <a:gd name="connsiteX298" fmla="*/ 1093619 w 2176764"/>
              <a:gd name="connsiteY298" fmla="*/ 369246 h 478888"/>
              <a:gd name="connsiteX299" fmla="*/ 1109717 w 2176764"/>
              <a:gd name="connsiteY299" fmla="*/ 371289 h 478888"/>
              <a:gd name="connsiteX300" fmla="*/ 1121294 w 2176764"/>
              <a:gd name="connsiteY300" fmla="*/ 378409 h 478888"/>
              <a:gd name="connsiteX301" fmla="*/ 1128290 w 2176764"/>
              <a:gd name="connsiteY301" fmla="*/ 391968 h 478888"/>
              <a:gd name="connsiteX302" fmla="*/ 1130643 w 2176764"/>
              <a:gd name="connsiteY302" fmla="*/ 413452 h 478888"/>
              <a:gd name="connsiteX303" fmla="*/ 1128290 w 2176764"/>
              <a:gd name="connsiteY303" fmla="*/ 434997 h 478888"/>
              <a:gd name="connsiteX304" fmla="*/ 1121294 w 2176764"/>
              <a:gd name="connsiteY304" fmla="*/ 448556 h 478888"/>
              <a:gd name="connsiteX305" fmla="*/ 1109717 w 2176764"/>
              <a:gd name="connsiteY305" fmla="*/ 455614 h 478888"/>
              <a:gd name="connsiteX306" fmla="*/ 1093619 w 2176764"/>
              <a:gd name="connsiteY306" fmla="*/ 457657 h 478888"/>
              <a:gd name="connsiteX307" fmla="*/ 1077584 w 2176764"/>
              <a:gd name="connsiteY307" fmla="*/ 455614 h 478888"/>
              <a:gd name="connsiteX308" fmla="*/ 1066006 w 2176764"/>
              <a:gd name="connsiteY308" fmla="*/ 448556 h 478888"/>
              <a:gd name="connsiteX309" fmla="*/ 1058948 w 2176764"/>
              <a:gd name="connsiteY309" fmla="*/ 434997 h 478888"/>
              <a:gd name="connsiteX310" fmla="*/ 1056596 w 2176764"/>
              <a:gd name="connsiteY310" fmla="*/ 413452 h 478888"/>
              <a:gd name="connsiteX311" fmla="*/ 1058948 w 2176764"/>
              <a:gd name="connsiteY311" fmla="*/ 391968 h 478888"/>
              <a:gd name="connsiteX312" fmla="*/ 1066006 w 2176764"/>
              <a:gd name="connsiteY312" fmla="*/ 378409 h 478888"/>
              <a:gd name="connsiteX313" fmla="*/ 1077584 w 2176764"/>
              <a:gd name="connsiteY313" fmla="*/ 371289 h 478888"/>
              <a:gd name="connsiteX314" fmla="*/ 1093619 w 2176764"/>
              <a:gd name="connsiteY314" fmla="*/ 369246 h 478888"/>
              <a:gd name="connsiteX315" fmla="*/ 184597 w 2176764"/>
              <a:gd name="connsiteY315" fmla="*/ 178247 h 478888"/>
              <a:gd name="connsiteX316" fmla="*/ 184597 w 2176764"/>
              <a:gd name="connsiteY316" fmla="*/ 300640 h 478888"/>
              <a:gd name="connsiteX317" fmla="*/ 245794 w 2176764"/>
              <a:gd name="connsiteY317" fmla="*/ 300641 h 478888"/>
              <a:gd name="connsiteX318" fmla="*/ 306991 w 2176764"/>
              <a:gd name="connsiteY318" fmla="*/ 239444 h 478888"/>
              <a:gd name="connsiteX319" fmla="*/ 245794 w 2176764"/>
              <a:gd name="connsiteY319" fmla="*/ 178247 h 478888"/>
              <a:gd name="connsiteX320" fmla="*/ 239444 w 2176764"/>
              <a:gd name="connsiteY320" fmla="*/ 83694 h 478888"/>
              <a:gd name="connsiteX321" fmla="*/ 284145 w 2176764"/>
              <a:gd name="connsiteY321" fmla="*/ 131523 h 478888"/>
              <a:gd name="connsiteX322" fmla="*/ 349575 w 2176764"/>
              <a:gd name="connsiteY322" fmla="*/ 129312 h 478888"/>
              <a:gd name="connsiteX323" fmla="*/ 347364 w 2176764"/>
              <a:gd name="connsiteY323" fmla="*/ 194742 h 478888"/>
              <a:gd name="connsiteX324" fmla="*/ 395193 w 2176764"/>
              <a:gd name="connsiteY324" fmla="*/ 239444 h 478888"/>
              <a:gd name="connsiteX325" fmla="*/ 347364 w 2176764"/>
              <a:gd name="connsiteY325" fmla="*/ 284145 h 478888"/>
              <a:gd name="connsiteX326" fmla="*/ 349575 w 2176764"/>
              <a:gd name="connsiteY326" fmla="*/ 349575 h 478888"/>
              <a:gd name="connsiteX327" fmla="*/ 284145 w 2176764"/>
              <a:gd name="connsiteY327" fmla="*/ 347364 h 478888"/>
              <a:gd name="connsiteX328" fmla="*/ 239444 w 2176764"/>
              <a:gd name="connsiteY328" fmla="*/ 395193 h 478888"/>
              <a:gd name="connsiteX329" fmla="*/ 194742 w 2176764"/>
              <a:gd name="connsiteY329" fmla="*/ 347364 h 478888"/>
              <a:gd name="connsiteX330" fmla="*/ 129312 w 2176764"/>
              <a:gd name="connsiteY330" fmla="*/ 349575 h 478888"/>
              <a:gd name="connsiteX331" fmla="*/ 131523 w 2176764"/>
              <a:gd name="connsiteY331" fmla="*/ 284145 h 478888"/>
              <a:gd name="connsiteX332" fmla="*/ 83694 w 2176764"/>
              <a:gd name="connsiteY332" fmla="*/ 239444 h 478888"/>
              <a:gd name="connsiteX333" fmla="*/ 131523 w 2176764"/>
              <a:gd name="connsiteY333" fmla="*/ 194742 h 478888"/>
              <a:gd name="connsiteX334" fmla="*/ 129312 w 2176764"/>
              <a:gd name="connsiteY334" fmla="*/ 129312 h 478888"/>
              <a:gd name="connsiteX335" fmla="*/ 194742 w 2176764"/>
              <a:gd name="connsiteY335" fmla="*/ 131523 h 478888"/>
              <a:gd name="connsiteX336" fmla="*/ 2066246 w 2176764"/>
              <a:gd name="connsiteY336" fmla="*/ 48339 h 478888"/>
              <a:gd name="connsiteX337" fmla="*/ 2039728 w 2176764"/>
              <a:gd name="connsiteY337" fmla="*/ 52606 h 478888"/>
              <a:gd name="connsiteX338" fmla="*/ 2023574 w 2176764"/>
              <a:gd name="connsiteY338" fmla="*/ 66018 h 478888"/>
              <a:gd name="connsiteX339" fmla="*/ 2015649 w 2176764"/>
              <a:gd name="connsiteY339" fmla="*/ 89640 h 478888"/>
              <a:gd name="connsiteX340" fmla="*/ 2013515 w 2176764"/>
              <a:gd name="connsiteY340" fmla="*/ 124234 h 478888"/>
              <a:gd name="connsiteX341" fmla="*/ 2015649 w 2176764"/>
              <a:gd name="connsiteY341" fmla="*/ 159286 h 478888"/>
              <a:gd name="connsiteX342" fmla="*/ 2023574 w 2176764"/>
              <a:gd name="connsiteY342" fmla="*/ 182451 h 478888"/>
              <a:gd name="connsiteX343" fmla="*/ 2039728 w 2176764"/>
              <a:gd name="connsiteY343" fmla="*/ 195405 h 478888"/>
              <a:gd name="connsiteX344" fmla="*/ 2066246 w 2176764"/>
              <a:gd name="connsiteY344" fmla="*/ 199520 h 478888"/>
              <a:gd name="connsiteX345" fmla="*/ 2092611 w 2176764"/>
              <a:gd name="connsiteY345" fmla="*/ 195405 h 478888"/>
              <a:gd name="connsiteX346" fmla="*/ 2108613 w 2176764"/>
              <a:gd name="connsiteY346" fmla="*/ 182451 h 478888"/>
              <a:gd name="connsiteX347" fmla="*/ 2116538 w 2176764"/>
              <a:gd name="connsiteY347" fmla="*/ 159286 h 478888"/>
              <a:gd name="connsiteX348" fmla="*/ 2118671 w 2176764"/>
              <a:gd name="connsiteY348" fmla="*/ 124234 h 478888"/>
              <a:gd name="connsiteX349" fmla="*/ 2116538 w 2176764"/>
              <a:gd name="connsiteY349" fmla="*/ 89640 h 478888"/>
              <a:gd name="connsiteX350" fmla="*/ 2108613 w 2176764"/>
              <a:gd name="connsiteY350" fmla="*/ 66018 h 478888"/>
              <a:gd name="connsiteX351" fmla="*/ 2092611 w 2176764"/>
              <a:gd name="connsiteY351" fmla="*/ 52606 h 478888"/>
              <a:gd name="connsiteX352" fmla="*/ 2066246 w 2176764"/>
              <a:gd name="connsiteY352" fmla="*/ 48339 h 478888"/>
              <a:gd name="connsiteX353" fmla="*/ 1561421 w 2176764"/>
              <a:gd name="connsiteY353" fmla="*/ 48339 h 478888"/>
              <a:gd name="connsiteX354" fmla="*/ 1534903 w 2176764"/>
              <a:gd name="connsiteY354" fmla="*/ 52606 h 478888"/>
              <a:gd name="connsiteX355" fmla="*/ 1518749 w 2176764"/>
              <a:gd name="connsiteY355" fmla="*/ 66018 h 478888"/>
              <a:gd name="connsiteX356" fmla="*/ 1510824 w 2176764"/>
              <a:gd name="connsiteY356" fmla="*/ 89640 h 478888"/>
              <a:gd name="connsiteX357" fmla="*/ 1508690 w 2176764"/>
              <a:gd name="connsiteY357" fmla="*/ 124234 h 478888"/>
              <a:gd name="connsiteX358" fmla="*/ 1510824 w 2176764"/>
              <a:gd name="connsiteY358" fmla="*/ 159286 h 478888"/>
              <a:gd name="connsiteX359" fmla="*/ 1518749 w 2176764"/>
              <a:gd name="connsiteY359" fmla="*/ 182451 h 478888"/>
              <a:gd name="connsiteX360" fmla="*/ 1534903 w 2176764"/>
              <a:gd name="connsiteY360" fmla="*/ 195405 h 478888"/>
              <a:gd name="connsiteX361" fmla="*/ 1561421 w 2176764"/>
              <a:gd name="connsiteY361" fmla="*/ 199520 h 478888"/>
              <a:gd name="connsiteX362" fmla="*/ 1587786 w 2176764"/>
              <a:gd name="connsiteY362" fmla="*/ 195405 h 478888"/>
              <a:gd name="connsiteX363" fmla="*/ 1603788 w 2176764"/>
              <a:gd name="connsiteY363" fmla="*/ 182451 h 478888"/>
              <a:gd name="connsiteX364" fmla="*/ 1611713 w 2176764"/>
              <a:gd name="connsiteY364" fmla="*/ 159286 h 478888"/>
              <a:gd name="connsiteX365" fmla="*/ 1613846 w 2176764"/>
              <a:gd name="connsiteY365" fmla="*/ 124234 h 478888"/>
              <a:gd name="connsiteX366" fmla="*/ 1611713 w 2176764"/>
              <a:gd name="connsiteY366" fmla="*/ 89640 h 478888"/>
              <a:gd name="connsiteX367" fmla="*/ 1603788 w 2176764"/>
              <a:gd name="connsiteY367" fmla="*/ 66018 h 478888"/>
              <a:gd name="connsiteX368" fmla="*/ 1587786 w 2176764"/>
              <a:gd name="connsiteY368" fmla="*/ 52606 h 478888"/>
              <a:gd name="connsiteX369" fmla="*/ 1561421 w 2176764"/>
              <a:gd name="connsiteY369" fmla="*/ 48339 h 478888"/>
              <a:gd name="connsiteX370" fmla="*/ 239443 w 2176764"/>
              <a:gd name="connsiteY370" fmla="*/ 26641 h 478888"/>
              <a:gd name="connsiteX371" fmla="*/ 26640 w 2176764"/>
              <a:gd name="connsiteY371" fmla="*/ 239444 h 478888"/>
              <a:gd name="connsiteX372" fmla="*/ 239443 w 2176764"/>
              <a:gd name="connsiteY372" fmla="*/ 452247 h 478888"/>
              <a:gd name="connsiteX373" fmla="*/ 452246 w 2176764"/>
              <a:gd name="connsiteY373" fmla="*/ 239444 h 478888"/>
              <a:gd name="connsiteX374" fmla="*/ 239443 w 2176764"/>
              <a:gd name="connsiteY374" fmla="*/ 26641 h 478888"/>
              <a:gd name="connsiteX375" fmla="*/ 1282224 w 2176764"/>
              <a:gd name="connsiteY375" fmla="*/ 18469 h 478888"/>
              <a:gd name="connsiteX376" fmla="*/ 1322153 w 2176764"/>
              <a:gd name="connsiteY376" fmla="*/ 18469 h 478888"/>
              <a:gd name="connsiteX377" fmla="*/ 1322153 w 2176764"/>
              <a:gd name="connsiteY377" fmla="*/ 194948 h 478888"/>
              <a:gd name="connsiteX378" fmla="*/ 1409021 w 2176764"/>
              <a:gd name="connsiteY378" fmla="*/ 194948 h 478888"/>
              <a:gd name="connsiteX379" fmla="*/ 1409021 w 2176764"/>
              <a:gd name="connsiteY379" fmla="*/ 230000 h 478888"/>
              <a:gd name="connsiteX380" fmla="*/ 1282224 w 2176764"/>
              <a:gd name="connsiteY380" fmla="*/ 230000 h 478888"/>
              <a:gd name="connsiteX381" fmla="*/ 1082199 w 2176764"/>
              <a:gd name="connsiteY381" fmla="*/ 18469 h 478888"/>
              <a:gd name="connsiteX382" fmla="*/ 1207472 w 2176764"/>
              <a:gd name="connsiteY382" fmla="*/ 18469 h 478888"/>
              <a:gd name="connsiteX383" fmla="*/ 1207472 w 2176764"/>
              <a:gd name="connsiteY383" fmla="*/ 53216 h 478888"/>
              <a:gd name="connsiteX384" fmla="*/ 1122128 w 2176764"/>
              <a:gd name="connsiteY384" fmla="*/ 53216 h 478888"/>
              <a:gd name="connsiteX385" fmla="*/ 1122128 w 2176764"/>
              <a:gd name="connsiteY385" fmla="*/ 104422 h 478888"/>
              <a:gd name="connsiteX386" fmla="*/ 1201376 w 2176764"/>
              <a:gd name="connsiteY386" fmla="*/ 104422 h 478888"/>
              <a:gd name="connsiteX387" fmla="*/ 1201376 w 2176764"/>
              <a:gd name="connsiteY387" fmla="*/ 137646 h 478888"/>
              <a:gd name="connsiteX388" fmla="*/ 1122128 w 2176764"/>
              <a:gd name="connsiteY388" fmla="*/ 137646 h 478888"/>
              <a:gd name="connsiteX389" fmla="*/ 1122128 w 2176764"/>
              <a:gd name="connsiteY389" fmla="*/ 194948 h 478888"/>
              <a:gd name="connsiteX390" fmla="*/ 1212958 w 2176764"/>
              <a:gd name="connsiteY390" fmla="*/ 194948 h 478888"/>
              <a:gd name="connsiteX391" fmla="*/ 1212958 w 2176764"/>
              <a:gd name="connsiteY391" fmla="*/ 230000 h 478888"/>
              <a:gd name="connsiteX392" fmla="*/ 1082199 w 2176764"/>
              <a:gd name="connsiteY392" fmla="*/ 230000 h 478888"/>
              <a:gd name="connsiteX393" fmla="*/ 825024 w 2176764"/>
              <a:gd name="connsiteY393" fmla="*/ 18469 h 478888"/>
              <a:gd name="connsiteX394" fmla="*/ 864953 w 2176764"/>
              <a:gd name="connsiteY394" fmla="*/ 18469 h 478888"/>
              <a:gd name="connsiteX395" fmla="*/ 864953 w 2176764"/>
              <a:gd name="connsiteY395" fmla="*/ 100155 h 478888"/>
              <a:gd name="connsiteX396" fmla="*/ 955478 w 2176764"/>
              <a:gd name="connsiteY396" fmla="*/ 100155 h 478888"/>
              <a:gd name="connsiteX397" fmla="*/ 955478 w 2176764"/>
              <a:gd name="connsiteY397" fmla="*/ 18469 h 478888"/>
              <a:gd name="connsiteX398" fmla="*/ 995407 w 2176764"/>
              <a:gd name="connsiteY398" fmla="*/ 18469 h 478888"/>
              <a:gd name="connsiteX399" fmla="*/ 995407 w 2176764"/>
              <a:gd name="connsiteY399" fmla="*/ 230000 h 478888"/>
              <a:gd name="connsiteX400" fmla="*/ 955478 w 2176764"/>
              <a:gd name="connsiteY400" fmla="*/ 230000 h 478888"/>
              <a:gd name="connsiteX401" fmla="*/ 955478 w 2176764"/>
              <a:gd name="connsiteY401" fmla="*/ 133378 h 478888"/>
              <a:gd name="connsiteX402" fmla="*/ 864953 w 2176764"/>
              <a:gd name="connsiteY402" fmla="*/ 133378 h 478888"/>
              <a:gd name="connsiteX403" fmla="*/ 864953 w 2176764"/>
              <a:gd name="connsiteY403" fmla="*/ 230000 h 478888"/>
              <a:gd name="connsiteX404" fmla="*/ 825024 w 2176764"/>
              <a:gd name="connsiteY404" fmla="*/ 230000 h 478888"/>
              <a:gd name="connsiteX405" fmla="*/ 615017 w 2176764"/>
              <a:gd name="connsiteY405" fmla="*/ 18469 h 478888"/>
              <a:gd name="connsiteX406" fmla="*/ 769855 w 2176764"/>
              <a:gd name="connsiteY406" fmla="*/ 18469 h 478888"/>
              <a:gd name="connsiteX407" fmla="*/ 769855 w 2176764"/>
              <a:gd name="connsiteY407" fmla="*/ 53521 h 478888"/>
              <a:gd name="connsiteX408" fmla="*/ 712248 w 2176764"/>
              <a:gd name="connsiteY408" fmla="*/ 53521 h 478888"/>
              <a:gd name="connsiteX409" fmla="*/ 712248 w 2176764"/>
              <a:gd name="connsiteY409" fmla="*/ 230000 h 478888"/>
              <a:gd name="connsiteX410" fmla="*/ 672319 w 2176764"/>
              <a:gd name="connsiteY410" fmla="*/ 230000 h 478888"/>
              <a:gd name="connsiteX411" fmla="*/ 672319 w 2176764"/>
              <a:gd name="connsiteY411" fmla="*/ 53521 h 478888"/>
              <a:gd name="connsiteX412" fmla="*/ 615017 w 2176764"/>
              <a:gd name="connsiteY412" fmla="*/ 53521 h 478888"/>
              <a:gd name="connsiteX413" fmla="*/ 2066246 w 2176764"/>
              <a:gd name="connsiteY413" fmla="*/ 15421 h 478888"/>
              <a:gd name="connsiteX414" fmla="*/ 2106632 w 2176764"/>
              <a:gd name="connsiteY414" fmla="*/ 20450 h 478888"/>
              <a:gd name="connsiteX415" fmla="*/ 2136197 w 2176764"/>
              <a:gd name="connsiteY415" fmla="*/ 37824 h 478888"/>
              <a:gd name="connsiteX416" fmla="*/ 2154333 w 2176764"/>
              <a:gd name="connsiteY416" fmla="*/ 71199 h 478888"/>
              <a:gd name="connsiteX417" fmla="*/ 2160429 w 2176764"/>
              <a:gd name="connsiteY417" fmla="*/ 124234 h 478888"/>
              <a:gd name="connsiteX418" fmla="*/ 2154333 w 2176764"/>
              <a:gd name="connsiteY418" fmla="*/ 177574 h 478888"/>
              <a:gd name="connsiteX419" fmla="*/ 2136197 w 2176764"/>
              <a:gd name="connsiteY419" fmla="*/ 210950 h 478888"/>
              <a:gd name="connsiteX420" fmla="*/ 2106632 w 2176764"/>
              <a:gd name="connsiteY420" fmla="*/ 228171 h 478888"/>
              <a:gd name="connsiteX421" fmla="*/ 2066246 w 2176764"/>
              <a:gd name="connsiteY421" fmla="*/ 233048 h 478888"/>
              <a:gd name="connsiteX422" fmla="*/ 2025707 w 2176764"/>
              <a:gd name="connsiteY422" fmla="*/ 228171 h 478888"/>
              <a:gd name="connsiteX423" fmla="*/ 1996142 w 2176764"/>
              <a:gd name="connsiteY423" fmla="*/ 210950 h 478888"/>
              <a:gd name="connsiteX424" fmla="*/ 1978006 w 2176764"/>
              <a:gd name="connsiteY424" fmla="*/ 177574 h 478888"/>
              <a:gd name="connsiteX425" fmla="*/ 1971758 w 2176764"/>
              <a:gd name="connsiteY425" fmla="*/ 124234 h 478888"/>
              <a:gd name="connsiteX426" fmla="*/ 1978006 w 2176764"/>
              <a:gd name="connsiteY426" fmla="*/ 71199 h 478888"/>
              <a:gd name="connsiteX427" fmla="*/ 1996142 w 2176764"/>
              <a:gd name="connsiteY427" fmla="*/ 37824 h 478888"/>
              <a:gd name="connsiteX428" fmla="*/ 2025707 w 2176764"/>
              <a:gd name="connsiteY428" fmla="*/ 20450 h 478888"/>
              <a:gd name="connsiteX429" fmla="*/ 2066246 w 2176764"/>
              <a:gd name="connsiteY429" fmla="*/ 15421 h 478888"/>
              <a:gd name="connsiteX430" fmla="*/ 1838179 w 2176764"/>
              <a:gd name="connsiteY430" fmla="*/ 15421 h 478888"/>
              <a:gd name="connsiteX431" fmla="*/ 1853419 w 2176764"/>
              <a:gd name="connsiteY431" fmla="*/ 16030 h 478888"/>
              <a:gd name="connsiteX432" fmla="*/ 1868964 w 2176764"/>
              <a:gd name="connsiteY432" fmla="*/ 17554 h 478888"/>
              <a:gd name="connsiteX433" fmla="*/ 1883137 w 2176764"/>
              <a:gd name="connsiteY433" fmla="*/ 19840 h 478888"/>
              <a:gd name="connsiteX434" fmla="*/ 1894262 w 2176764"/>
              <a:gd name="connsiteY434" fmla="*/ 23041 h 478888"/>
              <a:gd name="connsiteX435" fmla="*/ 1894262 w 2176764"/>
              <a:gd name="connsiteY435" fmla="*/ 58398 h 478888"/>
              <a:gd name="connsiteX436" fmla="*/ 1869116 w 2176764"/>
              <a:gd name="connsiteY436" fmla="*/ 51997 h 478888"/>
              <a:gd name="connsiteX437" fmla="*/ 1840922 w 2176764"/>
              <a:gd name="connsiteY437" fmla="*/ 49863 h 478888"/>
              <a:gd name="connsiteX438" fmla="*/ 1812728 w 2176764"/>
              <a:gd name="connsiteY438" fmla="*/ 53216 h 478888"/>
              <a:gd name="connsiteX439" fmla="*/ 1792611 w 2176764"/>
              <a:gd name="connsiteY439" fmla="*/ 65103 h 478888"/>
              <a:gd name="connsiteX440" fmla="*/ 1780572 w 2176764"/>
              <a:gd name="connsiteY440" fmla="*/ 87963 h 478888"/>
              <a:gd name="connsiteX441" fmla="*/ 1776609 w 2176764"/>
              <a:gd name="connsiteY441" fmla="*/ 124234 h 478888"/>
              <a:gd name="connsiteX442" fmla="*/ 1780267 w 2176764"/>
              <a:gd name="connsiteY442" fmla="*/ 162030 h 478888"/>
              <a:gd name="connsiteX443" fmla="*/ 1791545 w 2176764"/>
              <a:gd name="connsiteY443" fmla="*/ 184890 h 478888"/>
              <a:gd name="connsiteX444" fmla="*/ 1810899 w 2176764"/>
              <a:gd name="connsiteY444" fmla="*/ 196167 h 478888"/>
              <a:gd name="connsiteX445" fmla="*/ 1839093 w 2176764"/>
              <a:gd name="connsiteY445" fmla="*/ 199215 h 478888"/>
              <a:gd name="connsiteX446" fmla="*/ 1852962 w 2176764"/>
              <a:gd name="connsiteY446" fmla="*/ 198758 h 478888"/>
              <a:gd name="connsiteX447" fmla="*/ 1865611 w 2176764"/>
              <a:gd name="connsiteY447" fmla="*/ 196777 h 478888"/>
              <a:gd name="connsiteX448" fmla="*/ 1865611 w 2176764"/>
              <a:gd name="connsiteY448" fmla="*/ 144351 h 478888"/>
              <a:gd name="connsiteX449" fmla="*/ 1827511 w 2176764"/>
              <a:gd name="connsiteY449" fmla="*/ 144351 h 478888"/>
              <a:gd name="connsiteX450" fmla="*/ 1827511 w 2176764"/>
              <a:gd name="connsiteY450" fmla="*/ 110823 h 478888"/>
              <a:gd name="connsiteX451" fmla="*/ 1903101 w 2176764"/>
              <a:gd name="connsiteY451" fmla="*/ 110823 h 478888"/>
              <a:gd name="connsiteX452" fmla="*/ 1903101 w 2176764"/>
              <a:gd name="connsiteY452" fmla="*/ 223904 h 478888"/>
              <a:gd name="connsiteX453" fmla="*/ 1873536 w 2176764"/>
              <a:gd name="connsiteY453" fmla="*/ 230305 h 478888"/>
              <a:gd name="connsiteX454" fmla="*/ 1836045 w 2176764"/>
              <a:gd name="connsiteY454" fmla="*/ 233048 h 478888"/>
              <a:gd name="connsiteX455" fmla="*/ 1793069 w 2176764"/>
              <a:gd name="connsiteY455" fmla="*/ 228476 h 478888"/>
              <a:gd name="connsiteX456" fmla="*/ 1760912 w 2176764"/>
              <a:gd name="connsiteY456" fmla="*/ 211864 h 478888"/>
              <a:gd name="connsiteX457" fmla="*/ 1740643 w 2176764"/>
              <a:gd name="connsiteY457" fmla="*/ 178641 h 478888"/>
              <a:gd name="connsiteX458" fmla="*/ 1733633 w 2176764"/>
              <a:gd name="connsiteY458" fmla="*/ 124234 h 478888"/>
              <a:gd name="connsiteX459" fmla="*/ 1740795 w 2176764"/>
              <a:gd name="connsiteY459" fmla="*/ 72876 h 478888"/>
              <a:gd name="connsiteX460" fmla="*/ 1761522 w 2176764"/>
              <a:gd name="connsiteY460" fmla="*/ 39195 h 478888"/>
              <a:gd name="connsiteX461" fmla="*/ 1794440 w 2176764"/>
              <a:gd name="connsiteY461" fmla="*/ 20907 h 478888"/>
              <a:gd name="connsiteX462" fmla="*/ 1838179 w 2176764"/>
              <a:gd name="connsiteY462" fmla="*/ 15421 h 478888"/>
              <a:gd name="connsiteX463" fmla="*/ 1561421 w 2176764"/>
              <a:gd name="connsiteY463" fmla="*/ 15421 h 478888"/>
              <a:gd name="connsiteX464" fmla="*/ 1601807 w 2176764"/>
              <a:gd name="connsiteY464" fmla="*/ 20450 h 478888"/>
              <a:gd name="connsiteX465" fmla="*/ 1631372 w 2176764"/>
              <a:gd name="connsiteY465" fmla="*/ 37824 h 478888"/>
              <a:gd name="connsiteX466" fmla="*/ 1649508 w 2176764"/>
              <a:gd name="connsiteY466" fmla="*/ 71199 h 478888"/>
              <a:gd name="connsiteX467" fmla="*/ 1655604 w 2176764"/>
              <a:gd name="connsiteY467" fmla="*/ 124234 h 478888"/>
              <a:gd name="connsiteX468" fmla="*/ 1649508 w 2176764"/>
              <a:gd name="connsiteY468" fmla="*/ 177574 h 478888"/>
              <a:gd name="connsiteX469" fmla="*/ 1631372 w 2176764"/>
              <a:gd name="connsiteY469" fmla="*/ 210950 h 478888"/>
              <a:gd name="connsiteX470" fmla="*/ 1601807 w 2176764"/>
              <a:gd name="connsiteY470" fmla="*/ 228171 h 478888"/>
              <a:gd name="connsiteX471" fmla="*/ 1561421 w 2176764"/>
              <a:gd name="connsiteY471" fmla="*/ 233048 h 478888"/>
              <a:gd name="connsiteX472" fmla="*/ 1520882 w 2176764"/>
              <a:gd name="connsiteY472" fmla="*/ 228171 h 478888"/>
              <a:gd name="connsiteX473" fmla="*/ 1491317 w 2176764"/>
              <a:gd name="connsiteY473" fmla="*/ 210950 h 478888"/>
              <a:gd name="connsiteX474" fmla="*/ 1473181 w 2176764"/>
              <a:gd name="connsiteY474" fmla="*/ 177574 h 478888"/>
              <a:gd name="connsiteX475" fmla="*/ 1466933 w 2176764"/>
              <a:gd name="connsiteY475" fmla="*/ 124234 h 478888"/>
              <a:gd name="connsiteX476" fmla="*/ 1473181 w 2176764"/>
              <a:gd name="connsiteY476" fmla="*/ 71199 h 478888"/>
              <a:gd name="connsiteX477" fmla="*/ 1491317 w 2176764"/>
              <a:gd name="connsiteY477" fmla="*/ 37824 h 478888"/>
              <a:gd name="connsiteX478" fmla="*/ 1520882 w 2176764"/>
              <a:gd name="connsiteY478" fmla="*/ 20450 h 478888"/>
              <a:gd name="connsiteX479" fmla="*/ 1561421 w 2176764"/>
              <a:gd name="connsiteY479" fmla="*/ 15421 h 478888"/>
              <a:gd name="connsiteX480" fmla="*/ 239444 w 2176764"/>
              <a:gd name="connsiteY480" fmla="*/ 0 h 478888"/>
              <a:gd name="connsiteX481" fmla="*/ 478888 w 2176764"/>
              <a:gd name="connsiteY481" fmla="*/ 239444 h 478888"/>
              <a:gd name="connsiteX482" fmla="*/ 239444 w 2176764"/>
              <a:gd name="connsiteY482" fmla="*/ 478888 h 478888"/>
              <a:gd name="connsiteX483" fmla="*/ 0 w 2176764"/>
              <a:gd name="connsiteY483" fmla="*/ 239444 h 478888"/>
              <a:gd name="connsiteX484" fmla="*/ 239444 w 2176764"/>
              <a:gd name="connsiteY484" fmla="*/ 0 h 47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Lst>
            <a:rect l="l" t="t" r="r" b="b"/>
            <a:pathLst>
              <a:path w="2176764" h="478888">
                <a:moveTo>
                  <a:pt x="650145" y="380886"/>
                </a:moveTo>
                <a:lnTo>
                  <a:pt x="635410" y="420881"/>
                </a:lnTo>
                <a:lnTo>
                  <a:pt x="666118" y="420881"/>
                </a:lnTo>
                <a:lnTo>
                  <a:pt x="651631" y="380886"/>
                </a:lnTo>
                <a:close/>
                <a:moveTo>
                  <a:pt x="2041766" y="380143"/>
                </a:moveTo>
                <a:lnTo>
                  <a:pt x="2041766" y="412585"/>
                </a:lnTo>
                <a:lnTo>
                  <a:pt x="2051425" y="412585"/>
                </a:lnTo>
                <a:cubicBezTo>
                  <a:pt x="2055387" y="412585"/>
                  <a:pt x="2058792" y="412399"/>
                  <a:pt x="2061640" y="412028"/>
                </a:cubicBezTo>
                <a:cubicBezTo>
                  <a:pt x="2064488" y="411656"/>
                  <a:pt x="2066820" y="410893"/>
                  <a:pt x="2068636" y="409737"/>
                </a:cubicBezTo>
                <a:cubicBezTo>
                  <a:pt x="2070452" y="408581"/>
                  <a:pt x="2071794" y="406889"/>
                  <a:pt x="2072661" y="404660"/>
                </a:cubicBezTo>
                <a:cubicBezTo>
                  <a:pt x="2073528" y="402431"/>
                  <a:pt x="2073961" y="399501"/>
                  <a:pt x="2073961" y="395869"/>
                </a:cubicBezTo>
                <a:cubicBezTo>
                  <a:pt x="2073961" y="392649"/>
                  <a:pt x="2073528" y="390008"/>
                  <a:pt x="2072661" y="387944"/>
                </a:cubicBezTo>
                <a:cubicBezTo>
                  <a:pt x="2071794" y="385880"/>
                  <a:pt x="2070452" y="384270"/>
                  <a:pt x="2068636" y="383115"/>
                </a:cubicBezTo>
                <a:cubicBezTo>
                  <a:pt x="2066820" y="381959"/>
                  <a:pt x="2064488" y="381175"/>
                  <a:pt x="2061640" y="380762"/>
                </a:cubicBezTo>
                <a:cubicBezTo>
                  <a:pt x="2058792" y="380349"/>
                  <a:pt x="2055387" y="380143"/>
                  <a:pt x="2051425" y="380143"/>
                </a:cubicBezTo>
                <a:close/>
                <a:moveTo>
                  <a:pt x="1270241" y="380143"/>
                </a:moveTo>
                <a:lnTo>
                  <a:pt x="1270241" y="412585"/>
                </a:lnTo>
                <a:lnTo>
                  <a:pt x="1279900" y="412585"/>
                </a:lnTo>
                <a:cubicBezTo>
                  <a:pt x="1283862" y="412585"/>
                  <a:pt x="1287267" y="412399"/>
                  <a:pt x="1290115" y="412028"/>
                </a:cubicBezTo>
                <a:cubicBezTo>
                  <a:pt x="1292963" y="411656"/>
                  <a:pt x="1295295" y="410893"/>
                  <a:pt x="1297111" y="409737"/>
                </a:cubicBezTo>
                <a:cubicBezTo>
                  <a:pt x="1298928" y="408581"/>
                  <a:pt x="1300269" y="406889"/>
                  <a:pt x="1301136" y="404660"/>
                </a:cubicBezTo>
                <a:cubicBezTo>
                  <a:pt x="1302002" y="402431"/>
                  <a:pt x="1302436" y="399501"/>
                  <a:pt x="1302436" y="395869"/>
                </a:cubicBezTo>
                <a:cubicBezTo>
                  <a:pt x="1302436" y="392649"/>
                  <a:pt x="1302002" y="390008"/>
                  <a:pt x="1301136" y="387944"/>
                </a:cubicBezTo>
                <a:cubicBezTo>
                  <a:pt x="1300269" y="385880"/>
                  <a:pt x="1298928" y="384270"/>
                  <a:pt x="1297111" y="383115"/>
                </a:cubicBezTo>
                <a:cubicBezTo>
                  <a:pt x="1295295" y="381959"/>
                  <a:pt x="1292963" y="381175"/>
                  <a:pt x="1290115" y="380762"/>
                </a:cubicBezTo>
                <a:cubicBezTo>
                  <a:pt x="1287267" y="380349"/>
                  <a:pt x="1283862" y="380143"/>
                  <a:pt x="1279900" y="380143"/>
                </a:cubicBezTo>
                <a:close/>
                <a:moveTo>
                  <a:pt x="822566" y="380143"/>
                </a:moveTo>
                <a:lnTo>
                  <a:pt x="822566" y="446637"/>
                </a:lnTo>
                <a:lnTo>
                  <a:pt x="835939" y="446637"/>
                </a:lnTo>
                <a:cubicBezTo>
                  <a:pt x="840397" y="446637"/>
                  <a:pt x="844483" y="446121"/>
                  <a:pt x="848198" y="445089"/>
                </a:cubicBezTo>
                <a:cubicBezTo>
                  <a:pt x="851913" y="444057"/>
                  <a:pt x="855112" y="442282"/>
                  <a:pt x="857795" y="439765"/>
                </a:cubicBezTo>
                <a:cubicBezTo>
                  <a:pt x="860477" y="437247"/>
                  <a:pt x="862541" y="433842"/>
                  <a:pt x="863986" y="429549"/>
                </a:cubicBezTo>
                <a:cubicBezTo>
                  <a:pt x="865430" y="425256"/>
                  <a:pt x="866153" y="419891"/>
                  <a:pt x="866153" y="413452"/>
                </a:cubicBezTo>
                <a:cubicBezTo>
                  <a:pt x="866153" y="406600"/>
                  <a:pt x="865389" y="401007"/>
                  <a:pt x="863862" y="396673"/>
                </a:cubicBezTo>
                <a:cubicBezTo>
                  <a:pt x="862335" y="392340"/>
                  <a:pt x="860230" y="388955"/>
                  <a:pt x="857547" y="386520"/>
                </a:cubicBezTo>
                <a:cubicBezTo>
                  <a:pt x="854864" y="384085"/>
                  <a:pt x="851686" y="382413"/>
                  <a:pt x="848012" y="381505"/>
                </a:cubicBezTo>
                <a:cubicBezTo>
                  <a:pt x="844339" y="380597"/>
                  <a:pt x="840315" y="380143"/>
                  <a:pt x="835939" y="380143"/>
                </a:cubicBezTo>
                <a:close/>
                <a:moveTo>
                  <a:pt x="727316" y="380143"/>
                </a:moveTo>
                <a:lnTo>
                  <a:pt x="727316" y="446637"/>
                </a:lnTo>
                <a:lnTo>
                  <a:pt x="740690" y="446637"/>
                </a:lnTo>
                <a:cubicBezTo>
                  <a:pt x="745147" y="446637"/>
                  <a:pt x="749233" y="446121"/>
                  <a:pt x="752948" y="445089"/>
                </a:cubicBezTo>
                <a:cubicBezTo>
                  <a:pt x="756663" y="444057"/>
                  <a:pt x="759862" y="442282"/>
                  <a:pt x="762545" y="439765"/>
                </a:cubicBezTo>
                <a:cubicBezTo>
                  <a:pt x="765227" y="437247"/>
                  <a:pt x="767291" y="433842"/>
                  <a:pt x="768736" y="429549"/>
                </a:cubicBezTo>
                <a:cubicBezTo>
                  <a:pt x="770180" y="425256"/>
                  <a:pt x="770903" y="419891"/>
                  <a:pt x="770903" y="413452"/>
                </a:cubicBezTo>
                <a:cubicBezTo>
                  <a:pt x="770903" y="406600"/>
                  <a:pt x="770139" y="401007"/>
                  <a:pt x="768612" y="396673"/>
                </a:cubicBezTo>
                <a:cubicBezTo>
                  <a:pt x="767085" y="392340"/>
                  <a:pt x="764980" y="388955"/>
                  <a:pt x="762297" y="386520"/>
                </a:cubicBezTo>
                <a:cubicBezTo>
                  <a:pt x="759614" y="384085"/>
                  <a:pt x="756436" y="382413"/>
                  <a:pt x="752762" y="381505"/>
                </a:cubicBezTo>
                <a:cubicBezTo>
                  <a:pt x="749089" y="380597"/>
                  <a:pt x="745065" y="380143"/>
                  <a:pt x="740690" y="380143"/>
                </a:cubicBezTo>
                <a:close/>
                <a:moveTo>
                  <a:pt x="1722269" y="378657"/>
                </a:moveTo>
                <a:cubicBezTo>
                  <a:pt x="1717069" y="378657"/>
                  <a:pt x="1712817" y="379359"/>
                  <a:pt x="1709515" y="380762"/>
                </a:cubicBezTo>
                <a:cubicBezTo>
                  <a:pt x="1706213" y="382165"/>
                  <a:pt x="1703634" y="384291"/>
                  <a:pt x="1701776" y="387139"/>
                </a:cubicBezTo>
                <a:cubicBezTo>
                  <a:pt x="1699919" y="389987"/>
                  <a:pt x="1698639" y="393598"/>
                  <a:pt x="1697938" y="397974"/>
                </a:cubicBezTo>
                <a:cubicBezTo>
                  <a:pt x="1697236" y="402349"/>
                  <a:pt x="1696885" y="407508"/>
                  <a:pt x="1696885" y="413452"/>
                </a:cubicBezTo>
                <a:cubicBezTo>
                  <a:pt x="1696885" y="419560"/>
                  <a:pt x="1697236" y="424802"/>
                  <a:pt x="1697938" y="429178"/>
                </a:cubicBezTo>
                <a:cubicBezTo>
                  <a:pt x="1698639" y="433553"/>
                  <a:pt x="1699919" y="437144"/>
                  <a:pt x="1701776" y="439950"/>
                </a:cubicBezTo>
                <a:cubicBezTo>
                  <a:pt x="1703634" y="442757"/>
                  <a:pt x="1706213" y="444821"/>
                  <a:pt x="1709515" y="446142"/>
                </a:cubicBezTo>
                <a:cubicBezTo>
                  <a:pt x="1712817" y="447462"/>
                  <a:pt x="1717069" y="448123"/>
                  <a:pt x="1722269" y="448123"/>
                </a:cubicBezTo>
                <a:cubicBezTo>
                  <a:pt x="1727552" y="448123"/>
                  <a:pt x="1731845" y="447462"/>
                  <a:pt x="1735147" y="446142"/>
                </a:cubicBezTo>
                <a:cubicBezTo>
                  <a:pt x="1738449" y="444821"/>
                  <a:pt x="1741029" y="442757"/>
                  <a:pt x="1742886" y="439950"/>
                </a:cubicBezTo>
                <a:cubicBezTo>
                  <a:pt x="1744744" y="437144"/>
                  <a:pt x="1746023" y="433553"/>
                  <a:pt x="1746725" y="429178"/>
                </a:cubicBezTo>
                <a:cubicBezTo>
                  <a:pt x="1747426" y="424802"/>
                  <a:pt x="1747777" y="419560"/>
                  <a:pt x="1747777" y="413452"/>
                </a:cubicBezTo>
                <a:cubicBezTo>
                  <a:pt x="1747777" y="407508"/>
                  <a:pt x="1747426" y="402349"/>
                  <a:pt x="1746725" y="397974"/>
                </a:cubicBezTo>
                <a:cubicBezTo>
                  <a:pt x="1746023" y="393598"/>
                  <a:pt x="1744744" y="389987"/>
                  <a:pt x="1742886" y="387139"/>
                </a:cubicBezTo>
                <a:cubicBezTo>
                  <a:pt x="1741029" y="384291"/>
                  <a:pt x="1738449" y="382165"/>
                  <a:pt x="1735147" y="380762"/>
                </a:cubicBezTo>
                <a:cubicBezTo>
                  <a:pt x="1731845" y="379359"/>
                  <a:pt x="1727552" y="378657"/>
                  <a:pt x="1722269" y="378657"/>
                </a:cubicBezTo>
                <a:close/>
                <a:moveTo>
                  <a:pt x="1522244" y="378657"/>
                </a:moveTo>
                <a:cubicBezTo>
                  <a:pt x="1517044" y="378657"/>
                  <a:pt x="1512792" y="379359"/>
                  <a:pt x="1509490" y="380762"/>
                </a:cubicBezTo>
                <a:cubicBezTo>
                  <a:pt x="1506188" y="382165"/>
                  <a:pt x="1503609" y="384291"/>
                  <a:pt x="1501751" y="387139"/>
                </a:cubicBezTo>
                <a:cubicBezTo>
                  <a:pt x="1499894" y="389987"/>
                  <a:pt x="1498614" y="393598"/>
                  <a:pt x="1497913" y="397974"/>
                </a:cubicBezTo>
                <a:cubicBezTo>
                  <a:pt x="1497211" y="402349"/>
                  <a:pt x="1496860" y="407508"/>
                  <a:pt x="1496860" y="413452"/>
                </a:cubicBezTo>
                <a:cubicBezTo>
                  <a:pt x="1496860" y="419560"/>
                  <a:pt x="1497211" y="424802"/>
                  <a:pt x="1497913" y="429178"/>
                </a:cubicBezTo>
                <a:cubicBezTo>
                  <a:pt x="1498614" y="433553"/>
                  <a:pt x="1499894" y="437144"/>
                  <a:pt x="1501751" y="439950"/>
                </a:cubicBezTo>
                <a:cubicBezTo>
                  <a:pt x="1503609" y="442757"/>
                  <a:pt x="1506188" y="444821"/>
                  <a:pt x="1509490" y="446142"/>
                </a:cubicBezTo>
                <a:cubicBezTo>
                  <a:pt x="1512792" y="447462"/>
                  <a:pt x="1517044" y="448123"/>
                  <a:pt x="1522244" y="448123"/>
                </a:cubicBezTo>
                <a:cubicBezTo>
                  <a:pt x="1527528" y="448123"/>
                  <a:pt x="1531820" y="447462"/>
                  <a:pt x="1535122" y="446142"/>
                </a:cubicBezTo>
                <a:cubicBezTo>
                  <a:pt x="1538424" y="444821"/>
                  <a:pt x="1541004" y="442757"/>
                  <a:pt x="1542861" y="439950"/>
                </a:cubicBezTo>
                <a:cubicBezTo>
                  <a:pt x="1544719" y="437144"/>
                  <a:pt x="1545998" y="433553"/>
                  <a:pt x="1546700" y="429178"/>
                </a:cubicBezTo>
                <a:cubicBezTo>
                  <a:pt x="1547401" y="424802"/>
                  <a:pt x="1547752" y="419560"/>
                  <a:pt x="1547752" y="413452"/>
                </a:cubicBezTo>
                <a:cubicBezTo>
                  <a:pt x="1547752" y="407508"/>
                  <a:pt x="1547401" y="402349"/>
                  <a:pt x="1546700" y="397974"/>
                </a:cubicBezTo>
                <a:cubicBezTo>
                  <a:pt x="1545998" y="393598"/>
                  <a:pt x="1544719" y="389987"/>
                  <a:pt x="1542861" y="387139"/>
                </a:cubicBezTo>
                <a:cubicBezTo>
                  <a:pt x="1541004" y="384291"/>
                  <a:pt x="1538424" y="382165"/>
                  <a:pt x="1535122" y="380762"/>
                </a:cubicBezTo>
                <a:cubicBezTo>
                  <a:pt x="1531820" y="379359"/>
                  <a:pt x="1527528" y="378657"/>
                  <a:pt x="1522244" y="378657"/>
                </a:cubicBezTo>
                <a:close/>
                <a:moveTo>
                  <a:pt x="1093619" y="378657"/>
                </a:moveTo>
                <a:cubicBezTo>
                  <a:pt x="1088419" y="378657"/>
                  <a:pt x="1084167" y="379359"/>
                  <a:pt x="1080865" y="380762"/>
                </a:cubicBezTo>
                <a:cubicBezTo>
                  <a:pt x="1077563" y="382165"/>
                  <a:pt x="1074984" y="384291"/>
                  <a:pt x="1073126" y="387139"/>
                </a:cubicBezTo>
                <a:cubicBezTo>
                  <a:pt x="1071269" y="389987"/>
                  <a:pt x="1069989" y="393598"/>
                  <a:pt x="1069288" y="397974"/>
                </a:cubicBezTo>
                <a:cubicBezTo>
                  <a:pt x="1068586" y="402349"/>
                  <a:pt x="1068235" y="407508"/>
                  <a:pt x="1068235" y="413452"/>
                </a:cubicBezTo>
                <a:cubicBezTo>
                  <a:pt x="1068235" y="419560"/>
                  <a:pt x="1068586" y="424802"/>
                  <a:pt x="1069288" y="429178"/>
                </a:cubicBezTo>
                <a:cubicBezTo>
                  <a:pt x="1069989" y="433553"/>
                  <a:pt x="1071269" y="437144"/>
                  <a:pt x="1073126" y="439950"/>
                </a:cubicBezTo>
                <a:cubicBezTo>
                  <a:pt x="1074984" y="442757"/>
                  <a:pt x="1077563" y="444821"/>
                  <a:pt x="1080865" y="446142"/>
                </a:cubicBezTo>
                <a:cubicBezTo>
                  <a:pt x="1084167" y="447462"/>
                  <a:pt x="1088419" y="448123"/>
                  <a:pt x="1093619" y="448123"/>
                </a:cubicBezTo>
                <a:cubicBezTo>
                  <a:pt x="1098902" y="448123"/>
                  <a:pt x="1103195" y="447462"/>
                  <a:pt x="1106497" y="446142"/>
                </a:cubicBezTo>
                <a:cubicBezTo>
                  <a:pt x="1109799" y="444821"/>
                  <a:pt x="1112379" y="442757"/>
                  <a:pt x="1114236" y="439950"/>
                </a:cubicBezTo>
                <a:cubicBezTo>
                  <a:pt x="1116094" y="437144"/>
                  <a:pt x="1117373" y="433553"/>
                  <a:pt x="1118075" y="429178"/>
                </a:cubicBezTo>
                <a:cubicBezTo>
                  <a:pt x="1118776" y="424802"/>
                  <a:pt x="1119127" y="419560"/>
                  <a:pt x="1119127" y="413452"/>
                </a:cubicBezTo>
                <a:cubicBezTo>
                  <a:pt x="1119127" y="407508"/>
                  <a:pt x="1118776" y="402349"/>
                  <a:pt x="1118075" y="397974"/>
                </a:cubicBezTo>
                <a:cubicBezTo>
                  <a:pt x="1117373" y="393598"/>
                  <a:pt x="1116094" y="389987"/>
                  <a:pt x="1114236" y="387139"/>
                </a:cubicBezTo>
                <a:cubicBezTo>
                  <a:pt x="1112379" y="384291"/>
                  <a:pt x="1109799" y="382165"/>
                  <a:pt x="1106497" y="380762"/>
                </a:cubicBezTo>
                <a:cubicBezTo>
                  <a:pt x="1103195" y="379359"/>
                  <a:pt x="1098902" y="378657"/>
                  <a:pt x="1093619" y="378657"/>
                </a:cubicBezTo>
                <a:close/>
                <a:moveTo>
                  <a:pt x="2125872" y="370484"/>
                </a:moveTo>
                <a:lnTo>
                  <a:pt x="2173668" y="370484"/>
                </a:lnTo>
                <a:lnTo>
                  <a:pt x="2173668" y="380390"/>
                </a:lnTo>
                <a:lnTo>
                  <a:pt x="2137016" y="380390"/>
                </a:lnTo>
                <a:lnTo>
                  <a:pt x="2137016" y="407013"/>
                </a:lnTo>
                <a:lnTo>
                  <a:pt x="2171192" y="407013"/>
                </a:lnTo>
                <a:lnTo>
                  <a:pt x="2171192" y="416424"/>
                </a:lnTo>
                <a:lnTo>
                  <a:pt x="2137016" y="416424"/>
                </a:lnTo>
                <a:lnTo>
                  <a:pt x="2137016" y="446389"/>
                </a:lnTo>
                <a:lnTo>
                  <a:pt x="2176764" y="446389"/>
                </a:lnTo>
                <a:lnTo>
                  <a:pt x="2176764" y="456419"/>
                </a:lnTo>
                <a:lnTo>
                  <a:pt x="2125872" y="456419"/>
                </a:lnTo>
                <a:close/>
                <a:moveTo>
                  <a:pt x="2030622" y="370484"/>
                </a:moveTo>
                <a:lnTo>
                  <a:pt x="2052415" y="370484"/>
                </a:lnTo>
                <a:cubicBezTo>
                  <a:pt x="2058441" y="370484"/>
                  <a:pt x="2063539" y="370918"/>
                  <a:pt x="2067708" y="371785"/>
                </a:cubicBezTo>
                <a:cubicBezTo>
                  <a:pt x="2071876" y="372651"/>
                  <a:pt x="2075261" y="374075"/>
                  <a:pt x="2077861" y="376057"/>
                </a:cubicBezTo>
                <a:cubicBezTo>
                  <a:pt x="2080462" y="378038"/>
                  <a:pt x="2082340" y="380659"/>
                  <a:pt x="2083495" y="383920"/>
                </a:cubicBezTo>
                <a:cubicBezTo>
                  <a:pt x="2084651" y="387180"/>
                  <a:pt x="2085229" y="391163"/>
                  <a:pt x="2085229" y="395869"/>
                </a:cubicBezTo>
                <a:cubicBezTo>
                  <a:pt x="2085229" y="403298"/>
                  <a:pt x="2083784" y="408932"/>
                  <a:pt x="2080895" y="412771"/>
                </a:cubicBezTo>
                <a:cubicBezTo>
                  <a:pt x="2078006" y="416609"/>
                  <a:pt x="2073589" y="419189"/>
                  <a:pt x="2067646" y="420510"/>
                </a:cubicBezTo>
                <a:lnTo>
                  <a:pt x="2093401" y="456419"/>
                </a:lnTo>
                <a:lnTo>
                  <a:pt x="2080276" y="456419"/>
                </a:lnTo>
                <a:lnTo>
                  <a:pt x="2056625" y="421748"/>
                </a:lnTo>
                <a:cubicBezTo>
                  <a:pt x="2055965" y="421831"/>
                  <a:pt x="2055284" y="421872"/>
                  <a:pt x="2054582" y="421872"/>
                </a:cubicBezTo>
                <a:cubicBezTo>
                  <a:pt x="2053881" y="421872"/>
                  <a:pt x="2053158" y="421872"/>
                  <a:pt x="2052415" y="421872"/>
                </a:cubicBezTo>
                <a:lnTo>
                  <a:pt x="2041766" y="421872"/>
                </a:lnTo>
                <a:lnTo>
                  <a:pt x="2041766" y="456419"/>
                </a:lnTo>
                <a:lnTo>
                  <a:pt x="2030622" y="456419"/>
                </a:lnTo>
                <a:close/>
                <a:moveTo>
                  <a:pt x="1954422" y="370484"/>
                </a:moveTo>
                <a:lnTo>
                  <a:pt x="2002218" y="370484"/>
                </a:lnTo>
                <a:lnTo>
                  <a:pt x="2002218" y="380390"/>
                </a:lnTo>
                <a:lnTo>
                  <a:pt x="1965566" y="380390"/>
                </a:lnTo>
                <a:lnTo>
                  <a:pt x="1965566" y="407013"/>
                </a:lnTo>
                <a:lnTo>
                  <a:pt x="1999742" y="407013"/>
                </a:lnTo>
                <a:lnTo>
                  <a:pt x="1999742" y="416424"/>
                </a:lnTo>
                <a:lnTo>
                  <a:pt x="1965566" y="416424"/>
                </a:lnTo>
                <a:lnTo>
                  <a:pt x="1965566" y="446389"/>
                </a:lnTo>
                <a:lnTo>
                  <a:pt x="2005314" y="446389"/>
                </a:lnTo>
                <a:lnTo>
                  <a:pt x="2005314" y="456419"/>
                </a:lnTo>
                <a:lnTo>
                  <a:pt x="1954422" y="456419"/>
                </a:lnTo>
                <a:close/>
                <a:moveTo>
                  <a:pt x="1859172" y="370484"/>
                </a:moveTo>
                <a:lnTo>
                  <a:pt x="1870316" y="370484"/>
                </a:lnTo>
                <a:lnTo>
                  <a:pt x="1870316" y="405527"/>
                </a:lnTo>
                <a:lnTo>
                  <a:pt x="1912788" y="405527"/>
                </a:lnTo>
                <a:lnTo>
                  <a:pt x="1912788" y="370484"/>
                </a:lnTo>
                <a:lnTo>
                  <a:pt x="1924056" y="370484"/>
                </a:lnTo>
                <a:lnTo>
                  <a:pt x="1924056" y="456419"/>
                </a:lnTo>
                <a:lnTo>
                  <a:pt x="1912788" y="456419"/>
                </a:lnTo>
                <a:lnTo>
                  <a:pt x="1912788" y="414814"/>
                </a:lnTo>
                <a:lnTo>
                  <a:pt x="1870316" y="414814"/>
                </a:lnTo>
                <a:lnTo>
                  <a:pt x="1870316" y="456419"/>
                </a:lnTo>
                <a:lnTo>
                  <a:pt x="1859172" y="456419"/>
                </a:lnTo>
                <a:close/>
                <a:moveTo>
                  <a:pt x="1411497" y="370484"/>
                </a:moveTo>
                <a:lnTo>
                  <a:pt x="1422641" y="370484"/>
                </a:lnTo>
                <a:lnTo>
                  <a:pt x="1422641" y="446389"/>
                </a:lnTo>
                <a:lnTo>
                  <a:pt x="1459913" y="446389"/>
                </a:lnTo>
                <a:lnTo>
                  <a:pt x="1459913" y="456419"/>
                </a:lnTo>
                <a:lnTo>
                  <a:pt x="1411497" y="456419"/>
                </a:lnTo>
                <a:close/>
                <a:moveTo>
                  <a:pt x="1259097" y="370484"/>
                </a:moveTo>
                <a:lnTo>
                  <a:pt x="1280890" y="370484"/>
                </a:lnTo>
                <a:cubicBezTo>
                  <a:pt x="1286916" y="370484"/>
                  <a:pt x="1292014" y="370918"/>
                  <a:pt x="1296183" y="371785"/>
                </a:cubicBezTo>
                <a:cubicBezTo>
                  <a:pt x="1300351" y="372651"/>
                  <a:pt x="1303736" y="374075"/>
                  <a:pt x="1306336" y="376057"/>
                </a:cubicBezTo>
                <a:cubicBezTo>
                  <a:pt x="1308937" y="378038"/>
                  <a:pt x="1310815" y="380659"/>
                  <a:pt x="1311970" y="383920"/>
                </a:cubicBezTo>
                <a:cubicBezTo>
                  <a:pt x="1313126" y="387180"/>
                  <a:pt x="1313704" y="391163"/>
                  <a:pt x="1313704" y="395869"/>
                </a:cubicBezTo>
                <a:cubicBezTo>
                  <a:pt x="1313704" y="403298"/>
                  <a:pt x="1312259" y="408932"/>
                  <a:pt x="1309370" y="412771"/>
                </a:cubicBezTo>
                <a:cubicBezTo>
                  <a:pt x="1306481" y="416609"/>
                  <a:pt x="1302064" y="419189"/>
                  <a:pt x="1296121" y="420510"/>
                </a:cubicBezTo>
                <a:lnTo>
                  <a:pt x="1321876" y="456419"/>
                </a:lnTo>
                <a:lnTo>
                  <a:pt x="1308751" y="456419"/>
                </a:lnTo>
                <a:lnTo>
                  <a:pt x="1285100" y="421748"/>
                </a:lnTo>
                <a:cubicBezTo>
                  <a:pt x="1284440" y="421831"/>
                  <a:pt x="1283759" y="421872"/>
                  <a:pt x="1283057" y="421872"/>
                </a:cubicBezTo>
                <a:cubicBezTo>
                  <a:pt x="1282356" y="421872"/>
                  <a:pt x="1281633" y="421872"/>
                  <a:pt x="1280890" y="421872"/>
                </a:cubicBezTo>
                <a:lnTo>
                  <a:pt x="1270241" y="421872"/>
                </a:lnTo>
                <a:lnTo>
                  <a:pt x="1270241" y="456419"/>
                </a:lnTo>
                <a:lnTo>
                  <a:pt x="1259097" y="456419"/>
                </a:lnTo>
                <a:close/>
                <a:moveTo>
                  <a:pt x="1163476" y="370484"/>
                </a:moveTo>
                <a:lnTo>
                  <a:pt x="1174496" y="370484"/>
                </a:lnTo>
                <a:lnTo>
                  <a:pt x="1174496" y="426206"/>
                </a:lnTo>
                <a:cubicBezTo>
                  <a:pt x="1174496" y="430333"/>
                  <a:pt x="1174868" y="433780"/>
                  <a:pt x="1175610" y="436545"/>
                </a:cubicBezTo>
                <a:cubicBezTo>
                  <a:pt x="1176353" y="439311"/>
                  <a:pt x="1177571" y="441519"/>
                  <a:pt x="1179263" y="443170"/>
                </a:cubicBezTo>
                <a:cubicBezTo>
                  <a:pt x="1180956" y="444821"/>
                  <a:pt x="1183164" y="446018"/>
                  <a:pt x="1185888" y="446761"/>
                </a:cubicBezTo>
                <a:cubicBezTo>
                  <a:pt x="1188612" y="447504"/>
                  <a:pt x="1191955" y="447875"/>
                  <a:pt x="1195918" y="447875"/>
                </a:cubicBezTo>
                <a:cubicBezTo>
                  <a:pt x="1200045" y="447875"/>
                  <a:pt x="1203492" y="447504"/>
                  <a:pt x="1206257" y="446761"/>
                </a:cubicBezTo>
                <a:cubicBezTo>
                  <a:pt x="1209023" y="446018"/>
                  <a:pt x="1211231" y="444821"/>
                  <a:pt x="1212882" y="443170"/>
                </a:cubicBezTo>
                <a:cubicBezTo>
                  <a:pt x="1214533" y="441519"/>
                  <a:pt x="1215688" y="439311"/>
                  <a:pt x="1216349" y="436545"/>
                </a:cubicBezTo>
                <a:cubicBezTo>
                  <a:pt x="1217009" y="433780"/>
                  <a:pt x="1217339" y="430333"/>
                  <a:pt x="1217339" y="426206"/>
                </a:cubicBezTo>
                <a:lnTo>
                  <a:pt x="1217339" y="370484"/>
                </a:lnTo>
                <a:lnTo>
                  <a:pt x="1228360" y="370484"/>
                </a:lnTo>
                <a:lnTo>
                  <a:pt x="1228360" y="428682"/>
                </a:lnTo>
                <a:cubicBezTo>
                  <a:pt x="1228360" y="438836"/>
                  <a:pt x="1225636" y="446203"/>
                  <a:pt x="1220187" y="450785"/>
                </a:cubicBezTo>
                <a:cubicBezTo>
                  <a:pt x="1214739" y="455367"/>
                  <a:pt x="1206608" y="457657"/>
                  <a:pt x="1195794" y="457657"/>
                </a:cubicBezTo>
                <a:cubicBezTo>
                  <a:pt x="1184980" y="457657"/>
                  <a:pt x="1176890" y="455449"/>
                  <a:pt x="1171524" y="451033"/>
                </a:cubicBezTo>
                <a:cubicBezTo>
                  <a:pt x="1166159" y="446616"/>
                  <a:pt x="1163476" y="439166"/>
                  <a:pt x="1163476" y="428682"/>
                </a:cubicBezTo>
                <a:close/>
                <a:moveTo>
                  <a:pt x="962698" y="370484"/>
                </a:moveTo>
                <a:lnTo>
                  <a:pt x="975576" y="370484"/>
                </a:lnTo>
                <a:lnTo>
                  <a:pt x="998731" y="409366"/>
                </a:lnTo>
                <a:lnTo>
                  <a:pt x="999474" y="409366"/>
                </a:lnTo>
                <a:lnTo>
                  <a:pt x="1022506" y="370484"/>
                </a:lnTo>
                <a:lnTo>
                  <a:pt x="1034764" y="370484"/>
                </a:lnTo>
                <a:lnTo>
                  <a:pt x="1004180" y="419395"/>
                </a:lnTo>
                <a:lnTo>
                  <a:pt x="1004180" y="456419"/>
                </a:lnTo>
                <a:lnTo>
                  <a:pt x="993035" y="456419"/>
                </a:lnTo>
                <a:lnTo>
                  <a:pt x="993035" y="419519"/>
                </a:lnTo>
                <a:close/>
                <a:moveTo>
                  <a:pt x="811422" y="370484"/>
                </a:moveTo>
                <a:lnTo>
                  <a:pt x="836187" y="370484"/>
                </a:lnTo>
                <a:cubicBezTo>
                  <a:pt x="842378" y="370484"/>
                  <a:pt x="848012" y="371042"/>
                  <a:pt x="853089" y="372156"/>
                </a:cubicBezTo>
                <a:cubicBezTo>
                  <a:pt x="858166" y="373271"/>
                  <a:pt x="862521" y="375396"/>
                  <a:pt x="866153" y="378533"/>
                </a:cubicBezTo>
                <a:cubicBezTo>
                  <a:pt x="869785" y="381670"/>
                  <a:pt x="872612" y="386045"/>
                  <a:pt x="874635" y="391659"/>
                </a:cubicBezTo>
                <a:cubicBezTo>
                  <a:pt x="876657" y="397272"/>
                  <a:pt x="877669" y="404536"/>
                  <a:pt x="877669" y="413452"/>
                </a:cubicBezTo>
                <a:cubicBezTo>
                  <a:pt x="877669" y="421789"/>
                  <a:pt x="876657" y="428703"/>
                  <a:pt x="874635" y="434192"/>
                </a:cubicBezTo>
                <a:cubicBezTo>
                  <a:pt x="872612" y="439682"/>
                  <a:pt x="869785" y="444078"/>
                  <a:pt x="866153" y="447380"/>
                </a:cubicBezTo>
                <a:cubicBezTo>
                  <a:pt x="862521" y="450682"/>
                  <a:pt x="858166" y="453014"/>
                  <a:pt x="853089" y="454376"/>
                </a:cubicBezTo>
                <a:cubicBezTo>
                  <a:pt x="848012" y="455738"/>
                  <a:pt x="842378" y="456419"/>
                  <a:pt x="836187" y="456419"/>
                </a:cubicBezTo>
                <a:lnTo>
                  <a:pt x="811422" y="456419"/>
                </a:lnTo>
                <a:close/>
                <a:moveTo>
                  <a:pt x="716172" y="370484"/>
                </a:moveTo>
                <a:lnTo>
                  <a:pt x="740937" y="370484"/>
                </a:lnTo>
                <a:cubicBezTo>
                  <a:pt x="747128" y="370484"/>
                  <a:pt x="752762" y="371042"/>
                  <a:pt x="757839" y="372156"/>
                </a:cubicBezTo>
                <a:cubicBezTo>
                  <a:pt x="762916" y="373271"/>
                  <a:pt x="767271" y="375396"/>
                  <a:pt x="770903" y="378533"/>
                </a:cubicBezTo>
                <a:cubicBezTo>
                  <a:pt x="774535" y="381670"/>
                  <a:pt x="777362" y="386045"/>
                  <a:pt x="779385" y="391659"/>
                </a:cubicBezTo>
                <a:cubicBezTo>
                  <a:pt x="781407" y="397272"/>
                  <a:pt x="782419" y="404536"/>
                  <a:pt x="782419" y="413452"/>
                </a:cubicBezTo>
                <a:cubicBezTo>
                  <a:pt x="782419" y="421789"/>
                  <a:pt x="781407" y="428703"/>
                  <a:pt x="779385" y="434192"/>
                </a:cubicBezTo>
                <a:cubicBezTo>
                  <a:pt x="777362" y="439682"/>
                  <a:pt x="774535" y="444078"/>
                  <a:pt x="770903" y="447380"/>
                </a:cubicBezTo>
                <a:cubicBezTo>
                  <a:pt x="767271" y="450682"/>
                  <a:pt x="762916" y="453014"/>
                  <a:pt x="757839" y="454376"/>
                </a:cubicBezTo>
                <a:cubicBezTo>
                  <a:pt x="752762" y="455738"/>
                  <a:pt x="747128" y="456419"/>
                  <a:pt x="740937" y="456419"/>
                </a:cubicBezTo>
                <a:lnTo>
                  <a:pt x="716172" y="456419"/>
                </a:lnTo>
                <a:close/>
                <a:moveTo>
                  <a:pt x="643458" y="370484"/>
                </a:moveTo>
                <a:lnTo>
                  <a:pt x="658317" y="370484"/>
                </a:lnTo>
                <a:lnTo>
                  <a:pt x="690759" y="456419"/>
                </a:lnTo>
                <a:lnTo>
                  <a:pt x="678996" y="456419"/>
                </a:lnTo>
                <a:lnTo>
                  <a:pt x="669709" y="430787"/>
                </a:lnTo>
                <a:lnTo>
                  <a:pt x="631695" y="430787"/>
                </a:lnTo>
                <a:lnTo>
                  <a:pt x="622284" y="456419"/>
                </a:lnTo>
                <a:lnTo>
                  <a:pt x="610892" y="456419"/>
                </a:lnTo>
                <a:close/>
                <a:moveTo>
                  <a:pt x="1722269" y="369246"/>
                </a:moveTo>
                <a:cubicBezTo>
                  <a:pt x="1728378" y="369246"/>
                  <a:pt x="1733744" y="369927"/>
                  <a:pt x="1738367" y="371289"/>
                </a:cubicBezTo>
                <a:cubicBezTo>
                  <a:pt x="1742989" y="372651"/>
                  <a:pt x="1746848" y="375025"/>
                  <a:pt x="1749944" y="378409"/>
                </a:cubicBezTo>
                <a:cubicBezTo>
                  <a:pt x="1753040" y="381794"/>
                  <a:pt x="1755372" y="386313"/>
                  <a:pt x="1756940" y="391968"/>
                </a:cubicBezTo>
                <a:cubicBezTo>
                  <a:pt x="1758509" y="397623"/>
                  <a:pt x="1759293" y="404784"/>
                  <a:pt x="1759293" y="413452"/>
                </a:cubicBezTo>
                <a:cubicBezTo>
                  <a:pt x="1759293" y="422120"/>
                  <a:pt x="1758509" y="429301"/>
                  <a:pt x="1756940" y="434997"/>
                </a:cubicBezTo>
                <a:cubicBezTo>
                  <a:pt x="1755372" y="440693"/>
                  <a:pt x="1753040" y="445213"/>
                  <a:pt x="1749944" y="448556"/>
                </a:cubicBezTo>
                <a:cubicBezTo>
                  <a:pt x="1746848" y="451899"/>
                  <a:pt x="1742989" y="454252"/>
                  <a:pt x="1738367" y="455614"/>
                </a:cubicBezTo>
                <a:cubicBezTo>
                  <a:pt x="1733744" y="456976"/>
                  <a:pt x="1728378" y="457657"/>
                  <a:pt x="1722269" y="457657"/>
                </a:cubicBezTo>
                <a:cubicBezTo>
                  <a:pt x="1716161" y="457657"/>
                  <a:pt x="1710815" y="456976"/>
                  <a:pt x="1706234" y="455614"/>
                </a:cubicBezTo>
                <a:cubicBezTo>
                  <a:pt x="1701652" y="454252"/>
                  <a:pt x="1697793" y="451899"/>
                  <a:pt x="1694656" y="448556"/>
                </a:cubicBezTo>
                <a:cubicBezTo>
                  <a:pt x="1691519" y="445213"/>
                  <a:pt x="1689167" y="440693"/>
                  <a:pt x="1687598" y="434997"/>
                </a:cubicBezTo>
                <a:cubicBezTo>
                  <a:pt x="1686030" y="429301"/>
                  <a:pt x="1685246" y="422120"/>
                  <a:pt x="1685246" y="413452"/>
                </a:cubicBezTo>
                <a:cubicBezTo>
                  <a:pt x="1685246" y="404784"/>
                  <a:pt x="1686030" y="397623"/>
                  <a:pt x="1687598" y="391968"/>
                </a:cubicBezTo>
                <a:cubicBezTo>
                  <a:pt x="1689167" y="386313"/>
                  <a:pt x="1691519" y="381794"/>
                  <a:pt x="1694656" y="378409"/>
                </a:cubicBezTo>
                <a:cubicBezTo>
                  <a:pt x="1697793" y="375025"/>
                  <a:pt x="1701652" y="372651"/>
                  <a:pt x="1706234" y="371289"/>
                </a:cubicBezTo>
                <a:cubicBezTo>
                  <a:pt x="1710815" y="369927"/>
                  <a:pt x="1716161" y="369246"/>
                  <a:pt x="1722269" y="369246"/>
                </a:cubicBezTo>
                <a:close/>
                <a:moveTo>
                  <a:pt x="1631477" y="369246"/>
                </a:moveTo>
                <a:cubicBezTo>
                  <a:pt x="1633458" y="369246"/>
                  <a:pt x="1635501" y="369329"/>
                  <a:pt x="1637606" y="369494"/>
                </a:cubicBezTo>
                <a:cubicBezTo>
                  <a:pt x="1639711" y="369659"/>
                  <a:pt x="1641754" y="369886"/>
                  <a:pt x="1643736" y="370175"/>
                </a:cubicBezTo>
                <a:cubicBezTo>
                  <a:pt x="1645717" y="370464"/>
                  <a:pt x="1647595" y="370815"/>
                  <a:pt x="1649370" y="371227"/>
                </a:cubicBezTo>
                <a:cubicBezTo>
                  <a:pt x="1651145" y="371640"/>
                  <a:pt x="1652651" y="372094"/>
                  <a:pt x="1653889" y="372590"/>
                </a:cubicBezTo>
                <a:lnTo>
                  <a:pt x="1653889" y="382496"/>
                </a:lnTo>
                <a:cubicBezTo>
                  <a:pt x="1651000" y="381340"/>
                  <a:pt x="1647719" y="380473"/>
                  <a:pt x="1644045" y="379895"/>
                </a:cubicBezTo>
                <a:cubicBezTo>
                  <a:pt x="1640372" y="379317"/>
                  <a:pt x="1636347" y="379028"/>
                  <a:pt x="1631972" y="379028"/>
                </a:cubicBezTo>
                <a:cubicBezTo>
                  <a:pt x="1627184" y="379028"/>
                  <a:pt x="1622912" y="379524"/>
                  <a:pt x="1619156" y="380514"/>
                </a:cubicBezTo>
                <a:cubicBezTo>
                  <a:pt x="1615400" y="381505"/>
                  <a:pt x="1612222" y="383280"/>
                  <a:pt x="1609622" y="385839"/>
                </a:cubicBezTo>
                <a:cubicBezTo>
                  <a:pt x="1607022" y="388398"/>
                  <a:pt x="1605040" y="391906"/>
                  <a:pt x="1603678" y="396364"/>
                </a:cubicBezTo>
                <a:cubicBezTo>
                  <a:pt x="1602316" y="400822"/>
                  <a:pt x="1601635" y="406518"/>
                  <a:pt x="1601635" y="413452"/>
                </a:cubicBezTo>
                <a:cubicBezTo>
                  <a:pt x="1601635" y="420799"/>
                  <a:pt x="1602275" y="426722"/>
                  <a:pt x="1603554" y="431221"/>
                </a:cubicBezTo>
                <a:cubicBezTo>
                  <a:pt x="1604834" y="435720"/>
                  <a:pt x="1606753" y="439207"/>
                  <a:pt x="1609312" y="441684"/>
                </a:cubicBezTo>
                <a:cubicBezTo>
                  <a:pt x="1611871" y="444160"/>
                  <a:pt x="1614988" y="445832"/>
                  <a:pt x="1618661" y="446699"/>
                </a:cubicBezTo>
                <a:cubicBezTo>
                  <a:pt x="1622335" y="447566"/>
                  <a:pt x="1626607" y="447999"/>
                  <a:pt x="1631477" y="447999"/>
                </a:cubicBezTo>
                <a:cubicBezTo>
                  <a:pt x="1633458" y="447999"/>
                  <a:pt x="1635790" y="447875"/>
                  <a:pt x="1638473" y="447627"/>
                </a:cubicBezTo>
                <a:cubicBezTo>
                  <a:pt x="1641156" y="447380"/>
                  <a:pt x="1643488" y="446967"/>
                  <a:pt x="1645469" y="446389"/>
                </a:cubicBezTo>
                <a:lnTo>
                  <a:pt x="1645469" y="419767"/>
                </a:lnTo>
                <a:lnTo>
                  <a:pt x="1628258" y="419767"/>
                </a:lnTo>
                <a:lnTo>
                  <a:pt x="1628258" y="410356"/>
                </a:lnTo>
                <a:lnTo>
                  <a:pt x="1656118" y="410356"/>
                </a:lnTo>
                <a:lnTo>
                  <a:pt x="1656118" y="454066"/>
                </a:lnTo>
                <a:cubicBezTo>
                  <a:pt x="1652981" y="455057"/>
                  <a:pt x="1649246" y="455903"/>
                  <a:pt x="1644912" y="456605"/>
                </a:cubicBezTo>
                <a:cubicBezTo>
                  <a:pt x="1640578" y="457306"/>
                  <a:pt x="1635687" y="457657"/>
                  <a:pt x="1630239" y="457657"/>
                </a:cubicBezTo>
                <a:cubicBezTo>
                  <a:pt x="1623965" y="457657"/>
                  <a:pt x="1618352" y="457038"/>
                  <a:pt x="1613398" y="455800"/>
                </a:cubicBezTo>
                <a:cubicBezTo>
                  <a:pt x="1608446" y="454562"/>
                  <a:pt x="1604235" y="452312"/>
                  <a:pt x="1600768" y="449051"/>
                </a:cubicBezTo>
                <a:cubicBezTo>
                  <a:pt x="1597301" y="445791"/>
                  <a:pt x="1594639" y="441292"/>
                  <a:pt x="1592782" y="435555"/>
                </a:cubicBezTo>
                <a:cubicBezTo>
                  <a:pt x="1590924" y="429817"/>
                  <a:pt x="1589996" y="422450"/>
                  <a:pt x="1589996" y="413452"/>
                </a:cubicBezTo>
                <a:cubicBezTo>
                  <a:pt x="1589996" y="405197"/>
                  <a:pt x="1590945" y="398242"/>
                  <a:pt x="1592844" y="392587"/>
                </a:cubicBezTo>
                <a:cubicBezTo>
                  <a:pt x="1594742" y="386933"/>
                  <a:pt x="1597466" y="382372"/>
                  <a:pt x="1601016" y="378905"/>
                </a:cubicBezTo>
                <a:cubicBezTo>
                  <a:pt x="1604566" y="375437"/>
                  <a:pt x="1608920" y="372961"/>
                  <a:pt x="1614080" y="371475"/>
                </a:cubicBezTo>
                <a:cubicBezTo>
                  <a:pt x="1619239" y="369989"/>
                  <a:pt x="1625038" y="369246"/>
                  <a:pt x="1631477" y="369246"/>
                </a:cubicBezTo>
                <a:close/>
                <a:moveTo>
                  <a:pt x="1522244" y="369246"/>
                </a:moveTo>
                <a:cubicBezTo>
                  <a:pt x="1528353" y="369246"/>
                  <a:pt x="1533719" y="369927"/>
                  <a:pt x="1538342" y="371289"/>
                </a:cubicBezTo>
                <a:cubicBezTo>
                  <a:pt x="1542964" y="372651"/>
                  <a:pt x="1546824" y="375025"/>
                  <a:pt x="1549919" y="378409"/>
                </a:cubicBezTo>
                <a:cubicBezTo>
                  <a:pt x="1553015" y="381794"/>
                  <a:pt x="1555347" y="386313"/>
                  <a:pt x="1556915" y="391968"/>
                </a:cubicBezTo>
                <a:cubicBezTo>
                  <a:pt x="1558484" y="397623"/>
                  <a:pt x="1559268" y="404784"/>
                  <a:pt x="1559268" y="413452"/>
                </a:cubicBezTo>
                <a:cubicBezTo>
                  <a:pt x="1559268" y="422120"/>
                  <a:pt x="1558484" y="429301"/>
                  <a:pt x="1556915" y="434997"/>
                </a:cubicBezTo>
                <a:cubicBezTo>
                  <a:pt x="1555347" y="440693"/>
                  <a:pt x="1553015" y="445213"/>
                  <a:pt x="1549919" y="448556"/>
                </a:cubicBezTo>
                <a:cubicBezTo>
                  <a:pt x="1546824" y="451899"/>
                  <a:pt x="1542964" y="454252"/>
                  <a:pt x="1538342" y="455614"/>
                </a:cubicBezTo>
                <a:cubicBezTo>
                  <a:pt x="1533719" y="456976"/>
                  <a:pt x="1528353" y="457657"/>
                  <a:pt x="1522244" y="457657"/>
                </a:cubicBezTo>
                <a:cubicBezTo>
                  <a:pt x="1516136" y="457657"/>
                  <a:pt x="1510791" y="456976"/>
                  <a:pt x="1506209" y="455614"/>
                </a:cubicBezTo>
                <a:cubicBezTo>
                  <a:pt x="1501627" y="454252"/>
                  <a:pt x="1497768" y="451899"/>
                  <a:pt x="1494631" y="448556"/>
                </a:cubicBezTo>
                <a:cubicBezTo>
                  <a:pt x="1491494" y="445213"/>
                  <a:pt x="1489142" y="440693"/>
                  <a:pt x="1487573" y="434997"/>
                </a:cubicBezTo>
                <a:cubicBezTo>
                  <a:pt x="1486005" y="429301"/>
                  <a:pt x="1485221" y="422120"/>
                  <a:pt x="1485221" y="413452"/>
                </a:cubicBezTo>
                <a:cubicBezTo>
                  <a:pt x="1485221" y="404784"/>
                  <a:pt x="1486005" y="397623"/>
                  <a:pt x="1487573" y="391968"/>
                </a:cubicBezTo>
                <a:cubicBezTo>
                  <a:pt x="1489142" y="386313"/>
                  <a:pt x="1491494" y="381794"/>
                  <a:pt x="1494631" y="378409"/>
                </a:cubicBezTo>
                <a:cubicBezTo>
                  <a:pt x="1497768" y="375025"/>
                  <a:pt x="1501627" y="372651"/>
                  <a:pt x="1506209" y="371289"/>
                </a:cubicBezTo>
                <a:cubicBezTo>
                  <a:pt x="1510791" y="369927"/>
                  <a:pt x="1516136" y="369246"/>
                  <a:pt x="1522244" y="369246"/>
                </a:cubicBezTo>
                <a:close/>
                <a:moveTo>
                  <a:pt x="1093619" y="369246"/>
                </a:moveTo>
                <a:cubicBezTo>
                  <a:pt x="1099728" y="369246"/>
                  <a:pt x="1105094" y="369927"/>
                  <a:pt x="1109717" y="371289"/>
                </a:cubicBezTo>
                <a:cubicBezTo>
                  <a:pt x="1114339" y="372651"/>
                  <a:pt x="1118199" y="375025"/>
                  <a:pt x="1121294" y="378409"/>
                </a:cubicBezTo>
                <a:cubicBezTo>
                  <a:pt x="1124390" y="381794"/>
                  <a:pt x="1126722" y="386313"/>
                  <a:pt x="1128290" y="391968"/>
                </a:cubicBezTo>
                <a:cubicBezTo>
                  <a:pt x="1129859" y="397623"/>
                  <a:pt x="1130643" y="404784"/>
                  <a:pt x="1130643" y="413452"/>
                </a:cubicBezTo>
                <a:cubicBezTo>
                  <a:pt x="1130643" y="422120"/>
                  <a:pt x="1129859" y="429301"/>
                  <a:pt x="1128290" y="434997"/>
                </a:cubicBezTo>
                <a:cubicBezTo>
                  <a:pt x="1126722" y="440693"/>
                  <a:pt x="1124390" y="445213"/>
                  <a:pt x="1121294" y="448556"/>
                </a:cubicBezTo>
                <a:cubicBezTo>
                  <a:pt x="1118199" y="451899"/>
                  <a:pt x="1114339" y="454252"/>
                  <a:pt x="1109717" y="455614"/>
                </a:cubicBezTo>
                <a:cubicBezTo>
                  <a:pt x="1105094" y="456976"/>
                  <a:pt x="1099728" y="457657"/>
                  <a:pt x="1093619" y="457657"/>
                </a:cubicBezTo>
                <a:cubicBezTo>
                  <a:pt x="1087511" y="457657"/>
                  <a:pt x="1082165" y="456976"/>
                  <a:pt x="1077584" y="455614"/>
                </a:cubicBezTo>
                <a:cubicBezTo>
                  <a:pt x="1073002" y="454252"/>
                  <a:pt x="1069143" y="451899"/>
                  <a:pt x="1066006" y="448556"/>
                </a:cubicBezTo>
                <a:cubicBezTo>
                  <a:pt x="1062869" y="445213"/>
                  <a:pt x="1060517" y="440693"/>
                  <a:pt x="1058948" y="434997"/>
                </a:cubicBezTo>
                <a:cubicBezTo>
                  <a:pt x="1057380" y="429301"/>
                  <a:pt x="1056596" y="422120"/>
                  <a:pt x="1056596" y="413452"/>
                </a:cubicBezTo>
                <a:cubicBezTo>
                  <a:pt x="1056596" y="404784"/>
                  <a:pt x="1057380" y="397623"/>
                  <a:pt x="1058948" y="391968"/>
                </a:cubicBezTo>
                <a:cubicBezTo>
                  <a:pt x="1060517" y="386313"/>
                  <a:pt x="1062869" y="381794"/>
                  <a:pt x="1066006" y="378409"/>
                </a:cubicBezTo>
                <a:cubicBezTo>
                  <a:pt x="1069143" y="375025"/>
                  <a:pt x="1073002" y="372651"/>
                  <a:pt x="1077584" y="371289"/>
                </a:cubicBezTo>
                <a:cubicBezTo>
                  <a:pt x="1082165" y="369927"/>
                  <a:pt x="1087511" y="369246"/>
                  <a:pt x="1093619" y="369246"/>
                </a:cubicBezTo>
                <a:close/>
                <a:moveTo>
                  <a:pt x="184597" y="178247"/>
                </a:moveTo>
                <a:lnTo>
                  <a:pt x="184597" y="300640"/>
                </a:lnTo>
                <a:lnTo>
                  <a:pt x="245794" y="300641"/>
                </a:lnTo>
                <a:cubicBezTo>
                  <a:pt x="279592" y="300641"/>
                  <a:pt x="306991" y="273242"/>
                  <a:pt x="306991" y="239444"/>
                </a:cubicBezTo>
                <a:cubicBezTo>
                  <a:pt x="306991" y="205646"/>
                  <a:pt x="279592" y="178247"/>
                  <a:pt x="245794" y="178247"/>
                </a:cubicBezTo>
                <a:close/>
                <a:moveTo>
                  <a:pt x="239444" y="83694"/>
                </a:moveTo>
                <a:lnTo>
                  <a:pt x="284145" y="131523"/>
                </a:lnTo>
                <a:lnTo>
                  <a:pt x="349575" y="129312"/>
                </a:lnTo>
                <a:lnTo>
                  <a:pt x="347364" y="194742"/>
                </a:lnTo>
                <a:lnTo>
                  <a:pt x="395193" y="239444"/>
                </a:lnTo>
                <a:lnTo>
                  <a:pt x="347364" y="284145"/>
                </a:lnTo>
                <a:lnTo>
                  <a:pt x="349575" y="349575"/>
                </a:lnTo>
                <a:lnTo>
                  <a:pt x="284145" y="347364"/>
                </a:lnTo>
                <a:lnTo>
                  <a:pt x="239444" y="395193"/>
                </a:lnTo>
                <a:lnTo>
                  <a:pt x="194742" y="347364"/>
                </a:lnTo>
                <a:lnTo>
                  <a:pt x="129312" y="349575"/>
                </a:lnTo>
                <a:lnTo>
                  <a:pt x="131523" y="284145"/>
                </a:lnTo>
                <a:lnTo>
                  <a:pt x="83694" y="239444"/>
                </a:lnTo>
                <a:lnTo>
                  <a:pt x="131523" y="194742"/>
                </a:lnTo>
                <a:lnTo>
                  <a:pt x="129312" y="129312"/>
                </a:lnTo>
                <a:lnTo>
                  <a:pt x="194742" y="131523"/>
                </a:lnTo>
                <a:close/>
                <a:moveTo>
                  <a:pt x="2066246" y="48339"/>
                </a:moveTo>
                <a:cubicBezTo>
                  <a:pt x="2055476" y="48339"/>
                  <a:pt x="2046637" y="49762"/>
                  <a:pt x="2039728" y="52606"/>
                </a:cubicBezTo>
                <a:cubicBezTo>
                  <a:pt x="2032819" y="55451"/>
                  <a:pt x="2027434" y="59922"/>
                  <a:pt x="2023574" y="66018"/>
                </a:cubicBezTo>
                <a:cubicBezTo>
                  <a:pt x="2019713" y="72114"/>
                  <a:pt x="2017071" y="79988"/>
                  <a:pt x="2015649" y="89640"/>
                </a:cubicBezTo>
                <a:cubicBezTo>
                  <a:pt x="2014226" y="99292"/>
                  <a:pt x="2013515" y="110823"/>
                  <a:pt x="2013515" y="124234"/>
                </a:cubicBezTo>
                <a:cubicBezTo>
                  <a:pt x="2013515" y="138052"/>
                  <a:pt x="2014226" y="149736"/>
                  <a:pt x="2015649" y="159286"/>
                </a:cubicBezTo>
                <a:cubicBezTo>
                  <a:pt x="2017071" y="168837"/>
                  <a:pt x="2019713" y="176558"/>
                  <a:pt x="2023574" y="182451"/>
                </a:cubicBezTo>
                <a:cubicBezTo>
                  <a:pt x="2027434" y="188344"/>
                  <a:pt x="2032819" y="192662"/>
                  <a:pt x="2039728" y="195405"/>
                </a:cubicBezTo>
                <a:cubicBezTo>
                  <a:pt x="2046637" y="198148"/>
                  <a:pt x="2055476" y="199520"/>
                  <a:pt x="2066246" y="199520"/>
                </a:cubicBezTo>
                <a:cubicBezTo>
                  <a:pt x="2077015" y="199520"/>
                  <a:pt x="2085804" y="198148"/>
                  <a:pt x="2092611" y="195405"/>
                </a:cubicBezTo>
                <a:cubicBezTo>
                  <a:pt x="2099418" y="192662"/>
                  <a:pt x="2104752" y="188344"/>
                  <a:pt x="2108613" y="182451"/>
                </a:cubicBezTo>
                <a:cubicBezTo>
                  <a:pt x="2112474" y="176558"/>
                  <a:pt x="2115115" y="168837"/>
                  <a:pt x="2116538" y="159286"/>
                </a:cubicBezTo>
                <a:cubicBezTo>
                  <a:pt x="2117960" y="149736"/>
                  <a:pt x="2118671" y="138052"/>
                  <a:pt x="2118671" y="124234"/>
                </a:cubicBezTo>
                <a:cubicBezTo>
                  <a:pt x="2118671" y="110823"/>
                  <a:pt x="2117960" y="99292"/>
                  <a:pt x="2116538" y="89640"/>
                </a:cubicBezTo>
                <a:cubicBezTo>
                  <a:pt x="2115115" y="79988"/>
                  <a:pt x="2112474" y="72114"/>
                  <a:pt x="2108613" y="66018"/>
                </a:cubicBezTo>
                <a:cubicBezTo>
                  <a:pt x="2104752" y="59922"/>
                  <a:pt x="2099418" y="55451"/>
                  <a:pt x="2092611" y="52606"/>
                </a:cubicBezTo>
                <a:cubicBezTo>
                  <a:pt x="2085804" y="49762"/>
                  <a:pt x="2077015" y="48339"/>
                  <a:pt x="2066246" y="48339"/>
                </a:cubicBezTo>
                <a:close/>
                <a:moveTo>
                  <a:pt x="1561421" y="48339"/>
                </a:moveTo>
                <a:cubicBezTo>
                  <a:pt x="1550651" y="48339"/>
                  <a:pt x="1541812" y="49762"/>
                  <a:pt x="1534903" y="52606"/>
                </a:cubicBezTo>
                <a:cubicBezTo>
                  <a:pt x="1527994" y="55451"/>
                  <a:pt x="1522609" y="59922"/>
                  <a:pt x="1518749" y="66018"/>
                </a:cubicBezTo>
                <a:cubicBezTo>
                  <a:pt x="1514888" y="72114"/>
                  <a:pt x="1512246" y="79988"/>
                  <a:pt x="1510824" y="89640"/>
                </a:cubicBezTo>
                <a:cubicBezTo>
                  <a:pt x="1509401" y="99292"/>
                  <a:pt x="1508690" y="110823"/>
                  <a:pt x="1508690" y="124234"/>
                </a:cubicBezTo>
                <a:cubicBezTo>
                  <a:pt x="1508690" y="138052"/>
                  <a:pt x="1509401" y="149736"/>
                  <a:pt x="1510824" y="159286"/>
                </a:cubicBezTo>
                <a:cubicBezTo>
                  <a:pt x="1512246" y="168837"/>
                  <a:pt x="1514888" y="176558"/>
                  <a:pt x="1518749" y="182451"/>
                </a:cubicBezTo>
                <a:cubicBezTo>
                  <a:pt x="1522609" y="188344"/>
                  <a:pt x="1527994" y="192662"/>
                  <a:pt x="1534903" y="195405"/>
                </a:cubicBezTo>
                <a:cubicBezTo>
                  <a:pt x="1541812" y="198148"/>
                  <a:pt x="1550651" y="199520"/>
                  <a:pt x="1561421" y="199520"/>
                </a:cubicBezTo>
                <a:cubicBezTo>
                  <a:pt x="1572190" y="199520"/>
                  <a:pt x="1580979" y="198148"/>
                  <a:pt x="1587786" y="195405"/>
                </a:cubicBezTo>
                <a:cubicBezTo>
                  <a:pt x="1594593" y="192662"/>
                  <a:pt x="1599927" y="188344"/>
                  <a:pt x="1603788" y="182451"/>
                </a:cubicBezTo>
                <a:cubicBezTo>
                  <a:pt x="1607649" y="176558"/>
                  <a:pt x="1610290" y="168837"/>
                  <a:pt x="1611713" y="159286"/>
                </a:cubicBezTo>
                <a:cubicBezTo>
                  <a:pt x="1613135" y="149736"/>
                  <a:pt x="1613846" y="138052"/>
                  <a:pt x="1613846" y="124234"/>
                </a:cubicBezTo>
                <a:cubicBezTo>
                  <a:pt x="1613846" y="110823"/>
                  <a:pt x="1613135" y="99292"/>
                  <a:pt x="1611713" y="89640"/>
                </a:cubicBezTo>
                <a:cubicBezTo>
                  <a:pt x="1610290" y="79988"/>
                  <a:pt x="1607649" y="72114"/>
                  <a:pt x="1603788" y="66018"/>
                </a:cubicBezTo>
                <a:cubicBezTo>
                  <a:pt x="1599927" y="59922"/>
                  <a:pt x="1594593" y="55451"/>
                  <a:pt x="1587786" y="52606"/>
                </a:cubicBezTo>
                <a:cubicBezTo>
                  <a:pt x="1580979" y="49762"/>
                  <a:pt x="1572190" y="48339"/>
                  <a:pt x="1561421" y="48339"/>
                </a:cubicBezTo>
                <a:close/>
                <a:moveTo>
                  <a:pt x="239443" y="26641"/>
                </a:moveTo>
                <a:cubicBezTo>
                  <a:pt x="121915" y="26641"/>
                  <a:pt x="26640" y="121916"/>
                  <a:pt x="26640" y="239444"/>
                </a:cubicBezTo>
                <a:cubicBezTo>
                  <a:pt x="26640" y="356972"/>
                  <a:pt x="121915" y="452247"/>
                  <a:pt x="239443" y="452247"/>
                </a:cubicBezTo>
                <a:cubicBezTo>
                  <a:pt x="356971" y="452247"/>
                  <a:pt x="452246" y="356972"/>
                  <a:pt x="452246" y="239444"/>
                </a:cubicBezTo>
                <a:cubicBezTo>
                  <a:pt x="452246" y="121916"/>
                  <a:pt x="356971" y="26641"/>
                  <a:pt x="239443" y="26641"/>
                </a:cubicBezTo>
                <a:close/>
                <a:moveTo>
                  <a:pt x="1282224" y="18469"/>
                </a:moveTo>
                <a:lnTo>
                  <a:pt x="1322153" y="18469"/>
                </a:lnTo>
                <a:lnTo>
                  <a:pt x="1322153" y="194948"/>
                </a:lnTo>
                <a:lnTo>
                  <a:pt x="1409021" y="194948"/>
                </a:lnTo>
                <a:lnTo>
                  <a:pt x="1409021" y="230000"/>
                </a:lnTo>
                <a:lnTo>
                  <a:pt x="1282224" y="230000"/>
                </a:lnTo>
                <a:close/>
                <a:moveTo>
                  <a:pt x="1082199" y="18469"/>
                </a:moveTo>
                <a:lnTo>
                  <a:pt x="1207472" y="18469"/>
                </a:lnTo>
                <a:lnTo>
                  <a:pt x="1207472" y="53216"/>
                </a:lnTo>
                <a:lnTo>
                  <a:pt x="1122128" y="53216"/>
                </a:lnTo>
                <a:lnTo>
                  <a:pt x="1122128" y="104422"/>
                </a:lnTo>
                <a:lnTo>
                  <a:pt x="1201376" y="104422"/>
                </a:lnTo>
                <a:lnTo>
                  <a:pt x="1201376" y="137646"/>
                </a:lnTo>
                <a:lnTo>
                  <a:pt x="1122128" y="137646"/>
                </a:lnTo>
                <a:lnTo>
                  <a:pt x="1122128" y="194948"/>
                </a:lnTo>
                <a:lnTo>
                  <a:pt x="1212958" y="194948"/>
                </a:lnTo>
                <a:lnTo>
                  <a:pt x="1212958" y="230000"/>
                </a:lnTo>
                <a:lnTo>
                  <a:pt x="1082199" y="230000"/>
                </a:lnTo>
                <a:close/>
                <a:moveTo>
                  <a:pt x="825024" y="18469"/>
                </a:moveTo>
                <a:lnTo>
                  <a:pt x="864953" y="18469"/>
                </a:lnTo>
                <a:lnTo>
                  <a:pt x="864953" y="100155"/>
                </a:lnTo>
                <a:lnTo>
                  <a:pt x="955478" y="100155"/>
                </a:lnTo>
                <a:lnTo>
                  <a:pt x="955478" y="18469"/>
                </a:lnTo>
                <a:lnTo>
                  <a:pt x="995407" y="18469"/>
                </a:lnTo>
                <a:lnTo>
                  <a:pt x="995407" y="230000"/>
                </a:lnTo>
                <a:lnTo>
                  <a:pt x="955478" y="230000"/>
                </a:lnTo>
                <a:lnTo>
                  <a:pt x="955478" y="133378"/>
                </a:lnTo>
                <a:lnTo>
                  <a:pt x="864953" y="133378"/>
                </a:lnTo>
                <a:lnTo>
                  <a:pt x="864953" y="230000"/>
                </a:lnTo>
                <a:lnTo>
                  <a:pt x="825024" y="230000"/>
                </a:lnTo>
                <a:close/>
                <a:moveTo>
                  <a:pt x="615017" y="18469"/>
                </a:moveTo>
                <a:lnTo>
                  <a:pt x="769855" y="18469"/>
                </a:lnTo>
                <a:lnTo>
                  <a:pt x="769855" y="53521"/>
                </a:lnTo>
                <a:lnTo>
                  <a:pt x="712248" y="53521"/>
                </a:lnTo>
                <a:lnTo>
                  <a:pt x="712248" y="230000"/>
                </a:lnTo>
                <a:lnTo>
                  <a:pt x="672319" y="230000"/>
                </a:lnTo>
                <a:lnTo>
                  <a:pt x="672319" y="53521"/>
                </a:lnTo>
                <a:lnTo>
                  <a:pt x="615017" y="53521"/>
                </a:lnTo>
                <a:close/>
                <a:moveTo>
                  <a:pt x="2066246" y="15421"/>
                </a:moveTo>
                <a:cubicBezTo>
                  <a:pt x="2081486" y="15421"/>
                  <a:pt x="2094948" y="17097"/>
                  <a:pt x="2106632" y="20450"/>
                </a:cubicBezTo>
                <a:cubicBezTo>
                  <a:pt x="2118316" y="23803"/>
                  <a:pt x="2128171" y="29594"/>
                  <a:pt x="2136197" y="37824"/>
                </a:cubicBezTo>
                <a:cubicBezTo>
                  <a:pt x="2144224" y="46053"/>
                  <a:pt x="2150269" y="57178"/>
                  <a:pt x="2154333" y="71199"/>
                </a:cubicBezTo>
                <a:cubicBezTo>
                  <a:pt x="2158397" y="85220"/>
                  <a:pt x="2160429" y="102898"/>
                  <a:pt x="2160429" y="124234"/>
                </a:cubicBezTo>
                <a:cubicBezTo>
                  <a:pt x="2160429" y="145774"/>
                  <a:pt x="2158397" y="163554"/>
                  <a:pt x="2154333" y="177574"/>
                </a:cubicBezTo>
                <a:cubicBezTo>
                  <a:pt x="2150269" y="191595"/>
                  <a:pt x="2144224" y="202720"/>
                  <a:pt x="2136197" y="210950"/>
                </a:cubicBezTo>
                <a:cubicBezTo>
                  <a:pt x="2128171" y="219180"/>
                  <a:pt x="2118316" y="224920"/>
                  <a:pt x="2106632" y="228171"/>
                </a:cubicBezTo>
                <a:cubicBezTo>
                  <a:pt x="2094948" y="231422"/>
                  <a:pt x="2081486" y="233048"/>
                  <a:pt x="2066246" y="233048"/>
                </a:cubicBezTo>
                <a:cubicBezTo>
                  <a:pt x="2051006" y="233048"/>
                  <a:pt x="2037493" y="231422"/>
                  <a:pt x="2025707" y="228171"/>
                </a:cubicBezTo>
                <a:cubicBezTo>
                  <a:pt x="2013922" y="224920"/>
                  <a:pt x="2004066" y="219180"/>
                  <a:pt x="1996142" y="210950"/>
                </a:cubicBezTo>
                <a:cubicBezTo>
                  <a:pt x="1988217" y="202720"/>
                  <a:pt x="1982172" y="191595"/>
                  <a:pt x="1978006" y="177574"/>
                </a:cubicBezTo>
                <a:cubicBezTo>
                  <a:pt x="1973840" y="163554"/>
                  <a:pt x="1971758" y="145774"/>
                  <a:pt x="1971758" y="124234"/>
                </a:cubicBezTo>
                <a:cubicBezTo>
                  <a:pt x="1971758" y="102898"/>
                  <a:pt x="1973840" y="85220"/>
                  <a:pt x="1978006" y="71199"/>
                </a:cubicBezTo>
                <a:cubicBezTo>
                  <a:pt x="1982172" y="57178"/>
                  <a:pt x="1988217" y="46053"/>
                  <a:pt x="1996142" y="37824"/>
                </a:cubicBezTo>
                <a:cubicBezTo>
                  <a:pt x="2004066" y="29594"/>
                  <a:pt x="2013922" y="23803"/>
                  <a:pt x="2025707" y="20450"/>
                </a:cubicBezTo>
                <a:cubicBezTo>
                  <a:pt x="2037493" y="17097"/>
                  <a:pt x="2051006" y="15421"/>
                  <a:pt x="2066246" y="15421"/>
                </a:cubicBezTo>
                <a:close/>
                <a:moveTo>
                  <a:pt x="1838179" y="15421"/>
                </a:moveTo>
                <a:cubicBezTo>
                  <a:pt x="1843056" y="15421"/>
                  <a:pt x="1848136" y="15624"/>
                  <a:pt x="1853419" y="16030"/>
                </a:cubicBezTo>
                <a:cubicBezTo>
                  <a:pt x="1858702" y="16437"/>
                  <a:pt x="1863884" y="16945"/>
                  <a:pt x="1868964" y="17554"/>
                </a:cubicBezTo>
                <a:cubicBezTo>
                  <a:pt x="1874044" y="18164"/>
                  <a:pt x="1878768" y="18926"/>
                  <a:pt x="1883137" y="19840"/>
                </a:cubicBezTo>
                <a:cubicBezTo>
                  <a:pt x="1887506" y="20755"/>
                  <a:pt x="1891214" y="21822"/>
                  <a:pt x="1894262" y="23041"/>
                </a:cubicBezTo>
                <a:lnTo>
                  <a:pt x="1894262" y="58398"/>
                </a:lnTo>
                <a:cubicBezTo>
                  <a:pt x="1886541" y="55553"/>
                  <a:pt x="1878159" y="53419"/>
                  <a:pt x="1869116" y="51997"/>
                </a:cubicBezTo>
                <a:cubicBezTo>
                  <a:pt x="1860074" y="50574"/>
                  <a:pt x="1850676" y="49863"/>
                  <a:pt x="1840922" y="49863"/>
                </a:cubicBezTo>
                <a:cubicBezTo>
                  <a:pt x="1830153" y="49863"/>
                  <a:pt x="1820755" y="50981"/>
                  <a:pt x="1812728" y="53216"/>
                </a:cubicBezTo>
                <a:cubicBezTo>
                  <a:pt x="1804702" y="55451"/>
                  <a:pt x="1797996" y="59414"/>
                  <a:pt x="1792611" y="65103"/>
                </a:cubicBezTo>
                <a:cubicBezTo>
                  <a:pt x="1787227" y="70793"/>
                  <a:pt x="1783213" y="78413"/>
                  <a:pt x="1780572" y="87963"/>
                </a:cubicBezTo>
                <a:cubicBezTo>
                  <a:pt x="1777930" y="97514"/>
                  <a:pt x="1776609" y="109604"/>
                  <a:pt x="1776609" y="124234"/>
                </a:cubicBezTo>
                <a:cubicBezTo>
                  <a:pt x="1776609" y="139678"/>
                  <a:pt x="1777829" y="152276"/>
                  <a:pt x="1780267" y="162030"/>
                </a:cubicBezTo>
                <a:cubicBezTo>
                  <a:pt x="1782705" y="171783"/>
                  <a:pt x="1786465" y="179403"/>
                  <a:pt x="1791545" y="184890"/>
                </a:cubicBezTo>
                <a:cubicBezTo>
                  <a:pt x="1796625" y="190376"/>
                  <a:pt x="1803076" y="194135"/>
                  <a:pt x="1810899" y="196167"/>
                </a:cubicBezTo>
                <a:cubicBezTo>
                  <a:pt x="1818723" y="198199"/>
                  <a:pt x="1828121" y="199215"/>
                  <a:pt x="1839093" y="199215"/>
                </a:cubicBezTo>
                <a:cubicBezTo>
                  <a:pt x="1843767" y="199215"/>
                  <a:pt x="1848390" y="199063"/>
                  <a:pt x="1852962" y="198758"/>
                </a:cubicBezTo>
                <a:cubicBezTo>
                  <a:pt x="1857534" y="198453"/>
                  <a:pt x="1861750" y="197793"/>
                  <a:pt x="1865611" y="196777"/>
                </a:cubicBezTo>
                <a:lnTo>
                  <a:pt x="1865611" y="144351"/>
                </a:lnTo>
                <a:lnTo>
                  <a:pt x="1827511" y="144351"/>
                </a:lnTo>
                <a:lnTo>
                  <a:pt x="1827511" y="110823"/>
                </a:lnTo>
                <a:lnTo>
                  <a:pt x="1903101" y="110823"/>
                </a:lnTo>
                <a:lnTo>
                  <a:pt x="1903101" y="223904"/>
                </a:lnTo>
                <a:cubicBezTo>
                  <a:pt x="1895177" y="226342"/>
                  <a:pt x="1885321" y="228476"/>
                  <a:pt x="1873536" y="230305"/>
                </a:cubicBezTo>
                <a:cubicBezTo>
                  <a:pt x="1861750" y="232134"/>
                  <a:pt x="1849253" y="233048"/>
                  <a:pt x="1836045" y="233048"/>
                </a:cubicBezTo>
                <a:cubicBezTo>
                  <a:pt x="1819993" y="233048"/>
                  <a:pt x="1805667" y="231524"/>
                  <a:pt x="1793069" y="228476"/>
                </a:cubicBezTo>
                <a:cubicBezTo>
                  <a:pt x="1780470" y="225428"/>
                  <a:pt x="1769751" y="219891"/>
                  <a:pt x="1760912" y="211864"/>
                </a:cubicBezTo>
                <a:cubicBezTo>
                  <a:pt x="1752073" y="203838"/>
                  <a:pt x="1745317" y="192764"/>
                  <a:pt x="1740643" y="178641"/>
                </a:cubicBezTo>
                <a:cubicBezTo>
                  <a:pt x="1735969" y="164519"/>
                  <a:pt x="1733633" y="146383"/>
                  <a:pt x="1733633" y="124234"/>
                </a:cubicBezTo>
                <a:cubicBezTo>
                  <a:pt x="1733633" y="103914"/>
                  <a:pt x="1736020" y="86795"/>
                  <a:pt x="1740795" y="72876"/>
                </a:cubicBezTo>
                <a:cubicBezTo>
                  <a:pt x="1745571" y="58956"/>
                  <a:pt x="1752479" y="47730"/>
                  <a:pt x="1761522" y="39195"/>
                </a:cubicBezTo>
                <a:cubicBezTo>
                  <a:pt x="1770564" y="30661"/>
                  <a:pt x="1781537" y="24565"/>
                  <a:pt x="1794440" y="20907"/>
                </a:cubicBezTo>
                <a:cubicBezTo>
                  <a:pt x="1807343" y="17250"/>
                  <a:pt x="1821923" y="15421"/>
                  <a:pt x="1838179" y="15421"/>
                </a:cubicBezTo>
                <a:close/>
                <a:moveTo>
                  <a:pt x="1561421" y="15421"/>
                </a:moveTo>
                <a:cubicBezTo>
                  <a:pt x="1576661" y="15421"/>
                  <a:pt x="1590123" y="17097"/>
                  <a:pt x="1601807" y="20450"/>
                </a:cubicBezTo>
                <a:cubicBezTo>
                  <a:pt x="1613491" y="23803"/>
                  <a:pt x="1623346" y="29594"/>
                  <a:pt x="1631372" y="37824"/>
                </a:cubicBezTo>
                <a:cubicBezTo>
                  <a:pt x="1639399" y="46053"/>
                  <a:pt x="1645444" y="57178"/>
                  <a:pt x="1649508" y="71199"/>
                </a:cubicBezTo>
                <a:cubicBezTo>
                  <a:pt x="1653572" y="85220"/>
                  <a:pt x="1655604" y="102898"/>
                  <a:pt x="1655604" y="124234"/>
                </a:cubicBezTo>
                <a:cubicBezTo>
                  <a:pt x="1655604" y="145774"/>
                  <a:pt x="1653572" y="163554"/>
                  <a:pt x="1649508" y="177574"/>
                </a:cubicBezTo>
                <a:cubicBezTo>
                  <a:pt x="1645444" y="191595"/>
                  <a:pt x="1639399" y="202720"/>
                  <a:pt x="1631372" y="210950"/>
                </a:cubicBezTo>
                <a:cubicBezTo>
                  <a:pt x="1623346" y="219180"/>
                  <a:pt x="1613491" y="224920"/>
                  <a:pt x="1601807" y="228171"/>
                </a:cubicBezTo>
                <a:cubicBezTo>
                  <a:pt x="1590123" y="231422"/>
                  <a:pt x="1576661" y="233048"/>
                  <a:pt x="1561421" y="233048"/>
                </a:cubicBezTo>
                <a:cubicBezTo>
                  <a:pt x="1546181" y="233048"/>
                  <a:pt x="1532668" y="231422"/>
                  <a:pt x="1520882" y="228171"/>
                </a:cubicBezTo>
                <a:cubicBezTo>
                  <a:pt x="1509097" y="224920"/>
                  <a:pt x="1499241" y="219180"/>
                  <a:pt x="1491317" y="210950"/>
                </a:cubicBezTo>
                <a:cubicBezTo>
                  <a:pt x="1483392" y="202720"/>
                  <a:pt x="1477347" y="191595"/>
                  <a:pt x="1473181" y="177574"/>
                </a:cubicBezTo>
                <a:cubicBezTo>
                  <a:pt x="1469015" y="163554"/>
                  <a:pt x="1466933" y="145774"/>
                  <a:pt x="1466933" y="124234"/>
                </a:cubicBezTo>
                <a:cubicBezTo>
                  <a:pt x="1466933" y="102898"/>
                  <a:pt x="1469015" y="85220"/>
                  <a:pt x="1473181" y="71199"/>
                </a:cubicBezTo>
                <a:cubicBezTo>
                  <a:pt x="1477347" y="57178"/>
                  <a:pt x="1483392" y="46053"/>
                  <a:pt x="1491317" y="37824"/>
                </a:cubicBezTo>
                <a:cubicBezTo>
                  <a:pt x="1499241" y="29594"/>
                  <a:pt x="1509097" y="23803"/>
                  <a:pt x="1520882" y="20450"/>
                </a:cubicBezTo>
                <a:cubicBezTo>
                  <a:pt x="1532668" y="17097"/>
                  <a:pt x="1546181" y="15421"/>
                  <a:pt x="1561421" y="15421"/>
                </a:cubicBezTo>
                <a:close/>
                <a:moveTo>
                  <a:pt x="239444" y="0"/>
                </a:moveTo>
                <a:cubicBezTo>
                  <a:pt x="371685" y="0"/>
                  <a:pt x="478888" y="107203"/>
                  <a:pt x="478888" y="239444"/>
                </a:cubicBezTo>
                <a:cubicBezTo>
                  <a:pt x="478888" y="371685"/>
                  <a:pt x="371685" y="478888"/>
                  <a:pt x="239444" y="478888"/>
                </a:cubicBezTo>
                <a:cubicBezTo>
                  <a:pt x="107203" y="478888"/>
                  <a:pt x="0" y="371685"/>
                  <a:pt x="0" y="239444"/>
                </a:cubicBezTo>
                <a:cubicBezTo>
                  <a:pt x="0" y="107203"/>
                  <a:pt x="107203" y="0"/>
                  <a:pt x="2394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图文 08">
    <p:spTree>
      <p:nvGrpSpPr>
        <p:cNvPr id="1" name=""/>
        <p:cNvGrpSpPr/>
        <p:nvPr/>
      </p:nvGrpSpPr>
      <p:grpSpPr>
        <a:xfrm>
          <a:off x="0" y="0"/>
          <a:ext cx="0" cy="0"/>
          <a:chOff x="0" y="0"/>
          <a:chExt cx="0" cy="0"/>
        </a:xfrm>
      </p:grpSpPr>
      <p:sp>
        <p:nvSpPr>
          <p:cNvPr id="58" name="矩形 57"/>
          <p:cNvSpPr/>
          <p:nvPr userDrawn="1"/>
        </p:nvSpPr>
        <p:spPr>
          <a:xfrm>
            <a:off x="-1" y="6438901"/>
            <a:ext cx="12192001" cy="419100"/>
          </a:xfrm>
          <a:prstGeom prst="rect">
            <a:avLst/>
          </a:prstGeom>
          <a:blipFill>
            <a:blip r:embed="rId2" cstate="screen">
              <a:duotone>
                <a:prstClr val="black"/>
                <a:schemeClr val="accent1">
                  <a:tint val="45000"/>
                  <a:satMod val="400000"/>
                </a:schemeClr>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812800"/>
            <a:ext cx="1151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标题 53"/>
          <p:cNvSpPr>
            <a:spLocks noGrp="1"/>
          </p:cNvSpPr>
          <p:nvPr userDrawn="1">
            <p:ph type="title" hasCustomPrompt="1"/>
          </p:nvPr>
        </p:nvSpPr>
        <p:spPr>
          <a:xfrm>
            <a:off x="942664" y="203792"/>
            <a:ext cx="7282912" cy="523220"/>
          </a:xfrm>
        </p:spPr>
        <p:txBody>
          <a:bodyPr bIns="0" anchor="b" anchorCtr="0">
            <a:normAutofit/>
          </a:bodyPr>
          <a:lstStyle>
            <a:lvl1pPr>
              <a:defRPr lang="zh-CN" altLang="en-US" sz="2800" b="1" kern="1200" spc="100" baseline="0" dirty="0">
                <a:solidFill>
                  <a:schemeClr val="accent1">
                    <a:lumMod val="75000"/>
                  </a:schemeClr>
                </a:solidFill>
                <a:latin typeface="+mj-ea"/>
                <a:ea typeface="+mj-ea"/>
                <a:cs typeface="+mn-cs"/>
              </a:defRPr>
            </a:lvl1pPr>
          </a:lstStyle>
          <a:p>
            <a:r>
              <a:rPr lang="zh-CN" altLang="en-US" dirty="0"/>
              <a:t>单击此处输入标题</a:t>
            </a:r>
            <a:endParaRPr lang="zh-CN" altLang="en-US" dirty="0"/>
          </a:p>
        </p:txBody>
      </p:sp>
      <p:sp>
        <p:nvSpPr>
          <p:cNvPr id="5" name="矩形 4"/>
          <p:cNvSpPr/>
          <p:nvPr userDrawn="1"/>
        </p:nvSpPr>
        <p:spPr>
          <a:xfrm>
            <a:off x="0" y="203792"/>
            <a:ext cx="931785" cy="5688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图片占位符 112"/>
          <p:cNvSpPr>
            <a:spLocks noGrp="1"/>
          </p:cNvSpPr>
          <p:nvPr>
            <p:ph type="pic" sz="quarter" idx="13"/>
          </p:nvPr>
        </p:nvSpPr>
        <p:spPr>
          <a:xfrm>
            <a:off x="673100" y="2012174"/>
            <a:ext cx="2037186" cy="2032744"/>
          </a:xfrm>
          <a:custGeom>
            <a:avLst/>
            <a:gdLst>
              <a:gd name="connsiteX0" fmla="*/ 122635 w 2037186"/>
              <a:gd name="connsiteY0" fmla="*/ 0 h 2032744"/>
              <a:gd name="connsiteX1" fmla="*/ 1914551 w 2037186"/>
              <a:gd name="connsiteY1" fmla="*/ 0 h 2032744"/>
              <a:gd name="connsiteX2" fmla="*/ 2037186 w 2037186"/>
              <a:gd name="connsiteY2" fmla="*/ 122635 h 2032744"/>
              <a:gd name="connsiteX3" fmla="*/ 2037186 w 2037186"/>
              <a:gd name="connsiteY3" fmla="*/ 1910109 h 2032744"/>
              <a:gd name="connsiteX4" fmla="*/ 1914551 w 2037186"/>
              <a:gd name="connsiteY4" fmla="*/ 2032744 h 2032744"/>
              <a:gd name="connsiteX5" fmla="*/ 122635 w 2037186"/>
              <a:gd name="connsiteY5" fmla="*/ 2032744 h 2032744"/>
              <a:gd name="connsiteX6" fmla="*/ 0 w 2037186"/>
              <a:gd name="connsiteY6" fmla="*/ 1910109 h 2032744"/>
              <a:gd name="connsiteX7" fmla="*/ 0 w 2037186"/>
              <a:gd name="connsiteY7" fmla="*/ 122635 h 2032744"/>
              <a:gd name="connsiteX8" fmla="*/ 122635 w 2037186"/>
              <a:gd name="connsiteY8" fmla="*/ 0 h 20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7186" h="2032744">
                <a:moveTo>
                  <a:pt x="122635" y="0"/>
                </a:moveTo>
                <a:lnTo>
                  <a:pt x="1914551" y="0"/>
                </a:lnTo>
                <a:cubicBezTo>
                  <a:pt x="1982280" y="0"/>
                  <a:pt x="2037186" y="54906"/>
                  <a:pt x="2037186" y="122635"/>
                </a:cubicBezTo>
                <a:lnTo>
                  <a:pt x="2037186" y="1910109"/>
                </a:lnTo>
                <a:cubicBezTo>
                  <a:pt x="2037186" y="1977838"/>
                  <a:pt x="1982280" y="2032744"/>
                  <a:pt x="1914551" y="2032744"/>
                </a:cubicBezTo>
                <a:lnTo>
                  <a:pt x="122635" y="2032744"/>
                </a:lnTo>
                <a:cubicBezTo>
                  <a:pt x="54906" y="2032744"/>
                  <a:pt x="0" y="1977838"/>
                  <a:pt x="0" y="1910109"/>
                </a:cubicBezTo>
                <a:lnTo>
                  <a:pt x="0" y="122635"/>
                </a:lnTo>
                <a:cubicBezTo>
                  <a:pt x="0" y="54906"/>
                  <a:pt x="54906" y="0"/>
                  <a:pt x="122635" y="0"/>
                </a:cubicBezTo>
                <a:close/>
              </a:path>
            </a:pathLst>
          </a:custGeom>
          <a:ln w="25400">
            <a:solidFill>
              <a:schemeClr val="accent1">
                <a:lumMod val="60000"/>
                <a:lumOff val="40000"/>
              </a:schemeClr>
            </a:solidFill>
          </a:ln>
        </p:spPr>
        <p:txBody>
          <a:bodyPr wrap="square">
            <a:noAutofit/>
          </a:bodyPr>
          <a:lstStyle/>
          <a:p>
            <a:endParaRPr lang="zh-CN" altLang="en-US"/>
          </a:p>
        </p:txBody>
      </p:sp>
      <p:sp>
        <p:nvSpPr>
          <p:cNvPr id="52" name="图片占位符 111"/>
          <p:cNvSpPr>
            <a:spLocks noGrp="1"/>
          </p:cNvSpPr>
          <p:nvPr>
            <p:ph type="pic" sz="quarter" idx="14"/>
          </p:nvPr>
        </p:nvSpPr>
        <p:spPr>
          <a:xfrm>
            <a:off x="3609167" y="2012174"/>
            <a:ext cx="2037186" cy="2032744"/>
          </a:xfrm>
          <a:custGeom>
            <a:avLst/>
            <a:gdLst>
              <a:gd name="connsiteX0" fmla="*/ 121965 w 2037186"/>
              <a:gd name="connsiteY0" fmla="*/ 0 h 2032744"/>
              <a:gd name="connsiteX1" fmla="*/ 1915221 w 2037186"/>
              <a:gd name="connsiteY1" fmla="*/ 0 h 2032744"/>
              <a:gd name="connsiteX2" fmla="*/ 2037186 w 2037186"/>
              <a:gd name="connsiteY2" fmla="*/ 121965 h 2032744"/>
              <a:gd name="connsiteX3" fmla="*/ 2037186 w 2037186"/>
              <a:gd name="connsiteY3" fmla="*/ 1910779 h 2032744"/>
              <a:gd name="connsiteX4" fmla="*/ 1915221 w 2037186"/>
              <a:gd name="connsiteY4" fmla="*/ 2032744 h 2032744"/>
              <a:gd name="connsiteX5" fmla="*/ 121965 w 2037186"/>
              <a:gd name="connsiteY5" fmla="*/ 2032744 h 2032744"/>
              <a:gd name="connsiteX6" fmla="*/ 0 w 2037186"/>
              <a:gd name="connsiteY6" fmla="*/ 1910779 h 2032744"/>
              <a:gd name="connsiteX7" fmla="*/ 0 w 2037186"/>
              <a:gd name="connsiteY7" fmla="*/ 121965 h 2032744"/>
              <a:gd name="connsiteX8" fmla="*/ 121965 w 2037186"/>
              <a:gd name="connsiteY8" fmla="*/ 0 h 20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7186" h="2032744">
                <a:moveTo>
                  <a:pt x="121965" y="0"/>
                </a:moveTo>
                <a:lnTo>
                  <a:pt x="1915221" y="0"/>
                </a:lnTo>
                <a:cubicBezTo>
                  <a:pt x="1982580" y="0"/>
                  <a:pt x="2037186" y="54606"/>
                  <a:pt x="2037186" y="121965"/>
                </a:cubicBezTo>
                <a:lnTo>
                  <a:pt x="2037186" y="1910779"/>
                </a:lnTo>
                <a:cubicBezTo>
                  <a:pt x="2037186" y="1978138"/>
                  <a:pt x="1982580" y="2032744"/>
                  <a:pt x="1915221" y="2032744"/>
                </a:cubicBezTo>
                <a:lnTo>
                  <a:pt x="121965" y="2032744"/>
                </a:lnTo>
                <a:cubicBezTo>
                  <a:pt x="54606" y="2032744"/>
                  <a:pt x="0" y="1978138"/>
                  <a:pt x="0" y="1910779"/>
                </a:cubicBezTo>
                <a:lnTo>
                  <a:pt x="0" y="121965"/>
                </a:lnTo>
                <a:cubicBezTo>
                  <a:pt x="0" y="54606"/>
                  <a:pt x="54606" y="0"/>
                  <a:pt x="121965" y="0"/>
                </a:cubicBezTo>
                <a:close/>
              </a:path>
            </a:pathLst>
          </a:custGeom>
          <a:ln w="25400">
            <a:solidFill>
              <a:schemeClr val="accent1">
                <a:lumMod val="60000"/>
                <a:lumOff val="40000"/>
              </a:schemeClr>
            </a:solidFill>
          </a:ln>
        </p:spPr>
        <p:txBody>
          <a:bodyPr wrap="square">
            <a:noAutofit/>
          </a:bodyPr>
          <a:lstStyle/>
          <a:p>
            <a:endParaRPr lang="zh-CN" altLang="en-US"/>
          </a:p>
        </p:txBody>
      </p:sp>
      <p:sp>
        <p:nvSpPr>
          <p:cNvPr id="53" name="图片占位符 110"/>
          <p:cNvSpPr>
            <a:spLocks noGrp="1"/>
          </p:cNvSpPr>
          <p:nvPr>
            <p:ph type="pic" sz="quarter" idx="15"/>
          </p:nvPr>
        </p:nvSpPr>
        <p:spPr>
          <a:xfrm>
            <a:off x="6545234" y="2012174"/>
            <a:ext cx="2037186" cy="2032744"/>
          </a:xfrm>
          <a:custGeom>
            <a:avLst/>
            <a:gdLst>
              <a:gd name="connsiteX0" fmla="*/ 121965 w 2037186"/>
              <a:gd name="connsiteY0" fmla="*/ 0 h 2032744"/>
              <a:gd name="connsiteX1" fmla="*/ 1915221 w 2037186"/>
              <a:gd name="connsiteY1" fmla="*/ 0 h 2032744"/>
              <a:gd name="connsiteX2" fmla="*/ 2037186 w 2037186"/>
              <a:gd name="connsiteY2" fmla="*/ 121965 h 2032744"/>
              <a:gd name="connsiteX3" fmla="*/ 2037186 w 2037186"/>
              <a:gd name="connsiteY3" fmla="*/ 1910779 h 2032744"/>
              <a:gd name="connsiteX4" fmla="*/ 1915221 w 2037186"/>
              <a:gd name="connsiteY4" fmla="*/ 2032744 h 2032744"/>
              <a:gd name="connsiteX5" fmla="*/ 121965 w 2037186"/>
              <a:gd name="connsiteY5" fmla="*/ 2032744 h 2032744"/>
              <a:gd name="connsiteX6" fmla="*/ 0 w 2037186"/>
              <a:gd name="connsiteY6" fmla="*/ 1910779 h 2032744"/>
              <a:gd name="connsiteX7" fmla="*/ 0 w 2037186"/>
              <a:gd name="connsiteY7" fmla="*/ 121965 h 2032744"/>
              <a:gd name="connsiteX8" fmla="*/ 121965 w 2037186"/>
              <a:gd name="connsiteY8" fmla="*/ 0 h 20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7186" h="2032744">
                <a:moveTo>
                  <a:pt x="121965" y="0"/>
                </a:moveTo>
                <a:lnTo>
                  <a:pt x="1915221" y="0"/>
                </a:lnTo>
                <a:cubicBezTo>
                  <a:pt x="1982580" y="0"/>
                  <a:pt x="2037186" y="54606"/>
                  <a:pt x="2037186" y="121965"/>
                </a:cubicBezTo>
                <a:lnTo>
                  <a:pt x="2037186" y="1910779"/>
                </a:lnTo>
                <a:cubicBezTo>
                  <a:pt x="2037186" y="1978138"/>
                  <a:pt x="1982580" y="2032744"/>
                  <a:pt x="1915221" y="2032744"/>
                </a:cubicBezTo>
                <a:lnTo>
                  <a:pt x="121965" y="2032744"/>
                </a:lnTo>
                <a:cubicBezTo>
                  <a:pt x="54606" y="2032744"/>
                  <a:pt x="0" y="1978138"/>
                  <a:pt x="0" y="1910779"/>
                </a:cubicBezTo>
                <a:lnTo>
                  <a:pt x="0" y="121965"/>
                </a:lnTo>
                <a:cubicBezTo>
                  <a:pt x="0" y="54606"/>
                  <a:pt x="54606" y="0"/>
                  <a:pt x="121965" y="0"/>
                </a:cubicBezTo>
                <a:close/>
              </a:path>
            </a:pathLst>
          </a:custGeom>
          <a:ln w="25400">
            <a:solidFill>
              <a:schemeClr val="accent1">
                <a:lumMod val="60000"/>
                <a:lumOff val="40000"/>
              </a:schemeClr>
            </a:solidFill>
          </a:ln>
        </p:spPr>
        <p:txBody>
          <a:bodyPr wrap="square">
            <a:noAutofit/>
          </a:bodyPr>
          <a:lstStyle/>
          <a:p>
            <a:endParaRPr lang="zh-CN" altLang="en-US"/>
          </a:p>
        </p:txBody>
      </p:sp>
      <p:sp>
        <p:nvSpPr>
          <p:cNvPr id="55" name="图片占位符 109"/>
          <p:cNvSpPr>
            <a:spLocks noGrp="1"/>
          </p:cNvSpPr>
          <p:nvPr>
            <p:ph type="pic" sz="quarter" idx="16"/>
          </p:nvPr>
        </p:nvSpPr>
        <p:spPr>
          <a:xfrm>
            <a:off x="9481507" y="2012174"/>
            <a:ext cx="2037186" cy="2032744"/>
          </a:xfrm>
          <a:custGeom>
            <a:avLst/>
            <a:gdLst>
              <a:gd name="connsiteX0" fmla="*/ 121965 w 2037186"/>
              <a:gd name="connsiteY0" fmla="*/ 0 h 2032744"/>
              <a:gd name="connsiteX1" fmla="*/ 1915221 w 2037186"/>
              <a:gd name="connsiteY1" fmla="*/ 0 h 2032744"/>
              <a:gd name="connsiteX2" fmla="*/ 2037186 w 2037186"/>
              <a:gd name="connsiteY2" fmla="*/ 121965 h 2032744"/>
              <a:gd name="connsiteX3" fmla="*/ 2037186 w 2037186"/>
              <a:gd name="connsiteY3" fmla="*/ 1910779 h 2032744"/>
              <a:gd name="connsiteX4" fmla="*/ 1915221 w 2037186"/>
              <a:gd name="connsiteY4" fmla="*/ 2032744 h 2032744"/>
              <a:gd name="connsiteX5" fmla="*/ 121965 w 2037186"/>
              <a:gd name="connsiteY5" fmla="*/ 2032744 h 2032744"/>
              <a:gd name="connsiteX6" fmla="*/ 0 w 2037186"/>
              <a:gd name="connsiteY6" fmla="*/ 1910779 h 2032744"/>
              <a:gd name="connsiteX7" fmla="*/ 0 w 2037186"/>
              <a:gd name="connsiteY7" fmla="*/ 121965 h 2032744"/>
              <a:gd name="connsiteX8" fmla="*/ 121965 w 2037186"/>
              <a:gd name="connsiteY8" fmla="*/ 0 h 20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7186" h="2032744">
                <a:moveTo>
                  <a:pt x="121965" y="0"/>
                </a:moveTo>
                <a:lnTo>
                  <a:pt x="1915221" y="0"/>
                </a:lnTo>
                <a:cubicBezTo>
                  <a:pt x="1982580" y="0"/>
                  <a:pt x="2037186" y="54606"/>
                  <a:pt x="2037186" y="121965"/>
                </a:cubicBezTo>
                <a:lnTo>
                  <a:pt x="2037186" y="1910779"/>
                </a:lnTo>
                <a:cubicBezTo>
                  <a:pt x="2037186" y="1978138"/>
                  <a:pt x="1982580" y="2032744"/>
                  <a:pt x="1915221" y="2032744"/>
                </a:cubicBezTo>
                <a:lnTo>
                  <a:pt x="121965" y="2032744"/>
                </a:lnTo>
                <a:cubicBezTo>
                  <a:pt x="54606" y="2032744"/>
                  <a:pt x="0" y="1978138"/>
                  <a:pt x="0" y="1910779"/>
                </a:cubicBezTo>
                <a:lnTo>
                  <a:pt x="0" y="121965"/>
                </a:lnTo>
                <a:cubicBezTo>
                  <a:pt x="0" y="54606"/>
                  <a:pt x="54606" y="0"/>
                  <a:pt x="121965" y="0"/>
                </a:cubicBezTo>
                <a:close/>
              </a:path>
            </a:pathLst>
          </a:custGeom>
          <a:ln w="25400">
            <a:solidFill>
              <a:schemeClr val="accent1">
                <a:lumMod val="60000"/>
                <a:lumOff val="40000"/>
              </a:schemeClr>
            </a:solidFill>
          </a:ln>
        </p:spPr>
        <p:txBody>
          <a:bodyPr wrap="square">
            <a:noAutofit/>
          </a:bodyPr>
          <a:lstStyle/>
          <a:p>
            <a:endParaRPr lang="zh-CN" altLang="en-US"/>
          </a:p>
        </p:txBody>
      </p:sp>
      <p:sp>
        <p:nvSpPr>
          <p:cNvPr id="59" name="任意多边形: 形状 58"/>
          <p:cNvSpPr>
            <a:spLocks noChangeAspect="1"/>
          </p:cNvSpPr>
          <p:nvPr userDrawn="1"/>
        </p:nvSpPr>
        <p:spPr>
          <a:xfrm>
            <a:off x="9885895" y="316951"/>
            <a:ext cx="1633005" cy="359261"/>
          </a:xfrm>
          <a:custGeom>
            <a:avLst/>
            <a:gdLst>
              <a:gd name="connsiteX0" fmla="*/ 650145 w 2176764"/>
              <a:gd name="connsiteY0" fmla="*/ 380886 h 478888"/>
              <a:gd name="connsiteX1" fmla="*/ 635410 w 2176764"/>
              <a:gd name="connsiteY1" fmla="*/ 420881 h 478888"/>
              <a:gd name="connsiteX2" fmla="*/ 666118 w 2176764"/>
              <a:gd name="connsiteY2" fmla="*/ 420881 h 478888"/>
              <a:gd name="connsiteX3" fmla="*/ 651631 w 2176764"/>
              <a:gd name="connsiteY3" fmla="*/ 380886 h 478888"/>
              <a:gd name="connsiteX4" fmla="*/ 2041766 w 2176764"/>
              <a:gd name="connsiteY4" fmla="*/ 380143 h 478888"/>
              <a:gd name="connsiteX5" fmla="*/ 2041766 w 2176764"/>
              <a:gd name="connsiteY5" fmla="*/ 412585 h 478888"/>
              <a:gd name="connsiteX6" fmla="*/ 2051425 w 2176764"/>
              <a:gd name="connsiteY6" fmla="*/ 412585 h 478888"/>
              <a:gd name="connsiteX7" fmla="*/ 2061640 w 2176764"/>
              <a:gd name="connsiteY7" fmla="*/ 412028 h 478888"/>
              <a:gd name="connsiteX8" fmla="*/ 2068636 w 2176764"/>
              <a:gd name="connsiteY8" fmla="*/ 409737 h 478888"/>
              <a:gd name="connsiteX9" fmla="*/ 2072661 w 2176764"/>
              <a:gd name="connsiteY9" fmla="*/ 404660 h 478888"/>
              <a:gd name="connsiteX10" fmla="*/ 2073961 w 2176764"/>
              <a:gd name="connsiteY10" fmla="*/ 395869 h 478888"/>
              <a:gd name="connsiteX11" fmla="*/ 2072661 w 2176764"/>
              <a:gd name="connsiteY11" fmla="*/ 387944 h 478888"/>
              <a:gd name="connsiteX12" fmla="*/ 2068636 w 2176764"/>
              <a:gd name="connsiteY12" fmla="*/ 383115 h 478888"/>
              <a:gd name="connsiteX13" fmla="*/ 2061640 w 2176764"/>
              <a:gd name="connsiteY13" fmla="*/ 380762 h 478888"/>
              <a:gd name="connsiteX14" fmla="*/ 2051425 w 2176764"/>
              <a:gd name="connsiteY14" fmla="*/ 380143 h 478888"/>
              <a:gd name="connsiteX15" fmla="*/ 1270241 w 2176764"/>
              <a:gd name="connsiteY15" fmla="*/ 380143 h 478888"/>
              <a:gd name="connsiteX16" fmla="*/ 1270241 w 2176764"/>
              <a:gd name="connsiteY16" fmla="*/ 412585 h 478888"/>
              <a:gd name="connsiteX17" fmla="*/ 1279900 w 2176764"/>
              <a:gd name="connsiteY17" fmla="*/ 412585 h 478888"/>
              <a:gd name="connsiteX18" fmla="*/ 1290115 w 2176764"/>
              <a:gd name="connsiteY18" fmla="*/ 412028 h 478888"/>
              <a:gd name="connsiteX19" fmla="*/ 1297111 w 2176764"/>
              <a:gd name="connsiteY19" fmla="*/ 409737 h 478888"/>
              <a:gd name="connsiteX20" fmla="*/ 1301136 w 2176764"/>
              <a:gd name="connsiteY20" fmla="*/ 404660 h 478888"/>
              <a:gd name="connsiteX21" fmla="*/ 1302436 w 2176764"/>
              <a:gd name="connsiteY21" fmla="*/ 395869 h 478888"/>
              <a:gd name="connsiteX22" fmla="*/ 1301136 w 2176764"/>
              <a:gd name="connsiteY22" fmla="*/ 387944 h 478888"/>
              <a:gd name="connsiteX23" fmla="*/ 1297111 w 2176764"/>
              <a:gd name="connsiteY23" fmla="*/ 383115 h 478888"/>
              <a:gd name="connsiteX24" fmla="*/ 1290115 w 2176764"/>
              <a:gd name="connsiteY24" fmla="*/ 380762 h 478888"/>
              <a:gd name="connsiteX25" fmla="*/ 1279900 w 2176764"/>
              <a:gd name="connsiteY25" fmla="*/ 380143 h 478888"/>
              <a:gd name="connsiteX26" fmla="*/ 822566 w 2176764"/>
              <a:gd name="connsiteY26" fmla="*/ 380143 h 478888"/>
              <a:gd name="connsiteX27" fmla="*/ 822566 w 2176764"/>
              <a:gd name="connsiteY27" fmla="*/ 446637 h 478888"/>
              <a:gd name="connsiteX28" fmla="*/ 835939 w 2176764"/>
              <a:gd name="connsiteY28" fmla="*/ 446637 h 478888"/>
              <a:gd name="connsiteX29" fmla="*/ 848198 w 2176764"/>
              <a:gd name="connsiteY29" fmla="*/ 445089 h 478888"/>
              <a:gd name="connsiteX30" fmla="*/ 857795 w 2176764"/>
              <a:gd name="connsiteY30" fmla="*/ 439765 h 478888"/>
              <a:gd name="connsiteX31" fmla="*/ 863986 w 2176764"/>
              <a:gd name="connsiteY31" fmla="*/ 429549 h 478888"/>
              <a:gd name="connsiteX32" fmla="*/ 866153 w 2176764"/>
              <a:gd name="connsiteY32" fmla="*/ 413452 h 478888"/>
              <a:gd name="connsiteX33" fmla="*/ 863862 w 2176764"/>
              <a:gd name="connsiteY33" fmla="*/ 396673 h 478888"/>
              <a:gd name="connsiteX34" fmla="*/ 857547 w 2176764"/>
              <a:gd name="connsiteY34" fmla="*/ 386520 h 478888"/>
              <a:gd name="connsiteX35" fmla="*/ 848012 w 2176764"/>
              <a:gd name="connsiteY35" fmla="*/ 381505 h 478888"/>
              <a:gd name="connsiteX36" fmla="*/ 835939 w 2176764"/>
              <a:gd name="connsiteY36" fmla="*/ 380143 h 478888"/>
              <a:gd name="connsiteX37" fmla="*/ 727316 w 2176764"/>
              <a:gd name="connsiteY37" fmla="*/ 380143 h 478888"/>
              <a:gd name="connsiteX38" fmla="*/ 727316 w 2176764"/>
              <a:gd name="connsiteY38" fmla="*/ 446637 h 478888"/>
              <a:gd name="connsiteX39" fmla="*/ 740690 w 2176764"/>
              <a:gd name="connsiteY39" fmla="*/ 446637 h 478888"/>
              <a:gd name="connsiteX40" fmla="*/ 752948 w 2176764"/>
              <a:gd name="connsiteY40" fmla="*/ 445089 h 478888"/>
              <a:gd name="connsiteX41" fmla="*/ 762545 w 2176764"/>
              <a:gd name="connsiteY41" fmla="*/ 439765 h 478888"/>
              <a:gd name="connsiteX42" fmla="*/ 768736 w 2176764"/>
              <a:gd name="connsiteY42" fmla="*/ 429549 h 478888"/>
              <a:gd name="connsiteX43" fmla="*/ 770903 w 2176764"/>
              <a:gd name="connsiteY43" fmla="*/ 413452 h 478888"/>
              <a:gd name="connsiteX44" fmla="*/ 768612 w 2176764"/>
              <a:gd name="connsiteY44" fmla="*/ 396673 h 478888"/>
              <a:gd name="connsiteX45" fmla="*/ 762297 w 2176764"/>
              <a:gd name="connsiteY45" fmla="*/ 386520 h 478888"/>
              <a:gd name="connsiteX46" fmla="*/ 752762 w 2176764"/>
              <a:gd name="connsiteY46" fmla="*/ 381505 h 478888"/>
              <a:gd name="connsiteX47" fmla="*/ 740690 w 2176764"/>
              <a:gd name="connsiteY47" fmla="*/ 380143 h 478888"/>
              <a:gd name="connsiteX48" fmla="*/ 1722269 w 2176764"/>
              <a:gd name="connsiteY48" fmla="*/ 378657 h 478888"/>
              <a:gd name="connsiteX49" fmla="*/ 1709515 w 2176764"/>
              <a:gd name="connsiteY49" fmla="*/ 380762 h 478888"/>
              <a:gd name="connsiteX50" fmla="*/ 1701776 w 2176764"/>
              <a:gd name="connsiteY50" fmla="*/ 387139 h 478888"/>
              <a:gd name="connsiteX51" fmla="*/ 1697938 w 2176764"/>
              <a:gd name="connsiteY51" fmla="*/ 397974 h 478888"/>
              <a:gd name="connsiteX52" fmla="*/ 1696885 w 2176764"/>
              <a:gd name="connsiteY52" fmla="*/ 413452 h 478888"/>
              <a:gd name="connsiteX53" fmla="*/ 1697938 w 2176764"/>
              <a:gd name="connsiteY53" fmla="*/ 429178 h 478888"/>
              <a:gd name="connsiteX54" fmla="*/ 1701776 w 2176764"/>
              <a:gd name="connsiteY54" fmla="*/ 439950 h 478888"/>
              <a:gd name="connsiteX55" fmla="*/ 1709515 w 2176764"/>
              <a:gd name="connsiteY55" fmla="*/ 446142 h 478888"/>
              <a:gd name="connsiteX56" fmla="*/ 1722269 w 2176764"/>
              <a:gd name="connsiteY56" fmla="*/ 448123 h 478888"/>
              <a:gd name="connsiteX57" fmla="*/ 1735147 w 2176764"/>
              <a:gd name="connsiteY57" fmla="*/ 446142 h 478888"/>
              <a:gd name="connsiteX58" fmla="*/ 1742886 w 2176764"/>
              <a:gd name="connsiteY58" fmla="*/ 439950 h 478888"/>
              <a:gd name="connsiteX59" fmla="*/ 1746725 w 2176764"/>
              <a:gd name="connsiteY59" fmla="*/ 429178 h 478888"/>
              <a:gd name="connsiteX60" fmla="*/ 1747777 w 2176764"/>
              <a:gd name="connsiteY60" fmla="*/ 413452 h 478888"/>
              <a:gd name="connsiteX61" fmla="*/ 1746725 w 2176764"/>
              <a:gd name="connsiteY61" fmla="*/ 397974 h 478888"/>
              <a:gd name="connsiteX62" fmla="*/ 1742886 w 2176764"/>
              <a:gd name="connsiteY62" fmla="*/ 387139 h 478888"/>
              <a:gd name="connsiteX63" fmla="*/ 1735147 w 2176764"/>
              <a:gd name="connsiteY63" fmla="*/ 380762 h 478888"/>
              <a:gd name="connsiteX64" fmla="*/ 1722269 w 2176764"/>
              <a:gd name="connsiteY64" fmla="*/ 378657 h 478888"/>
              <a:gd name="connsiteX65" fmla="*/ 1522244 w 2176764"/>
              <a:gd name="connsiteY65" fmla="*/ 378657 h 478888"/>
              <a:gd name="connsiteX66" fmla="*/ 1509490 w 2176764"/>
              <a:gd name="connsiteY66" fmla="*/ 380762 h 478888"/>
              <a:gd name="connsiteX67" fmla="*/ 1501751 w 2176764"/>
              <a:gd name="connsiteY67" fmla="*/ 387139 h 478888"/>
              <a:gd name="connsiteX68" fmla="*/ 1497913 w 2176764"/>
              <a:gd name="connsiteY68" fmla="*/ 397974 h 478888"/>
              <a:gd name="connsiteX69" fmla="*/ 1496860 w 2176764"/>
              <a:gd name="connsiteY69" fmla="*/ 413452 h 478888"/>
              <a:gd name="connsiteX70" fmla="*/ 1497913 w 2176764"/>
              <a:gd name="connsiteY70" fmla="*/ 429178 h 478888"/>
              <a:gd name="connsiteX71" fmla="*/ 1501751 w 2176764"/>
              <a:gd name="connsiteY71" fmla="*/ 439950 h 478888"/>
              <a:gd name="connsiteX72" fmla="*/ 1509490 w 2176764"/>
              <a:gd name="connsiteY72" fmla="*/ 446142 h 478888"/>
              <a:gd name="connsiteX73" fmla="*/ 1522244 w 2176764"/>
              <a:gd name="connsiteY73" fmla="*/ 448123 h 478888"/>
              <a:gd name="connsiteX74" fmla="*/ 1535122 w 2176764"/>
              <a:gd name="connsiteY74" fmla="*/ 446142 h 478888"/>
              <a:gd name="connsiteX75" fmla="*/ 1542861 w 2176764"/>
              <a:gd name="connsiteY75" fmla="*/ 439950 h 478888"/>
              <a:gd name="connsiteX76" fmla="*/ 1546700 w 2176764"/>
              <a:gd name="connsiteY76" fmla="*/ 429178 h 478888"/>
              <a:gd name="connsiteX77" fmla="*/ 1547752 w 2176764"/>
              <a:gd name="connsiteY77" fmla="*/ 413452 h 478888"/>
              <a:gd name="connsiteX78" fmla="*/ 1546700 w 2176764"/>
              <a:gd name="connsiteY78" fmla="*/ 397974 h 478888"/>
              <a:gd name="connsiteX79" fmla="*/ 1542861 w 2176764"/>
              <a:gd name="connsiteY79" fmla="*/ 387139 h 478888"/>
              <a:gd name="connsiteX80" fmla="*/ 1535122 w 2176764"/>
              <a:gd name="connsiteY80" fmla="*/ 380762 h 478888"/>
              <a:gd name="connsiteX81" fmla="*/ 1522244 w 2176764"/>
              <a:gd name="connsiteY81" fmla="*/ 378657 h 478888"/>
              <a:gd name="connsiteX82" fmla="*/ 1093619 w 2176764"/>
              <a:gd name="connsiteY82" fmla="*/ 378657 h 478888"/>
              <a:gd name="connsiteX83" fmla="*/ 1080865 w 2176764"/>
              <a:gd name="connsiteY83" fmla="*/ 380762 h 478888"/>
              <a:gd name="connsiteX84" fmla="*/ 1073126 w 2176764"/>
              <a:gd name="connsiteY84" fmla="*/ 387139 h 478888"/>
              <a:gd name="connsiteX85" fmla="*/ 1069288 w 2176764"/>
              <a:gd name="connsiteY85" fmla="*/ 397974 h 478888"/>
              <a:gd name="connsiteX86" fmla="*/ 1068235 w 2176764"/>
              <a:gd name="connsiteY86" fmla="*/ 413452 h 478888"/>
              <a:gd name="connsiteX87" fmla="*/ 1069288 w 2176764"/>
              <a:gd name="connsiteY87" fmla="*/ 429178 h 478888"/>
              <a:gd name="connsiteX88" fmla="*/ 1073126 w 2176764"/>
              <a:gd name="connsiteY88" fmla="*/ 439950 h 478888"/>
              <a:gd name="connsiteX89" fmla="*/ 1080865 w 2176764"/>
              <a:gd name="connsiteY89" fmla="*/ 446142 h 478888"/>
              <a:gd name="connsiteX90" fmla="*/ 1093619 w 2176764"/>
              <a:gd name="connsiteY90" fmla="*/ 448123 h 478888"/>
              <a:gd name="connsiteX91" fmla="*/ 1106497 w 2176764"/>
              <a:gd name="connsiteY91" fmla="*/ 446142 h 478888"/>
              <a:gd name="connsiteX92" fmla="*/ 1114236 w 2176764"/>
              <a:gd name="connsiteY92" fmla="*/ 439950 h 478888"/>
              <a:gd name="connsiteX93" fmla="*/ 1118075 w 2176764"/>
              <a:gd name="connsiteY93" fmla="*/ 429178 h 478888"/>
              <a:gd name="connsiteX94" fmla="*/ 1119127 w 2176764"/>
              <a:gd name="connsiteY94" fmla="*/ 413452 h 478888"/>
              <a:gd name="connsiteX95" fmla="*/ 1118075 w 2176764"/>
              <a:gd name="connsiteY95" fmla="*/ 397974 h 478888"/>
              <a:gd name="connsiteX96" fmla="*/ 1114236 w 2176764"/>
              <a:gd name="connsiteY96" fmla="*/ 387139 h 478888"/>
              <a:gd name="connsiteX97" fmla="*/ 1106497 w 2176764"/>
              <a:gd name="connsiteY97" fmla="*/ 380762 h 478888"/>
              <a:gd name="connsiteX98" fmla="*/ 1093619 w 2176764"/>
              <a:gd name="connsiteY98" fmla="*/ 378657 h 478888"/>
              <a:gd name="connsiteX99" fmla="*/ 2125872 w 2176764"/>
              <a:gd name="connsiteY99" fmla="*/ 370484 h 478888"/>
              <a:gd name="connsiteX100" fmla="*/ 2173668 w 2176764"/>
              <a:gd name="connsiteY100" fmla="*/ 370484 h 478888"/>
              <a:gd name="connsiteX101" fmla="*/ 2173668 w 2176764"/>
              <a:gd name="connsiteY101" fmla="*/ 380390 h 478888"/>
              <a:gd name="connsiteX102" fmla="*/ 2137016 w 2176764"/>
              <a:gd name="connsiteY102" fmla="*/ 380390 h 478888"/>
              <a:gd name="connsiteX103" fmla="*/ 2137016 w 2176764"/>
              <a:gd name="connsiteY103" fmla="*/ 407013 h 478888"/>
              <a:gd name="connsiteX104" fmla="*/ 2171192 w 2176764"/>
              <a:gd name="connsiteY104" fmla="*/ 407013 h 478888"/>
              <a:gd name="connsiteX105" fmla="*/ 2171192 w 2176764"/>
              <a:gd name="connsiteY105" fmla="*/ 416424 h 478888"/>
              <a:gd name="connsiteX106" fmla="*/ 2137016 w 2176764"/>
              <a:gd name="connsiteY106" fmla="*/ 416424 h 478888"/>
              <a:gd name="connsiteX107" fmla="*/ 2137016 w 2176764"/>
              <a:gd name="connsiteY107" fmla="*/ 446389 h 478888"/>
              <a:gd name="connsiteX108" fmla="*/ 2176764 w 2176764"/>
              <a:gd name="connsiteY108" fmla="*/ 446389 h 478888"/>
              <a:gd name="connsiteX109" fmla="*/ 2176764 w 2176764"/>
              <a:gd name="connsiteY109" fmla="*/ 456419 h 478888"/>
              <a:gd name="connsiteX110" fmla="*/ 2125872 w 2176764"/>
              <a:gd name="connsiteY110" fmla="*/ 456419 h 478888"/>
              <a:gd name="connsiteX111" fmla="*/ 2030622 w 2176764"/>
              <a:gd name="connsiteY111" fmla="*/ 370484 h 478888"/>
              <a:gd name="connsiteX112" fmla="*/ 2052415 w 2176764"/>
              <a:gd name="connsiteY112" fmla="*/ 370484 h 478888"/>
              <a:gd name="connsiteX113" fmla="*/ 2067708 w 2176764"/>
              <a:gd name="connsiteY113" fmla="*/ 371785 h 478888"/>
              <a:gd name="connsiteX114" fmla="*/ 2077861 w 2176764"/>
              <a:gd name="connsiteY114" fmla="*/ 376057 h 478888"/>
              <a:gd name="connsiteX115" fmla="*/ 2083495 w 2176764"/>
              <a:gd name="connsiteY115" fmla="*/ 383920 h 478888"/>
              <a:gd name="connsiteX116" fmla="*/ 2085229 w 2176764"/>
              <a:gd name="connsiteY116" fmla="*/ 395869 h 478888"/>
              <a:gd name="connsiteX117" fmla="*/ 2080895 w 2176764"/>
              <a:gd name="connsiteY117" fmla="*/ 412771 h 478888"/>
              <a:gd name="connsiteX118" fmla="*/ 2067646 w 2176764"/>
              <a:gd name="connsiteY118" fmla="*/ 420510 h 478888"/>
              <a:gd name="connsiteX119" fmla="*/ 2093401 w 2176764"/>
              <a:gd name="connsiteY119" fmla="*/ 456419 h 478888"/>
              <a:gd name="connsiteX120" fmla="*/ 2080276 w 2176764"/>
              <a:gd name="connsiteY120" fmla="*/ 456419 h 478888"/>
              <a:gd name="connsiteX121" fmla="*/ 2056625 w 2176764"/>
              <a:gd name="connsiteY121" fmla="*/ 421748 h 478888"/>
              <a:gd name="connsiteX122" fmla="*/ 2054582 w 2176764"/>
              <a:gd name="connsiteY122" fmla="*/ 421872 h 478888"/>
              <a:gd name="connsiteX123" fmla="*/ 2052415 w 2176764"/>
              <a:gd name="connsiteY123" fmla="*/ 421872 h 478888"/>
              <a:gd name="connsiteX124" fmla="*/ 2041766 w 2176764"/>
              <a:gd name="connsiteY124" fmla="*/ 421872 h 478888"/>
              <a:gd name="connsiteX125" fmla="*/ 2041766 w 2176764"/>
              <a:gd name="connsiteY125" fmla="*/ 456419 h 478888"/>
              <a:gd name="connsiteX126" fmla="*/ 2030622 w 2176764"/>
              <a:gd name="connsiteY126" fmla="*/ 456419 h 478888"/>
              <a:gd name="connsiteX127" fmla="*/ 1954422 w 2176764"/>
              <a:gd name="connsiteY127" fmla="*/ 370484 h 478888"/>
              <a:gd name="connsiteX128" fmla="*/ 2002218 w 2176764"/>
              <a:gd name="connsiteY128" fmla="*/ 370484 h 478888"/>
              <a:gd name="connsiteX129" fmla="*/ 2002218 w 2176764"/>
              <a:gd name="connsiteY129" fmla="*/ 380390 h 478888"/>
              <a:gd name="connsiteX130" fmla="*/ 1965566 w 2176764"/>
              <a:gd name="connsiteY130" fmla="*/ 380390 h 478888"/>
              <a:gd name="connsiteX131" fmla="*/ 1965566 w 2176764"/>
              <a:gd name="connsiteY131" fmla="*/ 407013 h 478888"/>
              <a:gd name="connsiteX132" fmla="*/ 1999742 w 2176764"/>
              <a:gd name="connsiteY132" fmla="*/ 407013 h 478888"/>
              <a:gd name="connsiteX133" fmla="*/ 1999742 w 2176764"/>
              <a:gd name="connsiteY133" fmla="*/ 416424 h 478888"/>
              <a:gd name="connsiteX134" fmla="*/ 1965566 w 2176764"/>
              <a:gd name="connsiteY134" fmla="*/ 416424 h 478888"/>
              <a:gd name="connsiteX135" fmla="*/ 1965566 w 2176764"/>
              <a:gd name="connsiteY135" fmla="*/ 446389 h 478888"/>
              <a:gd name="connsiteX136" fmla="*/ 2005314 w 2176764"/>
              <a:gd name="connsiteY136" fmla="*/ 446389 h 478888"/>
              <a:gd name="connsiteX137" fmla="*/ 2005314 w 2176764"/>
              <a:gd name="connsiteY137" fmla="*/ 456419 h 478888"/>
              <a:gd name="connsiteX138" fmla="*/ 1954422 w 2176764"/>
              <a:gd name="connsiteY138" fmla="*/ 456419 h 478888"/>
              <a:gd name="connsiteX139" fmla="*/ 1859172 w 2176764"/>
              <a:gd name="connsiteY139" fmla="*/ 370484 h 478888"/>
              <a:gd name="connsiteX140" fmla="*/ 1870316 w 2176764"/>
              <a:gd name="connsiteY140" fmla="*/ 370484 h 478888"/>
              <a:gd name="connsiteX141" fmla="*/ 1870316 w 2176764"/>
              <a:gd name="connsiteY141" fmla="*/ 405527 h 478888"/>
              <a:gd name="connsiteX142" fmla="*/ 1912788 w 2176764"/>
              <a:gd name="connsiteY142" fmla="*/ 405527 h 478888"/>
              <a:gd name="connsiteX143" fmla="*/ 1912788 w 2176764"/>
              <a:gd name="connsiteY143" fmla="*/ 370484 h 478888"/>
              <a:gd name="connsiteX144" fmla="*/ 1924056 w 2176764"/>
              <a:gd name="connsiteY144" fmla="*/ 370484 h 478888"/>
              <a:gd name="connsiteX145" fmla="*/ 1924056 w 2176764"/>
              <a:gd name="connsiteY145" fmla="*/ 456419 h 478888"/>
              <a:gd name="connsiteX146" fmla="*/ 1912788 w 2176764"/>
              <a:gd name="connsiteY146" fmla="*/ 456419 h 478888"/>
              <a:gd name="connsiteX147" fmla="*/ 1912788 w 2176764"/>
              <a:gd name="connsiteY147" fmla="*/ 414814 h 478888"/>
              <a:gd name="connsiteX148" fmla="*/ 1870316 w 2176764"/>
              <a:gd name="connsiteY148" fmla="*/ 414814 h 478888"/>
              <a:gd name="connsiteX149" fmla="*/ 1870316 w 2176764"/>
              <a:gd name="connsiteY149" fmla="*/ 456419 h 478888"/>
              <a:gd name="connsiteX150" fmla="*/ 1859172 w 2176764"/>
              <a:gd name="connsiteY150" fmla="*/ 456419 h 478888"/>
              <a:gd name="connsiteX151" fmla="*/ 1411497 w 2176764"/>
              <a:gd name="connsiteY151" fmla="*/ 370484 h 478888"/>
              <a:gd name="connsiteX152" fmla="*/ 1422641 w 2176764"/>
              <a:gd name="connsiteY152" fmla="*/ 370484 h 478888"/>
              <a:gd name="connsiteX153" fmla="*/ 1422641 w 2176764"/>
              <a:gd name="connsiteY153" fmla="*/ 446389 h 478888"/>
              <a:gd name="connsiteX154" fmla="*/ 1459913 w 2176764"/>
              <a:gd name="connsiteY154" fmla="*/ 446389 h 478888"/>
              <a:gd name="connsiteX155" fmla="*/ 1459913 w 2176764"/>
              <a:gd name="connsiteY155" fmla="*/ 456419 h 478888"/>
              <a:gd name="connsiteX156" fmla="*/ 1411497 w 2176764"/>
              <a:gd name="connsiteY156" fmla="*/ 456419 h 478888"/>
              <a:gd name="connsiteX157" fmla="*/ 1259097 w 2176764"/>
              <a:gd name="connsiteY157" fmla="*/ 370484 h 478888"/>
              <a:gd name="connsiteX158" fmla="*/ 1280890 w 2176764"/>
              <a:gd name="connsiteY158" fmla="*/ 370484 h 478888"/>
              <a:gd name="connsiteX159" fmla="*/ 1296183 w 2176764"/>
              <a:gd name="connsiteY159" fmla="*/ 371785 h 478888"/>
              <a:gd name="connsiteX160" fmla="*/ 1306336 w 2176764"/>
              <a:gd name="connsiteY160" fmla="*/ 376057 h 478888"/>
              <a:gd name="connsiteX161" fmla="*/ 1311970 w 2176764"/>
              <a:gd name="connsiteY161" fmla="*/ 383920 h 478888"/>
              <a:gd name="connsiteX162" fmla="*/ 1313704 w 2176764"/>
              <a:gd name="connsiteY162" fmla="*/ 395869 h 478888"/>
              <a:gd name="connsiteX163" fmla="*/ 1309370 w 2176764"/>
              <a:gd name="connsiteY163" fmla="*/ 412771 h 478888"/>
              <a:gd name="connsiteX164" fmla="*/ 1296121 w 2176764"/>
              <a:gd name="connsiteY164" fmla="*/ 420510 h 478888"/>
              <a:gd name="connsiteX165" fmla="*/ 1321876 w 2176764"/>
              <a:gd name="connsiteY165" fmla="*/ 456419 h 478888"/>
              <a:gd name="connsiteX166" fmla="*/ 1308751 w 2176764"/>
              <a:gd name="connsiteY166" fmla="*/ 456419 h 478888"/>
              <a:gd name="connsiteX167" fmla="*/ 1285100 w 2176764"/>
              <a:gd name="connsiteY167" fmla="*/ 421748 h 478888"/>
              <a:gd name="connsiteX168" fmla="*/ 1283057 w 2176764"/>
              <a:gd name="connsiteY168" fmla="*/ 421872 h 478888"/>
              <a:gd name="connsiteX169" fmla="*/ 1280890 w 2176764"/>
              <a:gd name="connsiteY169" fmla="*/ 421872 h 478888"/>
              <a:gd name="connsiteX170" fmla="*/ 1270241 w 2176764"/>
              <a:gd name="connsiteY170" fmla="*/ 421872 h 478888"/>
              <a:gd name="connsiteX171" fmla="*/ 1270241 w 2176764"/>
              <a:gd name="connsiteY171" fmla="*/ 456419 h 478888"/>
              <a:gd name="connsiteX172" fmla="*/ 1259097 w 2176764"/>
              <a:gd name="connsiteY172" fmla="*/ 456419 h 478888"/>
              <a:gd name="connsiteX173" fmla="*/ 1163476 w 2176764"/>
              <a:gd name="connsiteY173" fmla="*/ 370484 h 478888"/>
              <a:gd name="connsiteX174" fmla="*/ 1174496 w 2176764"/>
              <a:gd name="connsiteY174" fmla="*/ 370484 h 478888"/>
              <a:gd name="connsiteX175" fmla="*/ 1174496 w 2176764"/>
              <a:gd name="connsiteY175" fmla="*/ 426206 h 478888"/>
              <a:gd name="connsiteX176" fmla="*/ 1175610 w 2176764"/>
              <a:gd name="connsiteY176" fmla="*/ 436545 h 478888"/>
              <a:gd name="connsiteX177" fmla="*/ 1179263 w 2176764"/>
              <a:gd name="connsiteY177" fmla="*/ 443170 h 478888"/>
              <a:gd name="connsiteX178" fmla="*/ 1185888 w 2176764"/>
              <a:gd name="connsiteY178" fmla="*/ 446761 h 478888"/>
              <a:gd name="connsiteX179" fmla="*/ 1195918 w 2176764"/>
              <a:gd name="connsiteY179" fmla="*/ 447875 h 478888"/>
              <a:gd name="connsiteX180" fmla="*/ 1206257 w 2176764"/>
              <a:gd name="connsiteY180" fmla="*/ 446761 h 478888"/>
              <a:gd name="connsiteX181" fmla="*/ 1212882 w 2176764"/>
              <a:gd name="connsiteY181" fmla="*/ 443170 h 478888"/>
              <a:gd name="connsiteX182" fmla="*/ 1216349 w 2176764"/>
              <a:gd name="connsiteY182" fmla="*/ 436545 h 478888"/>
              <a:gd name="connsiteX183" fmla="*/ 1217339 w 2176764"/>
              <a:gd name="connsiteY183" fmla="*/ 426206 h 478888"/>
              <a:gd name="connsiteX184" fmla="*/ 1217339 w 2176764"/>
              <a:gd name="connsiteY184" fmla="*/ 370484 h 478888"/>
              <a:gd name="connsiteX185" fmla="*/ 1228360 w 2176764"/>
              <a:gd name="connsiteY185" fmla="*/ 370484 h 478888"/>
              <a:gd name="connsiteX186" fmla="*/ 1228360 w 2176764"/>
              <a:gd name="connsiteY186" fmla="*/ 428682 h 478888"/>
              <a:gd name="connsiteX187" fmla="*/ 1220187 w 2176764"/>
              <a:gd name="connsiteY187" fmla="*/ 450785 h 478888"/>
              <a:gd name="connsiteX188" fmla="*/ 1195794 w 2176764"/>
              <a:gd name="connsiteY188" fmla="*/ 457657 h 478888"/>
              <a:gd name="connsiteX189" fmla="*/ 1171524 w 2176764"/>
              <a:gd name="connsiteY189" fmla="*/ 451033 h 478888"/>
              <a:gd name="connsiteX190" fmla="*/ 1163476 w 2176764"/>
              <a:gd name="connsiteY190" fmla="*/ 428682 h 478888"/>
              <a:gd name="connsiteX191" fmla="*/ 962698 w 2176764"/>
              <a:gd name="connsiteY191" fmla="*/ 370484 h 478888"/>
              <a:gd name="connsiteX192" fmla="*/ 975576 w 2176764"/>
              <a:gd name="connsiteY192" fmla="*/ 370484 h 478888"/>
              <a:gd name="connsiteX193" fmla="*/ 998731 w 2176764"/>
              <a:gd name="connsiteY193" fmla="*/ 409366 h 478888"/>
              <a:gd name="connsiteX194" fmla="*/ 999474 w 2176764"/>
              <a:gd name="connsiteY194" fmla="*/ 409366 h 478888"/>
              <a:gd name="connsiteX195" fmla="*/ 1022506 w 2176764"/>
              <a:gd name="connsiteY195" fmla="*/ 370484 h 478888"/>
              <a:gd name="connsiteX196" fmla="*/ 1034764 w 2176764"/>
              <a:gd name="connsiteY196" fmla="*/ 370484 h 478888"/>
              <a:gd name="connsiteX197" fmla="*/ 1004180 w 2176764"/>
              <a:gd name="connsiteY197" fmla="*/ 419395 h 478888"/>
              <a:gd name="connsiteX198" fmla="*/ 1004180 w 2176764"/>
              <a:gd name="connsiteY198" fmla="*/ 456419 h 478888"/>
              <a:gd name="connsiteX199" fmla="*/ 993035 w 2176764"/>
              <a:gd name="connsiteY199" fmla="*/ 456419 h 478888"/>
              <a:gd name="connsiteX200" fmla="*/ 993035 w 2176764"/>
              <a:gd name="connsiteY200" fmla="*/ 419519 h 478888"/>
              <a:gd name="connsiteX201" fmla="*/ 811422 w 2176764"/>
              <a:gd name="connsiteY201" fmla="*/ 370484 h 478888"/>
              <a:gd name="connsiteX202" fmla="*/ 836187 w 2176764"/>
              <a:gd name="connsiteY202" fmla="*/ 370484 h 478888"/>
              <a:gd name="connsiteX203" fmla="*/ 853089 w 2176764"/>
              <a:gd name="connsiteY203" fmla="*/ 372156 h 478888"/>
              <a:gd name="connsiteX204" fmla="*/ 866153 w 2176764"/>
              <a:gd name="connsiteY204" fmla="*/ 378533 h 478888"/>
              <a:gd name="connsiteX205" fmla="*/ 874635 w 2176764"/>
              <a:gd name="connsiteY205" fmla="*/ 391659 h 478888"/>
              <a:gd name="connsiteX206" fmla="*/ 877669 w 2176764"/>
              <a:gd name="connsiteY206" fmla="*/ 413452 h 478888"/>
              <a:gd name="connsiteX207" fmla="*/ 874635 w 2176764"/>
              <a:gd name="connsiteY207" fmla="*/ 434192 h 478888"/>
              <a:gd name="connsiteX208" fmla="*/ 866153 w 2176764"/>
              <a:gd name="connsiteY208" fmla="*/ 447380 h 478888"/>
              <a:gd name="connsiteX209" fmla="*/ 853089 w 2176764"/>
              <a:gd name="connsiteY209" fmla="*/ 454376 h 478888"/>
              <a:gd name="connsiteX210" fmla="*/ 836187 w 2176764"/>
              <a:gd name="connsiteY210" fmla="*/ 456419 h 478888"/>
              <a:gd name="connsiteX211" fmla="*/ 811422 w 2176764"/>
              <a:gd name="connsiteY211" fmla="*/ 456419 h 478888"/>
              <a:gd name="connsiteX212" fmla="*/ 716172 w 2176764"/>
              <a:gd name="connsiteY212" fmla="*/ 370484 h 478888"/>
              <a:gd name="connsiteX213" fmla="*/ 740937 w 2176764"/>
              <a:gd name="connsiteY213" fmla="*/ 370484 h 478888"/>
              <a:gd name="connsiteX214" fmla="*/ 757839 w 2176764"/>
              <a:gd name="connsiteY214" fmla="*/ 372156 h 478888"/>
              <a:gd name="connsiteX215" fmla="*/ 770903 w 2176764"/>
              <a:gd name="connsiteY215" fmla="*/ 378533 h 478888"/>
              <a:gd name="connsiteX216" fmla="*/ 779385 w 2176764"/>
              <a:gd name="connsiteY216" fmla="*/ 391659 h 478888"/>
              <a:gd name="connsiteX217" fmla="*/ 782419 w 2176764"/>
              <a:gd name="connsiteY217" fmla="*/ 413452 h 478888"/>
              <a:gd name="connsiteX218" fmla="*/ 779385 w 2176764"/>
              <a:gd name="connsiteY218" fmla="*/ 434192 h 478888"/>
              <a:gd name="connsiteX219" fmla="*/ 770903 w 2176764"/>
              <a:gd name="connsiteY219" fmla="*/ 447380 h 478888"/>
              <a:gd name="connsiteX220" fmla="*/ 757839 w 2176764"/>
              <a:gd name="connsiteY220" fmla="*/ 454376 h 478888"/>
              <a:gd name="connsiteX221" fmla="*/ 740937 w 2176764"/>
              <a:gd name="connsiteY221" fmla="*/ 456419 h 478888"/>
              <a:gd name="connsiteX222" fmla="*/ 716172 w 2176764"/>
              <a:gd name="connsiteY222" fmla="*/ 456419 h 478888"/>
              <a:gd name="connsiteX223" fmla="*/ 643458 w 2176764"/>
              <a:gd name="connsiteY223" fmla="*/ 370484 h 478888"/>
              <a:gd name="connsiteX224" fmla="*/ 658317 w 2176764"/>
              <a:gd name="connsiteY224" fmla="*/ 370484 h 478888"/>
              <a:gd name="connsiteX225" fmla="*/ 690759 w 2176764"/>
              <a:gd name="connsiteY225" fmla="*/ 456419 h 478888"/>
              <a:gd name="connsiteX226" fmla="*/ 678996 w 2176764"/>
              <a:gd name="connsiteY226" fmla="*/ 456419 h 478888"/>
              <a:gd name="connsiteX227" fmla="*/ 669709 w 2176764"/>
              <a:gd name="connsiteY227" fmla="*/ 430787 h 478888"/>
              <a:gd name="connsiteX228" fmla="*/ 631695 w 2176764"/>
              <a:gd name="connsiteY228" fmla="*/ 430787 h 478888"/>
              <a:gd name="connsiteX229" fmla="*/ 622284 w 2176764"/>
              <a:gd name="connsiteY229" fmla="*/ 456419 h 478888"/>
              <a:gd name="connsiteX230" fmla="*/ 610892 w 2176764"/>
              <a:gd name="connsiteY230" fmla="*/ 456419 h 478888"/>
              <a:gd name="connsiteX231" fmla="*/ 1722269 w 2176764"/>
              <a:gd name="connsiteY231" fmla="*/ 369246 h 478888"/>
              <a:gd name="connsiteX232" fmla="*/ 1738367 w 2176764"/>
              <a:gd name="connsiteY232" fmla="*/ 371289 h 478888"/>
              <a:gd name="connsiteX233" fmla="*/ 1749944 w 2176764"/>
              <a:gd name="connsiteY233" fmla="*/ 378409 h 478888"/>
              <a:gd name="connsiteX234" fmla="*/ 1756940 w 2176764"/>
              <a:gd name="connsiteY234" fmla="*/ 391968 h 478888"/>
              <a:gd name="connsiteX235" fmla="*/ 1759293 w 2176764"/>
              <a:gd name="connsiteY235" fmla="*/ 413452 h 478888"/>
              <a:gd name="connsiteX236" fmla="*/ 1756940 w 2176764"/>
              <a:gd name="connsiteY236" fmla="*/ 434997 h 478888"/>
              <a:gd name="connsiteX237" fmla="*/ 1749944 w 2176764"/>
              <a:gd name="connsiteY237" fmla="*/ 448556 h 478888"/>
              <a:gd name="connsiteX238" fmla="*/ 1738367 w 2176764"/>
              <a:gd name="connsiteY238" fmla="*/ 455614 h 478888"/>
              <a:gd name="connsiteX239" fmla="*/ 1722269 w 2176764"/>
              <a:gd name="connsiteY239" fmla="*/ 457657 h 478888"/>
              <a:gd name="connsiteX240" fmla="*/ 1706234 w 2176764"/>
              <a:gd name="connsiteY240" fmla="*/ 455614 h 478888"/>
              <a:gd name="connsiteX241" fmla="*/ 1694656 w 2176764"/>
              <a:gd name="connsiteY241" fmla="*/ 448556 h 478888"/>
              <a:gd name="connsiteX242" fmla="*/ 1687598 w 2176764"/>
              <a:gd name="connsiteY242" fmla="*/ 434997 h 478888"/>
              <a:gd name="connsiteX243" fmla="*/ 1685246 w 2176764"/>
              <a:gd name="connsiteY243" fmla="*/ 413452 h 478888"/>
              <a:gd name="connsiteX244" fmla="*/ 1687598 w 2176764"/>
              <a:gd name="connsiteY244" fmla="*/ 391968 h 478888"/>
              <a:gd name="connsiteX245" fmla="*/ 1694656 w 2176764"/>
              <a:gd name="connsiteY245" fmla="*/ 378409 h 478888"/>
              <a:gd name="connsiteX246" fmla="*/ 1706234 w 2176764"/>
              <a:gd name="connsiteY246" fmla="*/ 371289 h 478888"/>
              <a:gd name="connsiteX247" fmla="*/ 1722269 w 2176764"/>
              <a:gd name="connsiteY247" fmla="*/ 369246 h 478888"/>
              <a:gd name="connsiteX248" fmla="*/ 1631477 w 2176764"/>
              <a:gd name="connsiteY248" fmla="*/ 369246 h 478888"/>
              <a:gd name="connsiteX249" fmla="*/ 1637606 w 2176764"/>
              <a:gd name="connsiteY249" fmla="*/ 369494 h 478888"/>
              <a:gd name="connsiteX250" fmla="*/ 1643736 w 2176764"/>
              <a:gd name="connsiteY250" fmla="*/ 370175 h 478888"/>
              <a:gd name="connsiteX251" fmla="*/ 1649370 w 2176764"/>
              <a:gd name="connsiteY251" fmla="*/ 371227 h 478888"/>
              <a:gd name="connsiteX252" fmla="*/ 1653889 w 2176764"/>
              <a:gd name="connsiteY252" fmla="*/ 372590 h 478888"/>
              <a:gd name="connsiteX253" fmla="*/ 1653889 w 2176764"/>
              <a:gd name="connsiteY253" fmla="*/ 382496 h 478888"/>
              <a:gd name="connsiteX254" fmla="*/ 1644045 w 2176764"/>
              <a:gd name="connsiteY254" fmla="*/ 379895 h 478888"/>
              <a:gd name="connsiteX255" fmla="*/ 1631972 w 2176764"/>
              <a:gd name="connsiteY255" fmla="*/ 379028 h 478888"/>
              <a:gd name="connsiteX256" fmla="*/ 1619156 w 2176764"/>
              <a:gd name="connsiteY256" fmla="*/ 380514 h 478888"/>
              <a:gd name="connsiteX257" fmla="*/ 1609622 w 2176764"/>
              <a:gd name="connsiteY257" fmla="*/ 385839 h 478888"/>
              <a:gd name="connsiteX258" fmla="*/ 1603678 w 2176764"/>
              <a:gd name="connsiteY258" fmla="*/ 396364 h 478888"/>
              <a:gd name="connsiteX259" fmla="*/ 1601635 w 2176764"/>
              <a:gd name="connsiteY259" fmla="*/ 413452 h 478888"/>
              <a:gd name="connsiteX260" fmla="*/ 1603554 w 2176764"/>
              <a:gd name="connsiteY260" fmla="*/ 431221 h 478888"/>
              <a:gd name="connsiteX261" fmla="*/ 1609312 w 2176764"/>
              <a:gd name="connsiteY261" fmla="*/ 441684 h 478888"/>
              <a:gd name="connsiteX262" fmla="*/ 1618661 w 2176764"/>
              <a:gd name="connsiteY262" fmla="*/ 446699 h 478888"/>
              <a:gd name="connsiteX263" fmla="*/ 1631477 w 2176764"/>
              <a:gd name="connsiteY263" fmla="*/ 447999 h 478888"/>
              <a:gd name="connsiteX264" fmla="*/ 1638473 w 2176764"/>
              <a:gd name="connsiteY264" fmla="*/ 447627 h 478888"/>
              <a:gd name="connsiteX265" fmla="*/ 1645469 w 2176764"/>
              <a:gd name="connsiteY265" fmla="*/ 446389 h 478888"/>
              <a:gd name="connsiteX266" fmla="*/ 1645469 w 2176764"/>
              <a:gd name="connsiteY266" fmla="*/ 419767 h 478888"/>
              <a:gd name="connsiteX267" fmla="*/ 1628258 w 2176764"/>
              <a:gd name="connsiteY267" fmla="*/ 419767 h 478888"/>
              <a:gd name="connsiteX268" fmla="*/ 1628258 w 2176764"/>
              <a:gd name="connsiteY268" fmla="*/ 410356 h 478888"/>
              <a:gd name="connsiteX269" fmla="*/ 1656118 w 2176764"/>
              <a:gd name="connsiteY269" fmla="*/ 410356 h 478888"/>
              <a:gd name="connsiteX270" fmla="*/ 1656118 w 2176764"/>
              <a:gd name="connsiteY270" fmla="*/ 454066 h 478888"/>
              <a:gd name="connsiteX271" fmla="*/ 1644912 w 2176764"/>
              <a:gd name="connsiteY271" fmla="*/ 456605 h 478888"/>
              <a:gd name="connsiteX272" fmla="*/ 1630239 w 2176764"/>
              <a:gd name="connsiteY272" fmla="*/ 457657 h 478888"/>
              <a:gd name="connsiteX273" fmla="*/ 1613398 w 2176764"/>
              <a:gd name="connsiteY273" fmla="*/ 455800 h 478888"/>
              <a:gd name="connsiteX274" fmla="*/ 1600768 w 2176764"/>
              <a:gd name="connsiteY274" fmla="*/ 449051 h 478888"/>
              <a:gd name="connsiteX275" fmla="*/ 1592782 w 2176764"/>
              <a:gd name="connsiteY275" fmla="*/ 435555 h 478888"/>
              <a:gd name="connsiteX276" fmla="*/ 1589996 w 2176764"/>
              <a:gd name="connsiteY276" fmla="*/ 413452 h 478888"/>
              <a:gd name="connsiteX277" fmla="*/ 1592844 w 2176764"/>
              <a:gd name="connsiteY277" fmla="*/ 392587 h 478888"/>
              <a:gd name="connsiteX278" fmla="*/ 1601016 w 2176764"/>
              <a:gd name="connsiteY278" fmla="*/ 378905 h 478888"/>
              <a:gd name="connsiteX279" fmla="*/ 1614080 w 2176764"/>
              <a:gd name="connsiteY279" fmla="*/ 371475 h 478888"/>
              <a:gd name="connsiteX280" fmla="*/ 1631477 w 2176764"/>
              <a:gd name="connsiteY280" fmla="*/ 369246 h 478888"/>
              <a:gd name="connsiteX281" fmla="*/ 1522244 w 2176764"/>
              <a:gd name="connsiteY281" fmla="*/ 369246 h 478888"/>
              <a:gd name="connsiteX282" fmla="*/ 1538342 w 2176764"/>
              <a:gd name="connsiteY282" fmla="*/ 371289 h 478888"/>
              <a:gd name="connsiteX283" fmla="*/ 1549919 w 2176764"/>
              <a:gd name="connsiteY283" fmla="*/ 378409 h 478888"/>
              <a:gd name="connsiteX284" fmla="*/ 1556915 w 2176764"/>
              <a:gd name="connsiteY284" fmla="*/ 391968 h 478888"/>
              <a:gd name="connsiteX285" fmla="*/ 1559268 w 2176764"/>
              <a:gd name="connsiteY285" fmla="*/ 413452 h 478888"/>
              <a:gd name="connsiteX286" fmla="*/ 1556915 w 2176764"/>
              <a:gd name="connsiteY286" fmla="*/ 434997 h 478888"/>
              <a:gd name="connsiteX287" fmla="*/ 1549919 w 2176764"/>
              <a:gd name="connsiteY287" fmla="*/ 448556 h 478888"/>
              <a:gd name="connsiteX288" fmla="*/ 1538342 w 2176764"/>
              <a:gd name="connsiteY288" fmla="*/ 455614 h 478888"/>
              <a:gd name="connsiteX289" fmla="*/ 1522244 w 2176764"/>
              <a:gd name="connsiteY289" fmla="*/ 457657 h 478888"/>
              <a:gd name="connsiteX290" fmla="*/ 1506209 w 2176764"/>
              <a:gd name="connsiteY290" fmla="*/ 455614 h 478888"/>
              <a:gd name="connsiteX291" fmla="*/ 1494631 w 2176764"/>
              <a:gd name="connsiteY291" fmla="*/ 448556 h 478888"/>
              <a:gd name="connsiteX292" fmla="*/ 1487573 w 2176764"/>
              <a:gd name="connsiteY292" fmla="*/ 434997 h 478888"/>
              <a:gd name="connsiteX293" fmla="*/ 1485221 w 2176764"/>
              <a:gd name="connsiteY293" fmla="*/ 413452 h 478888"/>
              <a:gd name="connsiteX294" fmla="*/ 1487573 w 2176764"/>
              <a:gd name="connsiteY294" fmla="*/ 391968 h 478888"/>
              <a:gd name="connsiteX295" fmla="*/ 1494631 w 2176764"/>
              <a:gd name="connsiteY295" fmla="*/ 378409 h 478888"/>
              <a:gd name="connsiteX296" fmla="*/ 1506209 w 2176764"/>
              <a:gd name="connsiteY296" fmla="*/ 371289 h 478888"/>
              <a:gd name="connsiteX297" fmla="*/ 1522244 w 2176764"/>
              <a:gd name="connsiteY297" fmla="*/ 369246 h 478888"/>
              <a:gd name="connsiteX298" fmla="*/ 1093619 w 2176764"/>
              <a:gd name="connsiteY298" fmla="*/ 369246 h 478888"/>
              <a:gd name="connsiteX299" fmla="*/ 1109717 w 2176764"/>
              <a:gd name="connsiteY299" fmla="*/ 371289 h 478888"/>
              <a:gd name="connsiteX300" fmla="*/ 1121294 w 2176764"/>
              <a:gd name="connsiteY300" fmla="*/ 378409 h 478888"/>
              <a:gd name="connsiteX301" fmla="*/ 1128290 w 2176764"/>
              <a:gd name="connsiteY301" fmla="*/ 391968 h 478888"/>
              <a:gd name="connsiteX302" fmla="*/ 1130643 w 2176764"/>
              <a:gd name="connsiteY302" fmla="*/ 413452 h 478888"/>
              <a:gd name="connsiteX303" fmla="*/ 1128290 w 2176764"/>
              <a:gd name="connsiteY303" fmla="*/ 434997 h 478888"/>
              <a:gd name="connsiteX304" fmla="*/ 1121294 w 2176764"/>
              <a:gd name="connsiteY304" fmla="*/ 448556 h 478888"/>
              <a:gd name="connsiteX305" fmla="*/ 1109717 w 2176764"/>
              <a:gd name="connsiteY305" fmla="*/ 455614 h 478888"/>
              <a:gd name="connsiteX306" fmla="*/ 1093619 w 2176764"/>
              <a:gd name="connsiteY306" fmla="*/ 457657 h 478888"/>
              <a:gd name="connsiteX307" fmla="*/ 1077584 w 2176764"/>
              <a:gd name="connsiteY307" fmla="*/ 455614 h 478888"/>
              <a:gd name="connsiteX308" fmla="*/ 1066006 w 2176764"/>
              <a:gd name="connsiteY308" fmla="*/ 448556 h 478888"/>
              <a:gd name="connsiteX309" fmla="*/ 1058948 w 2176764"/>
              <a:gd name="connsiteY309" fmla="*/ 434997 h 478888"/>
              <a:gd name="connsiteX310" fmla="*/ 1056596 w 2176764"/>
              <a:gd name="connsiteY310" fmla="*/ 413452 h 478888"/>
              <a:gd name="connsiteX311" fmla="*/ 1058948 w 2176764"/>
              <a:gd name="connsiteY311" fmla="*/ 391968 h 478888"/>
              <a:gd name="connsiteX312" fmla="*/ 1066006 w 2176764"/>
              <a:gd name="connsiteY312" fmla="*/ 378409 h 478888"/>
              <a:gd name="connsiteX313" fmla="*/ 1077584 w 2176764"/>
              <a:gd name="connsiteY313" fmla="*/ 371289 h 478888"/>
              <a:gd name="connsiteX314" fmla="*/ 1093619 w 2176764"/>
              <a:gd name="connsiteY314" fmla="*/ 369246 h 478888"/>
              <a:gd name="connsiteX315" fmla="*/ 184597 w 2176764"/>
              <a:gd name="connsiteY315" fmla="*/ 178247 h 478888"/>
              <a:gd name="connsiteX316" fmla="*/ 184597 w 2176764"/>
              <a:gd name="connsiteY316" fmla="*/ 300640 h 478888"/>
              <a:gd name="connsiteX317" fmla="*/ 245794 w 2176764"/>
              <a:gd name="connsiteY317" fmla="*/ 300641 h 478888"/>
              <a:gd name="connsiteX318" fmla="*/ 306991 w 2176764"/>
              <a:gd name="connsiteY318" fmla="*/ 239444 h 478888"/>
              <a:gd name="connsiteX319" fmla="*/ 245794 w 2176764"/>
              <a:gd name="connsiteY319" fmla="*/ 178247 h 478888"/>
              <a:gd name="connsiteX320" fmla="*/ 239444 w 2176764"/>
              <a:gd name="connsiteY320" fmla="*/ 83694 h 478888"/>
              <a:gd name="connsiteX321" fmla="*/ 284145 w 2176764"/>
              <a:gd name="connsiteY321" fmla="*/ 131523 h 478888"/>
              <a:gd name="connsiteX322" fmla="*/ 349575 w 2176764"/>
              <a:gd name="connsiteY322" fmla="*/ 129312 h 478888"/>
              <a:gd name="connsiteX323" fmla="*/ 347364 w 2176764"/>
              <a:gd name="connsiteY323" fmla="*/ 194742 h 478888"/>
              <a:gd name="connsiteX324" fmla="*/ 395193 w 2176764"/>
              <a:gd name="connsiteY324" fmla="*/ 239444 h 478888"/>
              <a:gd name="connsiteX325" fmla="*/ 347364 w 2176764"/>
              <a:gd name="connsiteY325" fmla="*/ 284145 h 478888"/>
              <a:gd name="connsiteX326" fmla="*/ 349575 w 2176764"/>
              <a:gd name="connsiteY326" fmla="*/ 349575 h 478888"/>
              <a:gd name="connsiteX327" fmla="*/ 284145 w 2176764"/>
              <a:gd name="connsiteY327" fmla="*/ 347364 h 478888"/>
              <a:gd name="connsiteX328" fmla="*/ 239444 w 2176764"/>
              <a:gd name="connsiteY328" fmla="*/ 395193 h 478888"/>
              <a:gd name="connsiteX329" fmla="*/ 194742 w 2176764"/>
              <a:gd name="connsiteY329" fmla="*/ 347364 h 478888"/>
              <a:gd name="connsiteX330" fmla="*/ 129312 w 2176764"/>
              <a:gd name="connsiteY330" fmla="*/ 349575 h 478888"/>
              <a:gd name="connsiteX331" fmla="*/ 131523 w 2176764"/>
              <a:gd name="connsiteY331" fmla="*/ 284145 h 478888"/>
              <a:gd name="connsiteX332" fmla="*/ 83694 w 2176764"/>
              <a:gd name="connsiteY332" fmla="*/ 239444 h 478888"/>
              <a:gd name="connsiteX333" fmla="*/ 131523 w 2176764"/>
              <a:gd name="connsiteY333" fmla="*/ 194742 h 478888"/>
              <a:gd name="connsiteX334" fmla="*/ 129312 w 2176764"/>
              <a:gd name="connsiteY334" fmla="*/ 129312 h 478888"/>
              <a:gd name="connsiteX335" fmla="*/ 194742 w 2176764"/>
              <a:gd name="connsiteY335" fmla="*/ 131523 h 478888"/>
              <a:gd name="connsiteX336" fmla="*/ 2066246 w 2176764"/>
              <a:gd name="connsiteY336" fmla="*/ 48339 h 478888"/>
              <a:gd name="connsiteX337" fmla="*/ 2039728 w 2176764"/>
              <a:gd name="connsiteY337" fmla="*/ 52606 h 478888"/>
              <a:gd name="connsiteX338" fmla="*/ 2023574 w 2176764"/>
              <a:gd name="connsiteY338" fmla="*/ 66018 h 478888"/>
              <a:gd name="connsiteX339" fmla="*/ 2015649 w 2176764"/>
              <a:gd name="connsiteY339" fmla="*/ 89640 h 478888"/>
              <a:gd name="connsiteX340" fmla="*/ 2013515 w 2176764"/>
              <a:gd name="connsiteY340" fmla="*/ 124234 h 478888"/>
              <a:gd name="connsiteX341" fmla="*/ 2015649 w 2176764"/>
              <a:gd name="connsiteY341" fmla="*/ 159286 h 478888"/>
              <a:gd name="connsiteX342" fmla="*/ 2023574 w 2176764"/>
              <a:gd name="connsiteY342" fmla="*/ 182451 h 478888"/>
              <a:gd name="connsiteX343" fmla="*/ 2039728 w 2176764"/>
              <a:gd name="connsiteY343" fmla="*/ 195405 h 478888"/>
              <a:gd name="connsiteX344" fmla="*/ 2066246 w 2176764"/>
              <a:gd name="connsiteY344" fmla="*/ 199520 h 478888"/>
              <a:gd name="connsiteX345" fmla="*/ 2092611 w 2176764"/>
              <a:gd name="connsiteY345" fmla="*/ 195405 h 478888"/>
              <a:gd name="connsiteX346" fmla="*/ 2108613 w 2176764"/>
              <a:gd name="connsiteY346" fmla="*/ 182451 h 478888"/>
              <a:gd name="connsiteX347" fmla="*/ 2116538 w 2176764"/>
              <a:gd name="connsiteY347" fmla="*/ 159286 h 478888"/>
              <a:gd name="connsiteX348" fmla="*/ 2118671 w 2176764"/>
              <a:gd name="connsiteY348" fmla="*/ 124234 h 478888"/>
              <a:gd name="connsiteX349" fmla="*/ 2116538 w 2176764"/>
              <a:gd name="connsiteY349" fmla="*/ 89640 h 478888"/>
              <a:gd name="connsiteX350" fmla="*/ 2108613 w 2176764"/>
              <a:gd name="connsiteY350" fmla="*/ 66018 h 478888"/>
              <a:gd name="connsiteX351" fmla="*/ 2092611 w 2176764"/>
              <a:gd name="connsiteY351" fmla="*/ 52606 h 478888"/>
              <a:gd name="connsiteX352" fmla="*/ 2066246 w 2176764"/>
              <a:gd name="connsiteY352" fmla="*/ 48339 h 478888"/>
              <a:gd name="connsiteX353" fmla="*/ 1561421 w 2176764"/>
              <a:gd name="connsiteY353" fmla="*/ 48339 h 478888"/>
              <a:gd name="connsiteX354" fmla="*/ 1534903 w 2176764"/>
              <a:gd name="connsiteY354" fmla="*/ 52606 h 478888"/>
              <a:gd name="connsiteX355" fmla="*/ 1518749 w 2176764"/>
              <a:gd name="connsiteY355" fmla="*/ 66018 h 478888"/>
              <a:gd name="connsiteX356" fmla="*/ 1510824 w 2176764"/>
              <a:gd name="connsiteY356" fmla="*/ 89640 h 478888"/>
              <a:gd name="connsiteX357" fmla="*/ 1508690 w 2176764"/>
              <a:gd name="connsiteY357" fmla="*/ 124234 h 478888"/>
              <a:gd name="connsiteX358" fmla="*/ 1510824 w 2176764"/>
              <a:gd name="connsiteY358" fmla="*/ 159286 h 478888"/>
              <a:gd name="connsiteX359" fmla="*/ 1518749 w 2176764"/>
              <a:gd name="connsiteY359" fmla="*/ 182451 h 478888"/>
              <a:gd name="connsiteX360" fmla="*/ 1534903 w 2176764"/>
              <a:gd name="connsiteY360" fmla="*/ 195405 h 478888"/>
              <a:gd name="connsiteX361" fmla="*/ 1561421 w 2176764"/>
              <a:gd name="connsiteY361" fmla="*/ 199520 h 478888"/>
              <a:gd name="connsiteX362" fmla="*/ 1587786 w 2176764"/>
              <a:gd name="connsiteY362" fmla="*/ 195405 h 478888"/>
              <a:gd name="connsiteX363" fmla="*/ 1603788 w 2176764"/>
              <a:gd name="connsiteY363" fmla="*/ 182451 h 478888"/>
              <a:gd name="connsiteX364" fmla="*/ 1611713 w 2176764"/>
              <a:gd name="connsiteY364" fmla="*/ 159286 h 478888"/>
              <a:gd name="connsiteX365" fmla="*/ 1613846 w 2176764"/>
              <a:gd name="connsiteY365" fmla="*/ 124234 h 478888"/>
              <a:gd name="connsiteX366" fmla="*/ 1611713 w 2176764"/>
              <a:gd name="connsiteY366" fmla="*/ 89640 h 478888"/>
              <a:gd name="connsiteX367" fmla="*/ 1603788 w 2176764"/>
              <a:gd name="connsiteY367" fmla="*/ 66018 h 478888"/>
              <a:gd name="connsiteX368" fmla="*/ 1587786 w 2176764"/>
              <a:gd name="connsiteY368" fmla="*/ 52606 h 478888"/>
              <a:gd name="connsiteX369" fmla="*/ 1561421 w 2176764"/>
              <a:gd name="connsiteY369" fmla="*/ 48339 h 478888"/>
              <a:gd name="connsiteX370" fmla="*/ 239443 w 2176764"/>
              <a:gd name="connsiteY370" fmla="*/ 26641 h 478888"/>
              <a:gd name="connsiteX371" fmla="*/ 26640 w 2176764"/>
              <a:gd name="connsiteY371" fmla="*/ 239444 h 478888"/>
              <a:gd name="connsiteX372" fmla="*/ 239443 w 2176764"/>
              <a:gd name="connsiteY372" fmla="*/ 452247 h 478888"/>
              <a:gd name="connsiteX373" fmla="*/ 452246 w 2176764"/>
              <a:gd name="connsiteY373" fmla="*/ 239444 h 478888"/>
              <a:gd name="connsiteX374" fmla="*/ 239443 w 2176764"/>
              <a:gd name="connsiteY374" fmla="*/ 26641 h 478888"/>
              <a:gd name="connsiteX375" fmla="*/ 1282224 w 2176764"/>
              <a:gd name="connsiteY375" fmla="*/ 18469 h 478888"/>
              <a:gd name="connsiteX376" fmla="*/ 1322153 w 2176764"/>
              <a:gd name="connsiteY376" fmla="*/ 18469 h 478888"/>
              <a:gd name="connsiteX377" fmla="*/ 1322153 w 2176764"/>
              <a:gd name="connsiteY377" fmla="*/ 194948 h 478888"/>
              <a:gd name="connsiteX378" fmla="*/ 1409021 w 2176764"/>
              <a:gd name="connsiteY378" fmla="*/ 194948 h 478888"/>
              <a:gd name="connsiteX379" fmla="*/ 1409021 w 2176764"/>
              <a:gd name="connsiteY379" fmla="*/ 230000 h 478888"/>
              <a:gd name="connsiteX380" fmla="*/ 1282224 w 2176764"/>
              <a:gd name="connsiteY380" fmla="*/ 230000 h 478888"/>
              <a:gd name="connsiteX381" fmla="*/ 1082199 w 2176764"/>
              <a:gd name="connsiteY381" fmla="*/ 18469 h 478888"/>
              <a:gd name="connsiteX382" fmla="*/ 1207472 w 2176764"/>
              <a:gd name="connsiteY382" fmla="*/ 18469 h 478888"/>
              <a:gd name="connsiteX383" fmla="*/ 1207472 w 2176764"/>
              <a:gd name="connsiteY383" fmla="*/ 53216 h 478888"/>
              <a:gd name="connsiteX384" fmla="*/ 1122128 w 2176764"/>
              <a:gd name="connsiteY384" fmla="*/ 53216 h 478888"/>
              <a:gd name="connsiteX385" fmla="*/ 1122128 w 2176764"/>
              <a:gd name="connsiteY385" fmla="*/ 104422 h 478888"/>
              <a:gd name="connsiteX386" fmla="*/ 1201376 w 2176764"/>
              <a:gd name="connsiteY386" fmla="*/ 104422 h 478888"/>
              <a:gd name="connsiteX387" fmla="*/ 1201376 w 2176764"/>
              <a:gd name="connsiteY387" fmla="*/ 137646 h 478888"/>
              <a:gd name="connsiteX388" fmla="*/ 1122128 w 2176764"/>
              <a:gd name="connsiteY388" fmla="*/ 137646 h 478888"/>
              <a:gd name="connsiteX389" fmla="*/ 1122128 w 2176764"/>
              <a:gd name="connsiteY389" fmla="*/ 194948 h 478888"/>
              <a:gd name="connsiteX390" fmla="*/ 1212958 w 2176764"/>
              <a:gd name="connsiteY390" fmla="*/ 194948 h 478888"/>
              <a:gd name="connsiteX391" fmla="*/ 1212958 w 2176764"/>
              <a:gd name="connsiteY391" fmla="*/ 230000 h 478888"/>
              <a:gd name="connsiteX392" fmla="*/ 1082199 w 2176764"/>
              <a:gd name="connsiteY392" fmla="*/ 230000 h 478888"/>
              <a:gd name="connsiteX393" fmla="*/ 825024 w 2176764"/>
              <a:gd name="connsiteY393" fmla="*/ 18469 h 478888"/>
              <a:gd name="connsiteX394" fmla="*/ 864953 w 2176764"/>
              <a:gd name="connsiteY394" fmla="*/ 18469 h 478888"/>
              <a:gd name="connsiteX395" fmla="*/ 864953 w 2176764"/>
              <a:gd name="connsiteY395" fmla="*/ 100155 h 478888"/>
              <a:gd name="connsiteX396" fmla="*/ 955478 w 2176764"/>
              <a:gd name="connsiteY396" fmla="*/ 100155 h 478888"/>
              <a:gd name="connsiteX397" fmla="*/ 955478 w 2176764"/>
              <a:gd name="connsiteY397" fmla="*/ 18469 h 478888"/>
              <a:gd name="connsiteX398" fmla="*/ 995407 w 2176764"/>
              <a:gd name="connsiteY398" fmla="*/ 18469 h 478888"/>
              <a:gd name="connsiteX399" fmla="*/ 995407 w 2176764"/>
              <a:gd name="connsiteY399" fmla="*/ 230000 h 478888"/>
              <a:gd name="connsiteX400" fmla="*/ 955478 w 2176764"/>
              <a:gd name="connsiteY400" fmla="*/ 230000 h 478888"/>
              <a:gd name="connsiteX401" fmla="*/ 955478 w 2176764"/>
              <a:gd name="connsiteY401" fmla="*/ 133378 h 478888"/>
              <a:gd name="connsiteX402" fmla="*/ 864953 w 2176764"/>
              <a:gd name="connsiteY402" fmla="*/ 133378 h 478888"/>
              <a:gd name="connsiteX403" fmla="*/ 864953 w 2176764"/>
              <a:gd name="connsiteY403" fmla="*/ 230000 h 478888"/>
              <a:gd name="connsiteX404" fmla="*/ 825024 w 2176764"/>
              <a:gd name="connsiteY404" fmla="*/ 230000 h 478888"/>
              <a:gd name="connsiteX405" fmla="*/ 615017 w 2176764"/>
              <a:gd name="connsiteY405" fmla="*/ 18469 h 478888"/>
              <a:gd name="connsiteX406" fmla="*/ 769855 w 2176764"/>
              <a:gd name="connsiteY406" fmla="*/ 18469 h 478888"/>
              <a:gd name="connsiteX407" fmla="*/ 769855 w 2176764"/>
              <a:gd name="connsiteY407" fmla="*/ 53521 h 478888"/>
              <a:gd name="connsiteX408" fmla="*/ 712248 w 2176764"/>
              <a:gd name="connsiteY408" fmla="*/ 53521 h 478888"/>
              <a:gd name="connsiteX409" fmla="*/ 712248 w 2176764"/>
              <a:gd name="connsiteY409" fmla="*/ 230000 h 478888"/>
              <a:gd name="connsiteX410" fmla="*/ 672319 w 2176764"/>
              <a:gd name="connsiteY410" fmla="*/ 230000 h 478888"/>
              <a:gd name="connsiteX411" fmla="*/ 672319 w 2176764"/>
              <a:gd name="connsiteY411" fmla="*/ 53521 h 478888"/>
              <a:gd name="connsiteX412" fmla="*/ 615017 w 2176764"/>
              <a:gd name="connsiteY412" fmla="*/ 53521 h 478888"/>
              <a:gd name="connsiteX413" fmla="*/ 2066246 w 2176764"/>
              <a:gd name="connsiteY413" fmla="*/ 15421 h 478888"/>
              <a:gd name="connsiteX414" fmla="*/ 2106632 w 2176764"/>
              <a:gd name="connsiteY414" fmla="*/ 20450 h 478888"/>
              <a:gd name="connsiteX415" fmla="*/ 2136197 w 2176764"/>
              <a:gd name="connsiteY415" fmla="*/ 37824 h 478888"/>
              <a:gd name="connsiteX416" fmla="*/ 2154333 w 2176764"/>
              <a:gd name="connsiteY416" fmla="*/ 71199 h 478888"/>
              <a:gd name="connsiteX417" fmla="*/ 2160429 w 2176764"/>
              <a:gd name="connsiteY417" fmla="*/ 124234 h 478888"/>
              <a:gd name="connsiteX418" fmla="*/ 2154333 w 2176764"/>
              <a:gd name="connsiteY418" fmla="*/ 177574 h 478888"/>
              <a:gd name="connsiteX419" fmla="*/ 2136197 w 2176764"/>
              <a:gd name="connsiteY419" fmla="*/ 210950 h 478888"/>
              <a:gd name="connsiteX420" fmla="*/ 2106632 w 2176764"/>
              <a:gd name="connsiteY420" fmla="*/ 228171 h 478888"/>
              <a:gd name="connsiteX421" fmla="*/ 2066246 w 2176764"/>
              <a:gd name="connsiteY421" fmla="*/ 233048 h 478888"/>
              <a:gd name="connsiteX422" fmla="*/ 2025707 w 2176764"/>
              <a:gd name="connsiteY422" fmla="*/ 228171 h 478888"/>
              <a:gd name="connsiteX423" fmla="*/ 1996142 w 2176764"/>
              <a:gd name="connsiteY423" fmla="*/ 210950 h 478888"/>
              <a:gd name="connsiteX424" fmla="*/ 1978006 w 2176764"/>
              <a:gd name="connsiteY424" fmla="*/ 177574 h 478888"/>
              <a:gd name="connsiteX425" fmla="*/ 1971758 w 2176764"/>
              <a:gd name="connsiteY425" fmla="*/ 124234 h 478888"/>
              <a:gd name="connsiteX426" fmla="*/ 1978006 w 2176764"/>
              <a:gd name="connsiteY426" fmla="*/ 71199 h 478888"/>
              <a:gd name="connsiteX427" fmla="*/ 1996142 w 2176764"/>
              <a:gd name="connsiteY427" fmla="*/ 37824 h 478888"/>
              <a:gd name="connsiteX428" fmla="*/ 2025707 w 2176764"/>
              <a:gd name="connsiteY428" fmla="*/ 20450 h 478888"/>
              <a:gd name="connsiteX429" fmla="*/ 2066246 w 2176764"/>
              <a:gd name="connsiteY429" fmla="*/ 15421 h 478888"/>
              <a:gd name="connsiteX430" fmla="*/ 1838179 w 2176764"/>
              <a:gd name="connsiteY430" fmla="*/ 15421 h 478888"/>
              <a:gd name="connsiteX431" fmla="*/ 1853419 w 2176764"/>
              <a:gd name="connsiteY431" fmla="*/ 16030 h 478888"/>
              <a:gd name="connsiteX432" fmla="*/ 1868964 w 2176764"/>
              <a:gd name="connsiteY432" fmla="*/ 17554 h 478888"/>
              <a:gd name="connsiteX433" fmla="*/ 1883137 w 2176764"/>
              <a:gd name="connsiteY433" fmla="*/ 19840 h 478888"/>
              <a:gd name="connsiteX434" fmla="*/ 1894262 w 2176764"/>
              <a:gd name="connsiteY434" fmla="*/ 23041 h 478888"/>
              <a:gd name="connsiteX435" fmla="*/ 1894262 w 2176764"/>
              <a:gd name="connsiteY435" fmla="*/ 58398 h 478888"/>
              <a:gd name="connsiteX436" fmla="*/ 1869116 w 2176764"/>
              <a:gd name="connsiteY436" fmla="*/ 51997 h 478888"/>
              <a:gd name="connsiteX437" fmla="*/ 1840922 w 2176764"/>
              <a:gd name="connsiteY437" fmla="*/ 49863 h 478888"/>
              <a:gd name="connsiteX438" fmla="*/ 1812728 w 2176764"/>
              <a:gd name="connsiteY438" fmla="*/ 53216 h 478888"/>
              <a:gd name="connsiteX439" fmla="*/ 1792611 w 2176764"/>
              <a:gd name="connsiteY439" fmla="*/ 65103 h 478888"/>
              <a:gd name="connsiteX440" fmla="*/ 1780572 w 2176764"/>
              <a:gd name="connsiteY440" fmla="*/ 87963 h 478888"/>
              <a:gd name="connsiteX441" fmla="*/ 1776609 w 2176764"/>
              <a:gd name="connsiteY441" fmla="*/ 124234 h 478888"/>
              <a:gd name="connsiteX442" fmla="*/ 1780267 w 2176764"/>
              <a:gd name="connsiteY442" fmla="*/ 162030 h 478888"/>
              <a:gd name="connsiteX443" fmla="*/ 1791545 w 2176764"/>
              <a:gd name="connsiteY443" fmla="*/ 184890 h 478888"/>
              <a:gd name="connsiteX444" fmla="*/ 1810899 w 2176764"/>
              <a:gd name="connsiteY444" fmla="*/ 196167 h 478888"/>
              <a:gd name="connsiteX445" fmla="*/ 1839093 w 2176764"/>
              <a:gd name="connsiteY445" fmla="*/ 199215 h 478888"/>
              <a:gd name="connsiteX446" fmla="*/ 1852962 w 2176764"/>
              <a:gd name="connsiteY446" fmla="*/ 198758 h 478888"/>
              <a:gd name="connsiteX447" fmla="*/ 1865611 w 2176764"/>
              <a:gd name="connsiteY447" fmla="*/ 196777 h 478888"/>
              <a:gd name="connsiteX448" fmla="*/ 1865611 w 2176764"/>
              <a:gd name="connsiteY448" fmla="*/ 144351 h 478888"/>
              <a:gd name="connsiteX449" fmla="*/ 1827511 w 2176764"/>
              <a:gd name="connsiteY449" fmla="*/ 144351 h 478888"/>
              <a:gd name="connsiteX450" fmla="*/ 1827511 w 2176764"/>
              <a:gd name="connsiteY450" fmla="*/ 110823 h 478888"/>
              <a:gd name="connsiteX451" fmla="*/ 1903101 w 2176764"/>
              <a:gd name="connsiteY451" fmla="*/ 110823 h 478888"/>
              <a:gd name="connsiteX452" fmla="*/ 1903101 w 2176764"/>
              <a:gd name="connsiteY452" fmla="*/ 223904 h 478888"/>
              <a:gd name="connsiteX453" fmla="*/ 1873536 w 2176764"/>
              <a:gd name="connsiteY453" fmla="*/ 230305 h 478888"/>
              <a:gd name="connsiteX454" fmla="*/ 1836045 w 2176764"/>
              <a:gd name="connsiteY454" fmla="*/ 233048 h 478888"/>
              <a:gd name="connsiteX455" fmla="*/ 1793069 w 2176764"/>
              <a:gd name="connsiteY455" fmla="*/ 228476 h 478888"/>
              <a:gd name="connsiteX456" fmla="*/ 1760912 w 2176764"/>
              <a:gd name="connsiteY456" fmla="*/ 211864 h 478888"/>
              <a:gd name="connsiteX457" fmla="*/ 1740643 w 2176764"/>
              <a:gd name="connsiteY457" fmla="*/ 178641 h 478888"/>
              <a:gd name="connsiteX458" fmla="*/ 1733633 w 2176764"/>
              <a:gd name="connsiteY458" fmla="*/ 124234 h 478888"/>
              <a:gd name="connsiteX459" fmla="*/ 1740795 w 2176764"/>
              <a:gd name="connsiteY459" fmla="*/ 72876 h 478888"/>
              <a:gd name="connsiteX460" fmla="*/ 1761522 w 2176764"/>
              <a:gd name="connsiteY460" fmla="*/ 39195 h 478888"/>
              <a:gd name="connsiteX461" fmla="*/ 1794440 w 2176764"/>
              <a:gd name="connsiteY461" fmla="*/ 20907 h 478888"/>
              <a:gd name="connsiteX462" fmla="*/ 1838179 w 2176764"/>
              <a:gd name="connsiteY462" fmla="*/ 15421 h 478888"/>
              <a:gd name="connsiteX463" fmla="*/ 1561421 w 2176764"/>
              <a:gd name="connsiteY463" fmla="*/ 15421 h 478888"/>
              <a:gd name="connsiteX464" fmla="*/ 1601807 w 2176764"/>
              <a:gd name="connsiteY464" fmla="*/ 20450 h 478888"/>
              <a:gd name="connsiteX465" fmla="*/ 1631372 w 2176764"/>
              <a:gd name="connsiteY465" fmla="*/ 37824 h 478888"/>
              <a:gd name="connsiteX466" fmla="*/ 1649508 w 2176764"/>
              <a:gd name="connsiteY466" fmla="*/ 71199 h 478888"/>
              <a:gd name="connsiteX467" fmla="*/ 1655604 w 2176764"/>
              <a:gd name="connsiteY467" fmla="*/ 124234 h 478888"/>
              <a:gd name="connsiteX468" fmla="*/ 1649508 w 2176764"/>
              <a:gd name="connsiteY468" fmla="*/ 177574 h 478888"/>
              <a:gd name="connsiteX469" fmla="*/ 1631372 w 2176764"/>
              <a:gd name="connsiteY469" fmla="*/ 210950 h 478888"/>
              <a:gd name="connsiteX470" fmla="*/ 1601807 w 2176764"/>
              <a:gd name="connsiteY470" fmla="*/ 228171 h 478888"/>
              <a:gd name="connsiteX471" fmla="*/ 1561421 w 2176764"/>
              <a:gd name="connsiteY471" fmla="*/ 233048 h 478888"/>
              <a:gd name="connsiteX472" fmla="*/ 1520882 w 2176764"/>
              <a:gd name="connsiteY472" fmla="*/ 228171 h 478888"/>
              <a:gd name="connsiteX473" fmla="*/ 1491317 w 2176764"/>
              <a:gd name="connsiteY473" fmla="*/ 210950 h 478888"/>
              <a:gd name="connsiteX474" fmla="*/ 1473181 w 2176764"/>
              <a:gd name="connsiteY474" fmla="*/ 177574 h 478888"/>
              <a:gd name="connsiteX475" fmla="*/ 1466933 w 2176764"/>
              <a:gd name="connsiteY475" fmla="*/ 124234 h 478888"/>
              <a:gd name="connsiteX476" fmla="*/ 1473181 w 2176764"/>
              <a:gd name="connsiteY476" fmla="*/ 71199 h 478888"/>
              <a:gd name="connsiteX477" fmla="*/ 1491317 w 2176764"/>
              <a:gd name="connsiteY477" fmla="*/ 37824 h 478888"/>
              <a:gd name="connsiteX478" fmla="*/ 1520882 w 2176764"/>
              <a:gd name="connsiteY478" fmla="*/ 20450 h 478888"/>
              <a:gd name="connsiteX479" fmla="*/ 1561421 w 2176764"/>
              <a:gd name="connsiteY479" fmla="*/ 15421 h 478888"/>
              <a:gd name="connsiteX480" fmla="*/ 239444 w 2176764"/>
              <a:gd name="connsiteY480" fmla="*/ 0 h 478888"/>
              <a:gd name="connsiteX481" fmla="*/ 478888 w 2176764"/>
              <a:gd name="connsiteY481" fmla="*/ 239444 h 478888"/>
              <a:gd name="connsiteX482" fmla="*/ 239444 w 2176764"/>
              <a:gd name="connsiteY482" fmla="*/ 478888 h 478888"/>
              <a:gd name="connsiteX483" fmla="*/ 0 w 2176764"/>
              <a:gd name="connsiteY483" fmla="*/ 239444 h 478888"/>
              <a:gd name="connsiteX484" fmla="*/ 239444 w 2176764"/>
              <a:gd name="connsiteY484" fmla="*/ 0 h 47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Lst>
            <a:rect l="l" t="t" r="r" b="b"/>
            <a:pathLst>
              <a:path w="2176764" h="478888">
                <a:moveTo>
                  <a:pt x="650145" y="380886"/>
                </a:moveTo>
                <a:lnTo>
                  <a:pt x="635410" y="420881"/>
                </a:lnTo>
                <a:lnTo>
                  <a:pt x="666118" y="420881"/>
                </a:lnTo>
                <a:lnTo>
                  <a:pt x="651631" y="380886"/>
                </a:lnTo>
                <a:close/>
                <a:moveTo>
                  <a:pt x="2041766" y="380143"/>
                </a:moveTo>
                <a:lnTo>
                  <a:pt x="2041766" y="412585"/>
                </a:lnTo>
                <a:lnTo>
                  <a:pt x="2051425" y="412585"/>
                </a:lnTo>
                <a:cubicBezTo>
                  <a:pt x="2055387" y="412585"/>
                  <a:pt x="2058792" y="412399"/>
                  <a:pt x="2061640" y="412028"/>
                </a:cubicBezTo>
                <a:cubicBezTo>
                  <a:pt x="2064488" y="411656"/>
                  <a:pt x="2066820" y="410893"/>
                  <a:pt x="2068636" y="409737"/>
                </a:cubicBezTo>
                <a:cubicBezTo>
                  <a:pt x="2070452" y="408581"/>
                  <a:pt x="2071794" y="406889"/>
                  <a:pt x="2072661" y="404660"/>
                </a:cubicBezTo>
                <a:cubicBezTo>
                  <a:pt x="2073528" y="402431"/>
                  <a:pt x="2073961" y="399501"/>
                  <a:pt x="2073961" y="395869"/>
                </a:cubicBezTo>
                <a:cubicBezTo>
                  <a:pt x="2073961" y="392649"/>
                  <a:pt x="2073528" y="390008"/>
                  <a:pt x="2072661" y="387944"/>
                </a:cubicBezTo>
                <a:cubicBezTo>
                  <a:pt x="2071794" y="385880"/>
                  <a:pt x="2070452" y="384270"/>
                  <a:pt x="2068636" y="383115"/>
                </a:cubicBezTo>
                <a:cubicBezTo>
                  <a:pt x="2066820" y="381959"/>
                  <a:pt x="2064488" y="381175"/>
                  <a:pt x="2061640" y="380762"/>
                </a:cubicBezTo>
                <a:cubicBezTo>
                  <a:pt x="2058792" y="380349"/>
                  <a:pt x="2055387" y="380143"/>
                  <a:pt x="2051425" y="380143"/>
                </a:cubicBezTo>
                <a:close/>
                <a:moveTo>
                  <a:pt x="1270241" y="380143"/>
                </a:moveTo>
                <a:lnTo>
                  <a:pt x="1270241" y="412585"/>
                </a:lnTo>
                <a:lnTo>
                  <a:pt x="1279900" y="412585"/>
                </a:lnTo>
                <a:cubicBezTo>
                  <a:pt x="1283862" y="412585"/>
                  <a:pt x="1287267" y="412399"/>
                  <a:pt x="1290115" y="412028"/>
                </a:cubicBezTo>
                <a:cubicBezTo>
                  <a:pt x="1292963" y="411656"/>
                  <a:pt x="1295295" y="410893"/>
                  <a:pt x="1297111" y="409737"/>
                </a:cubicBezTo>
                <a:cubicBezTo>
                  <a:pt x="1298928" y="408581"/>
                  <a:pt x="1300269" y="406889"/>
                  <a:pt x="1301136" y="404660"/>
                </a:cubicBezTo>
                <a:cubicBezTo>
                  <a:pt x="1302002" y="402431"/>
                  <a:pt x="1302436" y="399501"/>
                  <a:pt x="1302436" y="395869"/>
                </a:cubicBezTo>
                <a:cubicBezTo>
                  <a:pt x="1302436" y="392649"/>
                  <a:pt x="1302002" y="390008"/>
                  <a:pt x="1301136" y="387944"/>
                </a:cubicBezTo>
                <a:cubicBezTo>
                  <a:pt x="1300269" y="385880"/>
                  <a:pt x="1298928" y="384270"/>
                  <a:pt x="1297111" y="383115"/>
                </a:cubicBezTo>
                <a:cubicBezTo>
                  <a:pt x="1295295" y="381959"/>
                  <a:pt x="1292963" y="381175"/>
                  <a:pt x="1290115" y="380762"/>
                </a:cubicBezTo>
                <a:cubicBezTo>
                  <a:pt x="1287267" y="380349"/>
                  <a:pt x="1283862" y="380143"/>
                  <a:pt x="1279900" y="380143"/>
                </a:cubicBezTo>
                <a:close/>
                <a:moveTo>
                  <a:pt x="822566" y="380143"/>
                </a:moveTo>
                <a:lnTo>
                  <a:pt x="822566" y="446637"/>
                </a:lnTo>
                <a:lnTo>
                  <a:pt x="835939" y="446637"/>
                </a:lnTo>
                <a:cubicBezTo>
                  <a:pt x="840397" y="446637"/>
                  <a:pt x="844483" y="446121"/>
                  <a:pt x="848198" y="445089"/>
                </a:cubicBezTo>
                <a:cubicBezTo>
                  <a:pt x="851913" y="444057"/>
                  <a:pt x="855112" y="442282"/>
                  <a:pt x="857795" y="439765"/>
                </a:cubicBezTo>
                <a:cubicBezTo>
                  <a:pt x="860477" y="437247"/>
                  <a:pt x="862541" y="433842"/>
                  <a:pt x="863986" y="429549"/>
                </a:cubicBezTo>
                <a:cubicBezTo>
                  <a:pt x="865430" y="425256"/>
                  <a:pt x="866153" y="419891"/>
                  <a:pt x="866153" y="413452"/>
                </a:cubicBezTo>
                <a:cubicBezTo>
                  <a:pt x="866153" y="406600"/>
                  <a:pt x="865389" y="401007"/>
                  <a:pt x="863862" y="396673"/>
                </a:cubicBezTo>
                <a:cubicBezTo>
                  <a:pt x="862335" y="392340"/>
                  <a:pt x="860230" y="388955"/>
                  <a:pt x="857547" y="386520"/>
                </a:cubicBezTo>
                <a:cubicBezTo>
                  <a:pt x="854864" y="384085"/>
                  <a:pt x="851686" y="382413"/>
                  <a:pt x="848012" y="381505"/>
                </a:cubicBezTo>
                <a:cubicBezTo>
                  <a:pt x="844339" y="380597"/>
                  <a:pt x="840315" y="380143"/>
                  <a:pt x="835939" y="380143"/>
                </a:cubicBezTo>
                <a:close/>
                <a:moveTo>
                  <a:pt x="727316" y="380143"/>
                </a:moveTo>
                <a:lnTo>
                  <a:pt x="727316" y="446637"/>
                </a:lnTo>
                <a:lnTo>
                  <a:pt x="740690" y="446637"/>
                </a:lnTo>
                <a:cubicBezTo>
                  <a:pt x="745147" y="446637"/>
                  <a:pt x="749233" y="446121"/>
                  <a:pt x="752948" y="445089"/>
                </a:cubicBezTo>
                <a:cubicBezTo>
                  <a:pt x="756663" y="444057"/>
                  <a:pt x="759862" y="442282"/>
                  <a:pt x="762545" y="439765"/>
                </a:cubicBezTo>
                <a:cubicBezTo>
                  <a:pt x="765227" y="437247"/>
                  <a:pt x="767291" y="433842"/>
                  <a:pt x="768736" y="429549"/>
                </a:cubicBezTo>
                <a:cubicBezTo>
                  <a:pt x="770180" y="425256"/>
                  <a:pt x="770903" y="419891"/>
                  <a:pt x="770903" y="413452"/>
                </a:cubicBezTo>
                <a:cubicBezTo>
                  <a:pt x="770903" y="406600"/>
                  <a:pt x="770139" y="401007"/>
                  <a:pt x="768612" y="396673"/>
                </a:cubicBezTo>
                <a:cubicBezTo>
                  <a:pt x="767085" y="392340"/>
                  <a:pt x="764980" y="388955"/>
                  <a:pt x="762297" y="386520"/>
                </a:cubicBezTo>
                <a:cubicBezTo>
                  <a:pt x="759614" y="384085"/>
                  <a:pt x="756436" y="382413"/>
                  <a:pt x="752762" y="381505"/>
                </a:cubicBezTo>
                <a:cubicBezTo>
                  <a:pt x="749089" y="380597"/>
                  <a:pt x="745065" y="380143"/>
                  <a:pt x="740690" y="380143"/>
                </a:cubicBezTo>
                <a:close/>
                <a:moveTo>
                  <a:pt x="1722269" y="378657"/>
                </a:moveTo>
                <a:cubicBezTo>
                  <a:pt x="1717069" y="378657"/>
                  <a:pt x="1712817" y="379359"/>
                  <a:pt x="1709515" y="380762"/>
                </a:cubicBezTo>
                <a:cubicBezTo>
                  <a:pt x="1706213" y="382165"/>
                  <a:pt x="1703634" y="384291"/>
                  <a:pt x="1701776" y="387139"/>
                </a:cubicBezTo>
                <a:cubicBezTo>
                  <a:pt x="1699919" y="389987"/>
                  <a:pt x="1698639" y="393598"/>
                  <a:pt x="1697938" y="397974"/>
                </a:cubicBezTo>
                <a:cubicBezTo>
                  <a:pt x="1697236" y="402349"/>
                  <a:pt x="1696885" y="407508"/>
                  <a:pt x="1696885" y="413452"/>
                </a:cubicBezTo>
                <a:cubicBezTo>
                  <a:pt x="1696885" y="419560"/>
                  <a:pt x="1697236" y="424802"/>
                  <a:pt x="1697938" y="429178"/>
                </a:cubicBezTo>
                <a:cubicBezTo>
                  <a:pt x="1698639" y="433553"/>
                  <a:pt x="1699919" y="437144"/>
                  <a:pt x="1701776" y="439950"/>
                </a:cubicBezTo>
                <a:cubicBezTo>
                  <a:pt x="1703634" y="442757"/>
                  <a:pt x="1706213" y="444821"/>
                  <a:pt x="1709515" y="446142"/>
                </a:cubicBezTo>
                <a:cubicBezTo>
                  <a:pt x="1712817" y="447462"/>
                  <a:pt x="1717069" y="448123"/>
                  <a:pt x="1722269" y="448123"/>
                </a:cubicBezTo>
                <a:cubicBezTo>
                  <a:pt x="1727552" y="448123"/>
                  <a:pt x="1731845" y="447462"/>
                  <a:pt x="1735147" y="446142"/>
                </a:cubicBezTo>
                <a:cubicBezTo>
                  <a:pt x="1738449" y="444821"/>
                  <a:pt x="1741029" y="442757"/>
                  <a:pt x="1742886" y="439950"/>
                </a:cubicBezTo>
                <a:cubicBezTo>
                  <a:pt x="1744744" y="437144"/>
                  <a:pt x="1746023" y="433553"/>
                  <a:pt x="1746725" y="429178"/>
                </a:cubicBezTo>
                <a:cubicBezTo>
                  <a:pt x="1747426" y="424802"/>
                  <a:pt x="1747777" y="419560"/>
                  <a:pt x="1747777" y="413452"/>
                </a:cubicBezTo>
                <a:cubicBezTo>
                  <a:pt x="1747777" y="407508"/>
                  <a:pt x="1747426" y="402349"/>
                  <a:pt x="1746725" y="397974"/>
                </a:cubicBezTo>
                <a:cubicBezTo>
                  <a:pt x="1746023" y="393598"/>
                  <a:pt x="1744744" y="389987"/>
                  <a:pt x="1742886" y="387139"/>
                </a:cubicBezTo>
                <a:cubicBezTo>
                  <a:pt x="1741029" y="384291"/>
                  <a:pt x="1738449" y="382165"/>
                  <a:pt x="1735147" y="380762"/>
                </a:cubicBezTo>
                <a:cubicBezTo>
                  <a:pt x="1731845" y="379359"/>
                  <a:pt x="1727552" y="378657"/>
                  <a:pt x="1722269" y="378657"/>
                </a:cubicBezTo>
                <a:close/>
                <a:moveTo>
                  <a:pt x="1522244" y="378657"/>
                </a:moveTo>
                <a:cubicBezTo>
                  <a:pt x="1517044" y="378657"/>
                  <a:pt x="1512792" y="379359"/>
                  <a:pt x="1509490" y="380762"/>
                </a:cubicBezTo>
                <a:cubicBezTo>
                  <a:pt x="1506188" y="382165"/>
                  <a:pt x="1503609" y="384291"/>
                  <a:pt x="1501751" y="387139"/>
                </a:cubicBezTo>
                <a:cubicBezTo>
                  <a:pt x="1499894" y="389987"/>
                  <a:pt x="1498614" y="393598"/>
                  <a:pt x="1497913" y="397974"/>
                </a:cubicBezTo>
                <a:cubicBezTo>
                  <a:pt x="1497211" y="402349"/>
                  <a:pt x="1496860" y="407508"/>
                  <a:pt x="1496860" y="413452"/>
                </a:cubicBezTo>
                <a:cubicBezTo>
                  <a:pt x="1496860" y="419560"/>
                  <a:pt x="1497211" y="424802"/>
                  <a:pt x="1497913" y="429178"/>
                </a:cubicBezTo>
                <a:cubicBezTo>
                  <a:pt x="1498614" y="433553"/>
                  <a:pt x="1499894" y="437144"/>
                  <a:pt x="1501751" y="439950"/>
                </a:cubicBezTo>
                <a:cubicBezTo>
                  <a:pt x="1503609" y="442757"/>
                  <a:pt x="1506188" y="444821"/>
                  <a:pt x="1509490" y="446142"/>
                </a:cubicBezTo>
                <a:cubicBezTo>
                  <a:pt x="1512792" y="447462"/>
                  <a:pt x="1517044" y="448123"/>
                  <a:pt x="1522244" y="448123"/>
                </a:cubicBezTo>
                <a:cubicBezTo>
                  <a:pt x="1527528" y="448123"/>
                  <a:pt x="1531820" y="447462"/>
                  <a:pt x="1535122" y="446142"/>
                </a:cubicBezTo>
                <a:cubicBezTo>
                  <a:pt x="1538424" y="444821"/>
                  <a:pt x="1541004" y="442757"/>
                  <a:pt x="1542861" y="439950"/>
                </a:cubicBezTo>
                <a:cubicBezTo>
                  <a:pt x="1544719" y="437144"/>
                  <a:pt x="1545998" y="433553"/>
                  <a:pt x="1546700" y="429178"/>
                </a:cubicBezTo>
                <a:cubicBezTo>
                  <a:pt x="1547401" y="424802"/>
                  <a:pt x="1547752" y="419560"/>
                  <a:pt x="1547752" y="413452"/>
                </a:cubicBezTo>
                <a:cubicBezTo>
                  <a:pt x="1547752" y="407508"/>
                  <a:pt x="1547401" y="402349"/>
                  <a:pt x="1546700" y="397974"/>
                </a:cubicBezTo>
                <a:cubicBezTo>
                  <a:pt x="1545998" y="393598"/>
                  <a:pt x="1544719" y="389987"/>
                  <a:pt x="1542861" y="387139"/>
                </a:cubicBezTo>
                <a:cubicBezTo>
                  <a:pt x="1541004" y="384291"/>
                  <a:pt x="1538424" y="382165"/>
                  <a:pt x="1535122" y="380762"/>
                </a:cubicBezTo>
                <a:cubicBezTo>
                  <a:pt x="1531820" y="379359"/>
                  <a:pt x="1527528" y="378657"/>
                  <a:pt x="1522244" y="378657"/>
                </a:cubicBezTo>
                <a:close/>
                <a:moveTo>
                  <a:pt x="1093619" y="378657"/>
                </a:moveTo>
                <a:cubicBezTo>
                  <a:pt x="1088419" y="378657"/>
                  <a:pt x="1084167" y="379359"/>
                  <a:pt x="1080865" y="380762"/>
                </a:cubicBezTo>
                <a:cubicBezTo>
                  <a:pt x="1077563" y="382165"/>
                  <a:pt x="1074984" y="384291"/>
                  <a:pt x="1073126" y="387139"/>
                </a:cubicBezTo>
                <a:cubicBezTo>
                  <a:pt x="1071269" y="389987"/>
                  <a:pt x="1069989" y="393598"/>
                  <a:pt x="1069288" y="397974"/>
                </a:cubicBezTo>
                <a:cubicBezTo>
                  <a:pt x="1068586" y="402349"/>
                  <a:pt x="1068235" y="407508"/>
                  <a:pt x="1068235" y="413452"/>
                </a:cubicBezTo>
                <a:cubicBezTo>
                  <a:pt x="1068235" y="419560"/>
                  <a:pt x="1068586" y="424802"/>
                  <a:pt x="1069288" y="429178"/>
                </a:cubicBezTo>
                <a:cubicBezTo>
                  <a:pt x="1069989" y="433553"/>
                  <a:pt x="1071269" y="437144"/>
                  <a:pt x="1073126" y="439950"/>
                </a:cubicBezTo>
                <a:cubicBezTo>
                  <a:pt x="1074984" y="442757"/>
                  <a:pt x="1077563" y="444821"/>
                  <a:pt x="1080865" y="446142"/>
                </a:cubicBezTo>
                <a:cubicBezTo>
                  <a:pt x="1084167" y="447462"/>
                  <a:pt x="1088419" y="448123"/>
                  <a:pt x="1093619" y="448123"/>
                </a:cubicBezTo>
                <a:cubicBezTo>
                  <a:pt x="1098902" y="448123"/>
                  <a:pt x="1103195" y="447462"/>
                  <a:pt x="1106497" y="446142"/>
                </a:cubicBezTo>
                <a:cubicBezTo>
                  <a:pt x="1109799" y="444821"/>
                  <a:pt x="1112379" y="442757"/>
                  <a:pt x="1114236" y="439950"/>
                </a:cubicBezTo>
                <a:cubicBezTo>
                  <a:pt x="1116094" y="437144"/>
                  <a:pt x="1117373" y="433553"/>
                  <a:pt x="1118075" y="429178"/>
                </a:cubicBezTo>
                <a:cubicBezTo>
                  <a:pt x="1118776" y="424802"/>
                  <a:pt x="1119127" y="419560"/>
                  <a:pt x="1119127" y="413452"/>
                </a:cubicBezTo>
                <a:cubicBezTo>
                  <a:pt x="1119127" y="407508"/>
                  <a:pt x="1118776" y="402349"/>
                  <a:pt x="1118075" y="397974"/>
                </a:cubicBezTo>
                <a:cubicBezTo>
                  <a:pt x="1117373" y="393598"/>
                  <a:pt x="1116094" y="389987"/>
                  <a:pt x="1114236" y="387139"/>
                </a:cubicBezTo>
                <a:cubicBezTo>
                  <a:pt x="1112379" y="384291"/>
                  <a:pt x="1109799" y="382165"/>
                  <a:pt x="1106497" y="380762"/>
                </a:cubicBezTo>
                <a:cubicBezTo>
                  <a:pt x="1103195" y="379359"/>
                  <a:pt x="1098902" y="378657"/>
                  <a:pt x="1093619" y="378657"/>
                </a:cubicBezTo>
                <a:close/>
                <a:moveTo>
                  <a:pt x="2125872" y="370484"/>
                </a:moveTo>
                <a:lnTo>
                  <a:pt x="2173668" y="370484"/>
                </a:lnTo>
                <a:lnTo>
                  <a:pt x="2173668" y="380390"/>
                </a:lnTo>
                <a:lnTo>
                  <a:pt x="2137016" y="380390"/>
                </a:lnTo>
                <a:lnTo>
                  <a:pt x="2137016" y="407013"/>
                </a:lnTo>
                <a:lnTo>
                  <a:pt x="2171192" y="407013"/>
                </a:lnTo>
                <a:lnTo>
                  <a:pt x="2171192" y="416424"/>
                </a:lnTo>
                <a:lnTo>
                  <a:pt x="2137016" y="416424"/>
                </a:lnTo>
                <a:lnTo>
                  <a:pt x="2137016" y="446389"/>
                </a:lnTo>
                <a:lnTo>
                  <a:pt x="2176764" y="446389"/>
                </a:lnTo>
                <a:lnTo>
                  <a:pt x="2176764" y="456419"/>
                </a:lnTo>
                <a:lnTo>
                  <a:pt x="2125872" y="456419"/>
                </a:lnTo>
                <a:close/>
                <a:moveTo>
                  <a:pt x="2030622" y="370484"/>
                </a:moveTo>
                <a:lnTo>
                  <a:pt x="2052415" y="370484"/>
                </a:lnTo>
                <a:cubicBezTo>
                  <a:pt x="2058441" y="370484"/>
                  <a:pt x="2063539" y="370918"/>
                  <a:pt x="2067708" y="371785"/>
                </a:cubicBezTo>
                <a:cubicBezTo>
                  <a:pt x="2071876" y="372651"/>
                  <a:pt x="2075261" y="374075"/>
                  <a:pt x="2077861" y="376057"/>
                </a:cubicBezTo>
                <a:cubicBezTo>
                  <a:pt x="2080462" y="378038"/>
                  <a:pt x="2082340" y="380659"/>
                  <a:pt x="2083495" y="383920"/>
                </a:cubicBezTo>
                <a:cubicBezTo>
                  <a:pt x="2084651" y="387180"/>
                  <a:pt x="2085229" y="391163"/>
                  <a:pt x="2085229" y="395869"/>
                </a:cubicBezTo>
                <a:cubicBezTo>
                  <a:pt x="2085229" y="403298"/>
                  <a:pt x="2083784" y="408932"/>
                  <a:pt x="2080895" y="412771"/>
                </a:cubicBezTo>
                <a:cubicBezTo>
                  <a:pt x="2078006" y="416609"/>
                  <a:pt x="2073589" y="419189"/>
                  <a:pt x="2067646" y="420510"/>
                </a:cubicBezTo>
                <a:lnTo>
                  <a:pt x="2093401" y="456419"/>
                </a:lnTo>
                <a:lnTo>
                  <a:pt x="2080276" y="456419"/>
                </a:lnTo>
                <a:lnTo>
                  <a:pt x="2056625" y="421748"/>
                </a:lnTo>
                <a:cubicBezTo>
                  <a:pt x="2055965" y="421831"/>
                  <a:pt x="2055284" y="421872"/>
                  <a:pt x="2054582" y="421872"/>
                </a:cubicBezTo>
                <a:cubicBezTo>
                  <a:pt x="2053881" y="421872"/>
                  <a:pt x="2053158" y="421872"/>
                  <a:pt x="2052415" y="421872"/>
                </a:cubicBezTo>
                <a:lnTo>
                  <a:pt x="2041766" y="421872"/>
                </a:lnTo>
                <a:lnTo>
                  <a:pt x="2041766" y="456419"/>
                </a:lnTo>
                <a:lnTo>
                  <a:pt x="2030622" y="456419"/>
                </a:lnTo>
                <a:close/>
                <a:moveTo>
                  <a:pt x="1954422" y="370484"/>
                </a:moveTo>
                <a:lnTo>
                  <a:pt x="2002218" y="370484"/>
                </a:lnTo>
                <a:lnTo>
                  <a:pt x="2002218" y="380390"/>
                </a:lnTo>
                <a:lnTo>
                  <a:pt x="1965566" y="380390"/>
                </a:lnTo>
                <a:lnTo>
                  <a:pt x="1965566" y="407013"/>
                </a:lnTo>
                <a:lnTo>
                  <a:pt x="1999742" y="407013"/>
                </a:lnTo>
                <a:lnTo>
                  <a:pt x="1999742" y="416424"/>
                </a:lnTo>
                <a:lnTo>
                  <a:pt x="1965566" y="416424"/>
                </a:lnTo>
                <a:lnTo>
                  <a:pt x="1965566" y="446389"/>
                </a:lnTo>
                <a:lnTo>
                  <a:pt x="2005314" y="446389"/>
                </a:lnTo>
                <a:lnTo>
                  <a:pt x="2005314" y="456419"/>
                </a:lnTo>
                <a:lnTo>
                  <a:pt x="1954422" y="456419"/>
                </a:lnTo>
                <a:close/>
                <a:moveTo>
                  <a:pt x="1859172" y="370484"/>
                </a:moveTo>
                <a:lnTo>
                  <a:pt x="1870316" y="370484"/>
                </a:lnTo>
                <a:lnTo>
                  <a:pt x="1870316" y="405527"/>
                </a:lnTo>
                <a:lnTo>
                  <a:pt x="1912788" y="405527"/>
                </a:lnTo>
                <a:lnTo>
                  <a:pt x="1912788" y="370484"/>
                </a:lnTo>
                <a:lnTo>
                  <a:pt x="1924056" y="370484"/>
                </a:lnTo>
                <a:lnTo>
                  <a:pt x="1924056" y="456419"/>
                </a:lnTo>
                <a:lnTo>
                  <a:pt x="1912788" y="456419"/>
                </a:lnTo>
                <a:lnTo>
                  <a:pt x="1912788" y="414814"/>
                </a:lnTo>
                <a:lnTo>
                  <a:pt x="1870316" y="414814"/>
                </a:lnTo>
                <a:lnTo>
                  <a:pt x="1870316" y="456419"/>
                </a:lnTo>
                <a:lnTo>
                  <a:pt x="1859172" y="456419"/>
                </a:lnTo>
                <a:close/>
                <a:moveTo>
                  <a:pt x="1411497" y="370484"/>
                </a:moveTo>
                <a:lnTo>
                  <a:pt x="1422641" y="370484"/>
                </a:lnTo>
                <a:lnTo>
                  <a:pt x="1422641" y="446389"/>
                </a:lnTo>
                <a:lnTo>
                  <a:pt x="1459913" y="446389"/>
                </a:lnTo>
                <a:lnTo>
                  <a:pt x="1459913" y="456419"/>
                </a:lnTo>
                <a:lnTo>
                  <a:pt x="1411497" y="456419"/>
                </a:lnTo>
                <a:close/>
                <a:moveTo>
                  <a:pt x="1259097" y="370484"/>
                </a:moveTo>
                <a:lnTo>
                  <a:pt x="1280890" y="370484"/>
                </a:lnTo>
                <a:cubicBezTo>
                  <a:pt x="1286916" y="370484"/>
                  <a:pt x="1292014" y="370918"/>
                  <a:pt x="1296183" y="371785"/>
                </a:cubicBezTo>
                <a:cubicBezTo>
                  <a:pt x="1300351" y="372651"/>
                  <a:pt x="1303736" y="374075"/>
                  <a:pt x="1306336" y="376057"/>
                </a:cubicBezTo>
                <a:cubicBezTo>
                  <a:pt x="1308937" y="378038"/>
                  <a:pt x="1310815" y="380659"/>
                  <a:pt x="1311970" y="383920"/>
                </a:cubicBezTo>
                <a:cubicBezTo>
                  <a:pt x="1313126" y="387180"/>
                  <a:pt x="1313704" y="391163"/>
                  <a:pt x="1313704" y="395869"/>
                </a:cubicBezTo>
                <a:cubicBezTo>
                  <a:pt x="1313704" y="403298"/>
                  <a:pt x="1312259" y="408932"/>
                  <a:pt x="1309370" y="412771"/>
                </a:cubicBezTo>
                <a:cubicBezTo>
                  <a:pt x="1306481" y="416609"/>
                  <a:pt x="1302064" y="419189"/>
                  <a:pt x="1296121" y="420510"/>
                </a:cubicBezTo>
                <a:lnTo>
                  <a:pt x="1321876" y="456419"/>
                </a:lnTo>
                <a:lnTo>
                  <a:pt x="1308751" y="456419"/>
                </a:lnTo>
                <a:lnTo>
                  <a:pt x="1285100" y="421748"/>
                </a:lnTo>
                <a:cubicBezTo>
                  <a:pt x="1284440" y="421831"/>
                  <a:pt x="1283759" y="421872"/>
                  <a:pt x="1283057" y="421872"/>
                </a:cubicBezTo>
                <a:cubicBezTo>
                  <a:pt x="1282356" y="421872"/>
                  <a:pt x="1281633" y="421872"/>
                  <a:pt x="1280890" y="421872"/>
                </a:cubicBezTo>
                <a:lnTo>
                  <a:pt x="1270241" y="421872"/>
                </a:lnTo>
                <a:lnTo>
                  <a:pt x="1270241" y="456419"/>
                </a:lnTo>
                <a:lnTo>
                  <a:pt x="1259097" y="456419"/>
                </a:lnTo>
                <a:close/>
                <a:moveTo>
                  <a:pt x="1163476" y="370484"/>
                </a:moveTo>
                <a:lnTo>
                  <a:pt x="1174496" y="370484"/>
                </a:lnTo>
                <a:lnTo>
                  <a:pt x="1174496" y="426206"/>
                </a:lnTo>
                <a:cubicBezTo>
                  <a:pt x="1174496" y="430333"/>
                  <a:pt x="1174868" y="433780"/>
                  <a:pt x="1175610" y="436545"/>
                </a:cubicBezTo>
                <a:cubicBezTo>
                  <a:pt x="1176353" y="439311"/>
                  <a:pt x="1177571" y="441519"/>
                  <a:pt x="1179263" y="443170"/>
                </a:cubicBezTo>
                <a:cubicBezTo>
                  <a:pt x="1180956" y="444821"/>
                  <a:pt x="1183164" y="446018"/>
                  <a:pt x="1185888" y="446761"/>
                </a:cubicBezTo>
                <a:cubicBezTo>
                  <a:pt x="1188612" y="447504"/>
                  <a:pt x="1191955" y="447875"/>
                  <a:pt x="1195918" y="447875"/>
                </a:cubicBezTo>
                <a:cubicBezTo>
                  <a:pt x="1200045" y="447875"/>
                  <a:pt x="1203492" y="447504"/>
                  <a:pt x="1206257" y="446761"/>
                </a:cubicBezTo>
                <a:cubicBezTo>
                  <a:pt x="1209023" y="446018"/>
                  <a:pt x="1211231" y="444821"/>
                  <a:pt x="1212882" y="443170"/>
                </a:cubicBezTo>
                <a:cubicBezTo>
                  <a:pt x="1214533" y="441519"/>
                  <a:pt x="1215688" y="439311"/>
                  <a:pt x="1216349" y="436545"/>
                </a:cubicBezTo>
                <a:cubicBezTo>
                  <a:pt x="1217009" y="433780"/>
                  <a:pt x="1217339" y="430333"/>
                  <a:pt x="1217339" y="426206"/>
                </a:cubicBezTo>
                <a:lnTo>
                  <a:pt x="1217339" y="370484"/>
                </a:lnTo>
                <a:lnTo>
                  <a:pt x="1228360" y="370484"/>
                </a:lnTo>
                <a:lnTo>
                  <a:pt x="1228360" y="428682"/>
                </a:lnTo>
                <a:cubicBezTo>
                  <a:pt x="1228360" y="438836"/>
                  <a:pt x="1225636" y="446203"/>
                  <a:pt x="1220187" y="450785"/>
                </a:cubicBezTo>
                <a:cubicBezTo>
                  <a:pt x="1214739" y="455367"/>
                  <a:pt x="1206608" y="457657"/>
                  <a:pt x="1195794" y="457657"/>
                </a:cubicBezTo>
                <a:cubicBezTo>
                  <a:pt x="1184980" y="457657"/>
                  <a:pt x="1176890" y="455449"/>
                  <a:pt x="1171524" y="451033"/>
                </a:cubicBezTo>
                <a:cubicBezTo>
                  <a:pt x="1166159" y="446616"/>
                  <a:pt x="1163476" y="439166"/>
                  <a:pt x="1163476" y="428682"/>
                </a:cubicBezTo>
                <a:close/>
                <a:moveTo>
                  <a:pt x="962698" y="370484"/>
                </a:moveTo>
                <a:lnTo>
                  <a:pt x="975576" y="370484"/>
                </a:lnTo>
                <a:lnTo>
                  <a:pt x="998731" y="409366"/>
                </a:lnTo>
                <a:lnTo>
                  <a:pt x="999474" y="409366"/>
                </a:lnTo>
                <a:lnTo>
                  <a:pt x="1022506" y="370484"/>
                </a:lnTo>
                <a:lnTo>
                  <a:pt x="1034764" y="370484"/>
                </a:lnTo>
                <a:lnTo>
                  <a:pt x="1004180" y="419395"/>
                </a:lnTo>
                <a:lnTo>
                  <a:pt x="1004180" y="456419"/>
                </a:lnTo>
                <a:lnTo>
                  <a:pt x="993035" y="456419"/>
                </a:lnTo>
                <a:lnTo>
                  <a:pt x="993035" y="419519"/>
                </a:lnTo>
                <a:close/>
                <a:moveTo>
                  <a:pt x="811422" y="370484"/>
                </a:moveTo>
                <a:lnTo>
                  <a:pt x="836187" y="370484"/>
                </a:lnTo>
                <a:cubicBezTo>
                  <a:pt x="842378" y="370484"/>
                  <a:pt x="848012" y="371042"/>
                  <a:pt x="853089" y="372156"/>
                </a:cubicBezTo>
                <a:cubicBezTo>
                  <a:pt x="858166" y="373271"/>
                  <a:pt x="862521" y="375396"/>
                  <a:pt x="866153" y="378533"/>
                </a:cubicBezTo>
                <a:cubicBezTo>
                  <a:pt x="869785" y="381670"/>
                  <a:pt x="872612" y="386045"/>
                  <a:pt x="874635" y="391659"/>
                </a:cubicBezTo>
                <a:cubicBezTo>
                  <a:pt x="876657" y="397272"/>
                  <a:pt x="877669" y="404536"/>
                  <a:pt x="877669" y="413452"/>
                </a:cubicBezTo>
                <a:cubicBezTo>
                  <a:pt x="877669" y="421789"/>
                  <a:pt x="876657" y="428703"/>
                  <a:pt x="874635" y="434192"/>
                </a:cubicBezTo>
                <a:cubicBezTo>
                  <a:pt x="872612" y="439682"/>
                  <a:pt x="869785" y="444078"/>
                  <a:pt x="866153" y="447380"/>
                </a:cubicBezTo>
                <a:cubicBezTo>
                  <a:pt x="862521" y="450682"/>
                  <a:pt x="858166" y="453014"/>
                  <a:pt x="853089" y="454376"/>
                </a:cubicBezTo>
                <a:cubicBezTo>
                  <a:pt x="848012" y="455738"/>
                  <a:pt x="842378" y="456419"/>
                  <a:pt x="836187" y="456419"/>
                </a:cubicBezTo>
                <a:lnTo>
                  <a:pt x="811422" y="456419"/>
                </a:lnTo>
                <a:close/>
                <a:moveTo>
                  <a:pt x="716172" y="370484"/>
                </a:moveTo>
                <a:lnTo>
                  <a:pt x="740937" y="370484"/>
                </a:lnTo>
                <a:cubicBezTo>
                  <a:pt x="747128" y="370484"/>
                  <a:pt x="752762" y="371042"/>
                  <a:pt x="757839" y="372156"/>
                </a:cubicBezTo>
                <a:cubicBezTo>
                  <a:pt x="762916" y="373271"/>
                  <a:pt x="767271" y="375396"/>
                  <a:pt x="770903" y="378533"/>
                </a:cubicBezTo>
                <a:cubicBezTo>
                  <a:pt x="774535" y="381670"/>
                  <a:pt x="777362" y="386045"/>
                  <a:pt x="779385" y="391659"/>
                </a:cubicBezTo>
                <a:cubicBezTo>
                  <a:pt x="781407" y="397272"/>
                  <a:pt x="782419" y="404536"/>
                  <a:pt x="782419" y="413452"/>
                </a:cubicBezTo>
                <a:cubicBezTo>
                  <a:pt x="782419" y="421789"/>
                  <a:pt x="781407" y="428703"/>
                  <a:pt x="779385" y="434192"/>
                </a:cubicBezTo>
                <a:cubicBezTo>
                  <a:pt x="777362" y="439682"/>
                  <a:pt x="774535" y="444078"/>
                  <a:pt x="770903" y="447380"/>
                </a:cubicBezTo>
                <a:cubicBezTo>
                  <a:pt x="767271" y="450682"/>
                  <a:pt x="762916" y="453014"/>
                  <a:pt x="757839" y="454376"/>
                </a:cubicBezTo>
                <a:cubicBezTo>
                  <a:pt x="752762" y="455738"/>
                  <a:pt x="747128" y="456419"/>
                  <a:pt x="740937" y="456419"/>
                </a:cubicBezTo>
                <a:lnTo>
                  <a:pt x="716172" y="456419"/>
                </a:lnTo>
                <a:close/>
                <a:moveTo>
                  <a:pt x="643458" y="370484"/>
                </a:moveTo>
                <a:lnTo>
                  <a:pt x="658317" y="370484"/>
                </a:lnTo>
                <a:lnTo>
                  <a:pt x="690759" y="456419"/>
                </a:lnTo>
                <a:lnTo>
                  <a:pt x="678996" y="456419"/>
                </a:lnTo>
                <a:lnTo>
                  <a:pt x="669709" y="430787"/>
                </a:lnTo>
                <a:lnTo>
                  <a:pt x="631695" y="430787"/>
                </a:lnTo>
                <a:lnTo>
                  <a:pt x="622284" y="456419"/>
                </a:lnTo>
                <a:lnTo>
                  <a:pt x="610892" y="456419"/>
                </a:lnTo>
                <a:close/>
                <a:moveTo>
                  <a:pt x="1722269" y="369246"/>
                </a:moveTo>
                <a:cubicBezTo>
                  <a:pt x="1728378" y="369246"/>
                  <a:pt x="1733744" y="369927"/>
                  <a:pt x="1738367" y="371289"/>
                </a:cubicBezTo>
                <a:cubicBezTo>
                  <a:pt x="1742989" y="372651"/>
                  <a:pt x="1746848" y="375025"/>
                  <a:pt x="1749944" y="378409"/>
                </a:cubicBezTo>
                <a:cubicBezTo>
                  <a:pt x="1753040" y="381794"/>
                  <a:pt x="1755372" y="386313"/>
                  <a:pt x="1756940" y="391968"/>
                </a:cubicBezTo>
                <a:cubicBezTo>
                  <a:pt x="1758509" y="397623"/>
                  <a:pt x="1759293" y="404784"/>
                  <a:pt x="1759293" y="413452"/>
                </a:cubicBezTo>
                <a:cubicBezTo>
                  <a:pt x="1759293" y="422120"/>
                  <a:pt x="1758509" y="429301"/>
                  <a:pt x="1756940" y="434997"/>
                </a:cubicBezTo>
                <a:cubicBezTo>
                  <a:pt x="1755372" y="440693"/>
                  <a:pt x="1753040" y="445213"/>
                  <a:pt x="1749944" y="448556"/>
                </a:cubicBezTo>
                <a:cubicBezTo>
                  <a:pt x="1746848" y="451899"/>
                  <a:pt x="1742989" y="454252"/>
                  <a:pt x="1738367" y="455614"/>
                </a:cubicBezTo>
                <a:cubicBezTo>
                  <a:pt x="1733744" y="456976"/>
                  <a:pt x="1728378" y="457657"/>
                  <a:pt x="1722269" y="457657"/>
                </a:cubicBezTo>
                <a:cubicBezTo>
                  <a:pt x="1716161" y="457657"/>
                  <a:pt x="1710815" y="456976"/>
                  <a:pt x="1706234" y="455614"/>
                </a:cubicBezTo>
                <a:cubicBezTo>
                  <a:pt x="1701652" y="454252"/>
                  <a:pt x="1697793" y="451899"/>
                  <a:pt x="1694656" y="448556"/>
                </a:cubicBezTo>
                <a:cubicBezTo>
                  <a:pt x="1691519" y="445213"/>
                  <a:pt x="1689167" y="440693"/>
                  <a:pt x="1687598" y="434997"/>
                </a:cubicBezTo>
                <a:cubicBezTo>
                  <a:pt x="1686030" y="429301"/>
                  <a:pt x="1685246" y="422120"/>
                  <a:pt x="1685246" y="413452"/>
                </a:cubicBezTo>
                <a:cubicBezTo>
                  <a:pt x="1685246" y="404784"/>
                  <a:pt x="1686030" y="397623"/>
                  <a:pt x="1687598" y="391968"/>
                </a:cubicBezTo>
                <a:cubicBezTo>
                  <a:pt x="1689167" y="386313"/>
                  <a:pt x="1691519" y="381794"/>
                  <a:pt x="1694656" y="378409"/>
                </a:cubicBezTo>
                <a:cubicBezTo>
                  <a:pt x="1697793" y="375025"/>
                  <a:pt x="1701652" y="372651"/>
                  <a:pt x="1706234" y="371289"/>
                </a:cubicBezTo>
                <a:cubicBezTo>
                  <a:pt x="1710815" y="369927"/>
                  <a:pt x="1716161" y="369246"/>
                  <a:pt x="1722269" y="369246"/>
                </a:cubicBezTo>
                <a:close/>
                <a:moveTo>
                  <a:pt x="1631477" y="369246"/>
                </a:moveTo>
                <a:cubicBezTo>
                  <a:pt x="1633458" y="369246"/>
                  <a:pt x="1635501" y="369329"/>
                  <a:pt x="1637606" y="369494"/>
                </a:cubicBezTo>
                <a:cubicBezTo>
                  <a:pt x="1639711" y="369659"/>
                  <a:pt x="1641754" y="369886"/>
                  <a:pt x="1643736" y="370175"/>
                </a:cubicBezTo>
                <a:cubicBezTo>
                  <a:pt x="1645717" y="370464"/>
                  <a:pt x="1647595" y="370815"/>
                  <a:pt x="1649370" y="371227"/>
                </a:cubicBezTo>
                <a:cubicBezTo>
                  <a:pt x="1651145" y="371640"/>
                  <a:pt x="1652651" y="372094"/>
                  <a:pt x="1653889" y="372590"/>
                </a:cubicBezTo>
                <a:lnTo>
                  <a:pt x="1653889" y="382496"/>
                </a:lnTo>
                <a:cubicBezTo>
                  <a:pt x="1651000" y="381340"/>
                  <a:pt x="1647719" y="380473"/>
                  <a:pt x="1644045" y="379895"/>
                </a:cubicBezTo>
                <a:cubicBezTo>
                  <a:pt x="1640372" y="379317"/>
                  <a:pt x="1636347" y="379028"/>
                  <a:pt x="1631972" y="379028"/>
                </a:cubicBezTo>
                <a:cubicBezTo>
                  <a:pt x="1627184" y="379028"/>
                  <a:pt x="1622912" y="379524"/>
                  <a:pt x="1619156" y="380514"/>
                </a:cubicBezTo>
                <a:cubicBezTo>
                  <a:pt x="1615400" y="381505"/>
                  <a:pt x="1612222" y="383280"/>
                  <a:pt x="1609622" y="385839"/>
                </a:cubicBezTo>
                <a:cubicBezTo>
                  <a:pt x="1607022" y="388398"/>
                  <a:pt x="1605040" y="391906"/>
                  <a:pt x="1603678" y="396364"/>
                </a:cubicBezTo>
                <a:cubicBezTo>
                  <a:pt x="1602316" y="400822"/>
                  <a:pt x="1601635" y="406518"/>
                  <a:pt x="1601635" y="413452"/>
                </a:cubicBezTo>
                <a:cubicBezTo>
                  <a:pt x="1601635" y="420799"/>
                  <a:pt x="1602275" y="426722"/>
                  <a:pt x="1603554" y="431221"/>
                </a:cubicBezTo>
                <a:cubicBezTo>
                  <a:pt x="1604834" y="435720"/>
                  <a:pt x="1606753" y="439207"/>
                  <a:pt x="1609312" y="441684"/>
                </a:cubicBezTo>
                <a:cubicBezTo>
                  <a:pt x="1611871" y="444160"/>
                  <a:pt x="1614988" y="445832"/>
                  <a:pt x="1618661" y="446699"/>
                </a:cubicBezTo>
                <a:cubicBezTo>
                  <a:pt x="1622335" y="447566"/>
                  <a:pt x="1626607" y="447999"/>
                  <a:pt x="1631477" y="447999"/>
                </a:cubicBezTo>
                <a:cubicBezTo>
                  <a:pt x="1633458" y="447999"/>
                  <a:pt x="1635790" y="447875"/>
                  <a:pt x="1638473" y="447627"/>
                </a:cubicBezTo>
                <a:cubicBezTo>
                  <a:pt x="1641156" y="447380"/>
                  <a:pt x="1643488" y="446967"/>
                  <a:pt x="1645469" y="446389"/>
                </a:cubicBezTo>
                <a:lnTo>
                  <a:pt x="1645469" y="419767"/>
                </a:lnTo>
                <a:lnTo>
                  <a:pt x="1628258" y="419767"/>
                </a:lnTo>
                <a:lnTo>
                  <a:pt x="1628258" y="410356"/>
                </a:lnTo>
                <a:lnTo>
                  <a:pt x="1656118" y="410356"/>
                </a:lnTo>
                <a:lnTo>
                  <a:pt x="1656118" y="454066"/>
                </a:lnTo>
                <a:cubicBezTo>
                  <a:pt x="1652981" y="455057"/>
                  <a:pt x="1649246" y="455903"/>
                  <a:pt x="1644912" y="456605"/>
                </a:cubicBezTo>
                <a:cubicBezTo>
                  <a:pt x="1640578" y="457306"/>
                  <a:pt x="1635687" y="457657"/>
                  <a:pt x="1630239" y="457657"/>
                </a:cubicBezTo>
                <a:cubicBezTo>
                  <a:pt x="1623965" y="457657"/>
                  <a:pt x="1618352" y="457038"/>
                  <a:pt x="1613398" y="455800"/>
                </a:cubicBezTo>
                <a:cubicBezTo>
                  <a:pt x="1608446" y="454562"/>
                  <a:pt x="1604235" y="452312"/>
                  <a:pt x="1600768" y="449051"/>
                </a:cubicBezTo>
                <a:cubicBezTo>
                  <a:pt x="1597301" y="445791"/>
                  <a:pt x="1594639" y="441292"/>
                  <a:pt x="1592782" y="435555"/>
                </a:cubicBezTo>
                <a:cubicBezTo>
                  <a:pt x="1590924" y="429817"/>
                  <a:pt x="1589996" y="422450"/>
                  <a:pt x="1589996" y="413452"/>
                </a:cubicBezTo>
                <a:cubicBezTo>
                  <a:pt x="1589996" y="405197"/>
                  <a:pt x="1590945" y="398242"/>
                  <a:pt x="1592844" y="392587"/>
                </a:cubicBezTo>
                <a:cubicBezTo>
                  <a:pt x="1594742" y="386933"/>
                  <a:pt x="1597466" y="382372"/>
                  <a:pt x="1601016" y="378905"/>
                </a:cubicBezTo>
                <a:cubicBezTo>
                  <a:pt x="1604566" y="375437"/>
                  <a:pt x="1608920" y="372961"/>
                  <a:pt x="1614080" y="371475"/>
                </a:cubicBezTo>
                <a:cubicBezTo>
                  <a:pt x="1619239" y="369989"/>
                  <a:pt x="1625038" y="369246"/>
                  <a:pt x="1631477" y="369246"/>
                </a:cubicBezTo>
                <a:close/>
                <a:moveTo>
                  <a:pt x="1522244" y="369246"/>
                </a:moveTo>
                <a:cubicBezTo>
                  <a:pt x="1528353" y="369246"/>
                  <a:pt x="1533719" y="369927"/>
                  <a:pt x="1538342" y="371289"/>
                </a:cubicBezTo>
                <a:cubicBezTo>
                  <a:pt x="1542964" y="372651"/>
                  <a:pt x="1546824" y="375025"/>
                  <a:pt x="1549919" y="378409"/>
                </a:cubicBezTo>
                <a:cubicBezTo>
                  <a:pt x="1553015" y="381794"/>
                  <a:pt x="1555347" y="386313"/>
                  <a:pt x="1556915" y="391968"/>
                </a:cubicBezTo>
                <a:cubicBezTo>
                  <a:pt x="1558484" y="397623"/>
                  <a:pt x="1559268" y="404784"/>
                  <a:pt x="1559268" y="413452"/>
                </a:cubicBezTo>
                <a:cubicBezTo>
                  <a:pt x="1559268" y="422120"/>
                  <a:pt x="1558484" y="429301"/>
                  <a:pt x="1556915" y="434997"/>
                </a:cubicBezTo>
                <a:cubicBezTo>
                  <a:pt x="1555347" y="440693"/>
                  <a:pt x="1553015" y="445213"/>
                  <a:pt x="1549919" y="448556"/>
                </a:cubicBezTo>
                <a:cubicBezTo>
                  <a:pt x="1546824" y="451899"/>
                  <a:pt x="1542964" y="454252"/>
                  <a:pt x="1538342" y="455614"/>
                </a:cubicBezTo>
                <a:cubicBezTo>
                  <a:pt x="1533719" y="456976"/>
                  <a:pt x="1528353" y="457657"/>
                  <a:pt x="1522244" y="457657"/>
                </a:cubicBezTo>
                <a:cubicBezTo>
                  <a:pt x="1516136" y="457657"/>
                  <a:pt x="1510791" y="456976"/>
                  <a:pt x="1506209" y="455614"/>
                </a:cubicBezTo>
                <a:cubicBezTo>
                  <a:pt x="1501627" y="454252"/>
                  <a:pt x="1497768" y="451899"/>
                  <a:pt x="1494631" y="448556"/>
                </a:cubicBezTo>
                <a:cubicBezTo>
                  <a:pt x="1491494" y="445213"/>
                  <a:pt x="1489142" y="440693"/>
                  <a:pt x="1487573" y="434997"/>
                </a:cubicBezTo>
                <a:cubicBezTo>
                  <a:pt x="1486005" y="429301"/>
                  <a:pt x="1485221" y="422120"/>
                  <a:pt x="1485221" y="413452"/>
                </a:cubicBezTo>
                <a:cubicBezTo>
                  <a:pt x="1485221" y="404784"/>
                  <a:pt x="1486005" y="397623"/>
                  <a:pt x="1487573" y="391968"/>
                </a:cubicBezTo>
                <a:cubicBezTo>
                  <a:pt x="1489142" y="386313"/>
                  <a:pt x="1491494" y="381794"/>
                  <a:pt x="1494631" y="378409"/>
                </a:cubicBezTo>
                <a:cubicBezTo>
                  <a:pt x="1497768" y="375025"/>
                  <a:pt x="1501627" y="372651"/>
                  <a:pt x="1506209" y="371289"/>
                </a:cubicBezTo>
                <a:cubicBezTo>
                  <a:pt x="1510791" y="369927"/>
                  <a:pt x="1516136" y="369246"/>
                  <a:pt x="1522244" y="369246"/>
                </a:cubicBezTo>
                <a:close/>
                <a:moveTo>
                  <a:pt x="1093619" y="369246"/>
                </a:moveTo>
                <a:cubicBezTo>
                  <a:pt x="1099728" y="369246"/>
                  <a:pt x="1105094" y="369927"/>
                  <a:pt x="1109717" y="371289"/>
                </a:cubicBezTo>
                <a:cubicBezTo>
                  <a:pt x="1114339" y="372651"/>
                  <a:pt x="1118199" y="375025"/>
                  <a:pt x="1121294" y="378409"/>
                </a:cubicBezTo>
                <a:cubicBezTo>
                  <a:pt x="1124390" y="381794"/>
                  <a:pt x="1126722" y="386313"/>
                  <a:pt x="1128290" y="391968"/>
                </a:cubicBezTo>
                <a:cubicBezTo>
                  <a:pt x="1129859" y="397623"/>
                  <a:pt x="1130643" y="404784"/>
                  <a:pt x="1130643" y="413452"/>
                </a:cubicBezTo>
                <a:cubicBezTo>
                  <a:pt x="1130643" y="422120"/>
                  <a:pt x="1129859" y="429301"/>
                  <a:pt x="1128290" y="434997"/>
                </a:cubicBezTo>
                <a:cubicBezTo>
                  <a:pt x="1126722" y="440693"/>
                  <a:pt x="1124390" y="445213"/>
                  <a:pt x="1121294" y="448556"/>
                </a:cubicBezTo>
                <a:cubicBezTo>
                  <a:pt x="1118199" y="451899"/>
                  <a:pt x="1114339" y="454252"/>
                  <a:pt x="1109717" y="455614"/>
                </a:cubicBezTo>
                <a:cubicBezTo>
                  <a:pt x="1105094" y="456976"/>
                  <a:pt x="1099728" y="457657"/>
                  <a:pt x="1093619" y="457657"/>
                </a:cubicBezTo>
                <a:cubicBezTo>
                  <a:pt x="1087511" y="457657"/>
                  <a:pt x="1082165" y="456976"/>
                  <a:pt x="1077584" y="455614"/>
                </a:cubicBezTo>
                <a:cubicBezTo>
                  <a:pt x="1073002" y="454252"/>
                  <a:pt x="1069143" y="451899"/>
                  <a:pt x="1066006" y="448556"/>
                </a:cubicBezTo>
                <a:cubicBezTo>
                  <a:pt x="1062869" y="445213"/>
                  <a:pt x="1060517" y="440693"/>
                  <a:pt x="1058948" y="434997"/>
                </a:cubicBezTo>
                <a:cubicBezTo>
                  <a:pt x="1057380" y="429301"/>
                  <a:pt x="1056596" y="422120"/>
                  <a:pt x="1056596" y="413452"/>
                </a:cubicBezTo>
                <a:cubicBezTo>
                  <a:pt x="1056596" y="404784"/>
                  <a:pt x="1057380" y="397623"/>
                  <a:pt x="1058948" y="391968"/>
                </a:cubicBezTo>
                <a:cubicBezTo>
                  <a:pt x="1060517" y="386313"/>
                  <a:pt x="1062869" y="381794"/>
                  <a:pt x="1066006" y="378409"/>
                </a:cubicBezTo>
                <a:cubicBezTo>
                  <a:pt x="1069143" y="375025"/>
                  <a:pt x="1073002" y="372651"/>
                  <a:pt x="1077584" y="371289"/>
                </a:cubicBezTo>
                <a:cubicBezTo>
                  <a:pt x="1082165" y="369927"/>
                  <a:pt x="1087511" y="369246"/>
                  <a:pt x="1093619" y="369246"/>
                </a:cubicBezTo>
                <a:close/>
                <a:moveTo>
                  <a:pt x="184597" y="178247"/>
                </a:moveTo>
                <a:lnTo>
                  <a:pt x="184597" y="300640"/>
                </a:lnTo>
                <a:lnTo>
                  <a:pt x="245794" y="300641"/>
                </a:lnTo>
                <a:cubicBezTo>
                  <a:pt x="279592" y="300641"/>
                  <a:pt x="306991" y="273242"/>
                  <a:pt x="306991" y="239444"/>
                </a:cubicBezTo>
                <a:cubicBezTo>
                  <a:pt x="306991" y="205646"/>
                  <a:pt x="279592" y="178247"/>
                  <a:pt x="245794" y="178247"/>
                </a:cubicBezTo>
                <a:close/>
                <a:moveTo>
                  <a:pt x="239444" y="83694"/>
                </a:moveTo>
                <a:lnTo>
                  <a:pt x="284145" y="131523"/>
                </a:lnTo>
                <a:lnTo>
                  <a:pt x="349575" y="129312"/>
                </a:lnTo>
                <a:lnTo>
                  <a:pt x="347364" y="194742"/>
                </a:lnTo>
                <a:lnTo>
                  <a:pt x="395193" y="239444"/>
                </a:lnTo>
                <a:lnTo>
                  <a:pt x="347364" y="284145"/>
                </a:lnTo>
                <a:lnTo>
                  <a:pt x="349575" y="349575"/>
                </a:lnTo>
                <a:lnTo>
                  <a:pt x="284145" y="347364"/>
                </a:lnTo>
                <a:lnTo>
                  <a:pt x="239444" y="395193"/>
                </a:lnTo>
                <a:lnTo>
                  <a:pt x="194742" y="347364"/>
                </a:lnTo>
                <a:lnTo>
                  <a:pt x="129312" y="349575"/>
                </a:lnTo>
                <a:lnTo>
                  <a:pt x="131523" y="284145"/>
                </a:lnTo>
                <a:lnTo>
                  <a:pt x="83694" y="239444"/>
                </a:lnTo>
                <a:lnTo>
                  <a:pt x="131523" y="194742"/>
                </a:lnTo>
                <a:lnTo>
                  <a:pt x="129312" y="129312"/>
                </a:lnTo>
                <a:lnTo>
                  <a:pt x="194742" y="131523"/>
                </a:lnTo>
                <a:close/>
                <a:moveTo>
                  <a:pt x="2066246" y="48339"/>
                </a:moveTo>
                <a:cubicBezTo>
                  <a:pt x="2055476" y="48339"/>
                  <a:pt x="2046637" y="49762"/>
                  <a:pt x="2039728" y="52606"/>
                </a:cubicBezTo>
                <a:cubicBezTo>
                  <a:pt x="2032819" y="55451"/>
                  <a:pt x="2027434" y="59922"/>
                  <a:pt x="2023574" y="66018"/>
                </a:cubicBezTo>
                <a:cubicBezTo>
                  <a:pt x="2019713" y="72114"/>
                  <a:pt x="2017071" y="79988"/>
                  <a:pt x="2015649" y="89640"/>
                </a:cubicBezTo>
                <a:cubicBezTo>
                  <a:pt x="2014226" y="99292"/>
                  <a:pt x="2013515" y="110823"/>
                  <a:pt x="2013515" y="124234"/>
                </a:cubicBezTo>
                <a:cubicBezTo>
                  <a:pt x="2013515" y="138052"/>
                  <a:pt x="2014226" y="149736"/>
                  <a:pt x="2015649" y="159286"/>
                </a:cubicBezTo>
                <a:cubicBezTo>
                  <a:pt x="2017071" y="168837"/>
                  <a:pt x="2019713" y="176558"/>
                  <a:pt x="2023574" y="182451"/>
                </a:cubicBezTo>
                <a:cubicBezTo>
                  <a:pt x="2027434" y="188344"/>
                  <a:pt x="2032819" y="192662"/>
                  <a:pt x="2039728" y="195405"/>
                </a:cubicBezTo>
                <a:cubicBezTo>
                  <a:pt x="2046637" y="198148"/>
                  <a:pt x="2055476" y="199520"/>
                  <a:pt x="2066246" y="199520"/>
                </a:cubicBezTo>
                <a:cubicBezTo>
                  <a:pt x="2077015" y="199520"/>
                  <a:pt x="2085804" y="198148"/>
                  <a:pt x="2092611" y="195405"/>
                </a:cubicBezTo>
                <a:cubicBezTo>
                  <a:pt x="2099418" y="192662"/>
                  <a:pt x="2104752" y="188344"/>
                  <a:pt x="2108613" y="182451"/>
                </a:cubicBezTo>
                <a:cubicBezTo>
                  <a:pt x="2112474" y="176558"/>
                  <a:pt x="2115115" y="168837"/>
                  <a:pt x="2116538" y="159286"/>
                </a:cubicBezTo>
                <a:cubicBezTo>
                  <a:pt x="2117960" y="149736"/>
                  <a:pt x="2118671" y="138052"/>
                  <a:pt x="2118671" y="124234"/>
                </a:cubicBezTo>
                <a:cubicBezTo>
                  <a:pt x="2118671" y="110823"/>
                  <a:pt x="2117960" y="99292"/>
                  <a:pt x="2116538" y="89640"/>
                </a:cubicBezTo>
                <a:cubicBezTo>
                  <a:pt x="2115115" y="79988"/>
                  <a:pt x="2112474" y="72114"/>
                  <a:pt x="2108613" y="66018"/>
                </a:cubicBezTo>
                <a:cubicBezTo>
                  <a:pt x="2104752" y="59922"/>
                  <a:pt x="2099418" y="55451"/>
                  <a:pt x="2092611" y="52606"/>
                </a:cubicBezTo>
                <a:cubicBezTo>
                  <a:pt x="2085804" y="49762"/>
                  <a:pt x="2077015" y="48339"/>
                  <a:pt x="2066246" y="48339"/>
                </a:cubicBezTo>
                <a:close/>
                <a:moveTo>
                  <a:pt x="1561421" y="48339"/>
                </a:moveTo>
                <a:cubicBezTo>
                  <a:pt x="1550651" y="48339"/>
                  <a:pt x="1541812" y="49762"/>
                  <a:pt x="1534903" y="52606"/>
                </a:cubicBezTo>
                <a:cubicBezTo>
                  <a:pt x="1527994" y="55451"/>
                  <a:pt x="1522609" y="59922"/>
                  <a:pt x="1518749" y="66018"/>
                </a:cubicBezTo>
                <a:cubicBezTo>
                  <a:pt x="1514888" y="72114"/>
                  <a:pt x="1512246" y="79988"/>
                  <a:pt x="1510824" y="89640"/>
                </a:cubicBezTo>
                <a:cubicBezTo>
                  <a:pt x="1509401" y="99292"/>
                  <a:pt x="1508690" y="110823"/>
                  <a:pt x="1508690" y="124234"/>
                </a:cubicBezTo>
                <a:cubicBezTo>
                  <a:pt x="1508690" y="138052"/>
                  <a:pt x="1509401" y="149736"/>
                  <a:pt x="1510824" y="159286"/>
                </a:cubicBezTo>
                <a:cubicBezTo>
                  <a:pt x="1512246" y="168837"/>
                  <a:pt x="1514888" y="176558"/>
                  <a:pt x="1518749" y="182451"/>
                </a:cubicBezTo>
                <a:cubicBezTo>
                  <a:pt x="1522609" y="188344"/>
                  <a:pt x="1527994" y="192662"/>
                  <a:pt x="1534903" y="195405"/>
                </a:cubicBezTo>
                <a:cubicBezTo>
                  <a:pt x="1541812" y="198148"/>
                  <a:pt x="1550651" y="199520"/>
                  <a:pt x="1561421" y="199520"/>
                </a:cubicBezTo>
                <a:cubicBezTo>
                  <a:pt x="1572190" y="199520"/>
                  <a:pt x="1580979" y="198148"/>
                  <a:pt x="1587786" y="195405"/>
                </a:cubicBezTo>
                <a:cubicBezTo>
                  <a:pt x="1594593" y="192662"/>
                  <a:pt x="1599927" y="188344"/>
                  <a:pt x="1603788" y="182451"/>
                </a:cubicBezTo>
                <a:cubicBezTo>
                  <a:pt x="1607649" y="176558"/>
                  <a:pt x="1610290" y="168837"/>
                  <a:pt x="1611713" y="159286"/>
                </a:cubicBezTo>
                <a:cubicBezTo>
                  <a:pt x="1613135" y="149736"/>
                  <a:pt x="1613846" y="138052"/>
                  <a:pt x="1613846" y="124234"/>
                </a:cubicBezTo>
                <a:cubicBezTo>
                  <a:pt x="1613846" y="110823"/>
                  <a:pt x="1613135" y="99292"/>
                  <a:pt x="1611713" y="89640"/>
                </a:cubicBezTo>
                <a:cubicBezTo>
                  <a:pt x="1610290" y="79988"/>
                  <a:pt x="1607649" y="72114"/>
                  <a:pt x="1603788" y="66018"/>
                </a:cubicBezTo>
                <a:cubicBezTo>
                  <a:pt x="1599927" y="59922"/>
                  <a:pt x="1594593" y="55451"/>
                  <a:pt x="1587786" y="52606"/>
                </a:cubicBezTo>
                <a:cubicBezTo>
                  <a:pt x="1580979" y="49762"/>
                  <a:pt x="1572190" y="48339"/>
                  <a:pt x="1561421" y="48339"/>
                </a:cubicBezTo>
                <a:close/>
                <a:moveTo>
                  <a:pt x="239443" y="26641"/>
                </a:moveTo>
                <a:cubicBezTo>
                  <a:pt x="121915" y="26641"/>
                  <a:pt x="26640" y="121916"/>
                  <a:pt x="26640" y="239444"/>
                </a:cubicBezTo>
                <a:cubicBezTo>
                  <a:pt x="26640" y="356972"/>
                  <a:pt x="121915" y="452247"/>
                  <a:pt x="239443" y="452247"/>
                </a:cubicBezTo>
                <a:cubicBezTo>
                  <a:pt x="356971" y="452247"/>
                  <a:pt x="452246" y="356972"/>
                  <a:pt x="452246" y="239444"/>
                </a:cubicBezTo>
                <a:cubicBezTo>
                  <a:pt x="452246" y="121916"/>
                  <a:pt x="356971" y="26641"/>
                  <a:pt x="239443" y="26641"/>
                </a:cubicBezTo>
                <a:close/>
                <a:moveTo>
                  <a:pt x="1282224" y="18469"/>
                </a:moveTo>
                <a:lnTo>
                  <a:pt x="1322153" y="18469"/>
                </a:lnTo>
                <a:lnTo>
                  <a:pt x="1322153" y="194948"/>
                </a:lnTo>
                <a:lnTo>
                  <a:pt x="1409021" y="194948"/>
                </a:lnTo>
                <a:lnTo>
                  <a:pt x="1409021" y="230000"/>
                </a:lnTo>
                <a:lnTo>
                  <a:pt x="1282224" y="230000"/>
                </a:lnTo>
                <a:close/>
                <a:moveTo>
                  <a:pt x="1082199" y="18469"/>
                </a:moveTo>
                <a:lnTo>
                  <a:pt x="1207472" y="18469"/>
                </a:lnTo>
                <a:lnTo>
                  <a:pt x="1207472" y="53216"/>
                </a:lnTo>
                <a:lnTo>
                  <a:pt x="1122128" y="53216"/>
                </a:lnTo>
                <a:lnTo>
                  <a:pt x="1122128" y="104422"/>
                </a:lnTo>
                <a:lnTo>
                  <a:pt x="1201376" y="104422"/>
                </a:lnTo>
                <a:lnTo>
                  <a:pt x="1201376" y="137646"/>
                </a:lnTo>
                <a:lnTo>
                  <a:pt x="1122128" y="137646"/>
                </a:lnTo>
                <a:lnTo>
                  <a:pt x="1122128" y="194948"/>
                </a:lnTo>
                <a:lnTo>
                  <a:pt x="1212958" y="194948"/>
                </a:lnTo>
                <a:lnTo>
                  <a:pt x="1212958" y="230000"/>
                </a:lnTo>
                <a:lnTo>
                  <a:pt x="1082199" y="230000"/>
                </a:lnTo>
                <a:close/>
                <a:moveTo>
                  <a:pt x="825024" y="18469"/>
                </a:moveTo>
                <a:lnTo>
                  <a:pt x="864953" y="18469"/>
                </a:lnTo>
                <a:lnTo>
                  <a:pt x="864953" y="100155"/>
                </a:lnTo>
                <a:lnTo>
                  <a:pt x="955478" y="100155"/>
                </a:lnTo>
                <a:lnTo>
                  <a:pt x="955478" y="18469"/>
                </a:lnTo>
                <a:lnTo>
                  <a:pt x="995407" y="18469"/>
                </a:lnTo>
                <a:lnTo>
                  <a:pt x="995407" y="230000"/>
                </a:lnTo>
                <a:lnTo>
                  <a:pt x="955478" y="230000"/>
                </a:lnTo>
                <a:lnTo>
                  <a:pt x="955478" y="133378"/>
                </a:lnTo>
                <a:lnTo>
                  <a:pt x="864953" y="133378"/>
                </a:lnTo>
                <a:lnTo>
                  <a:pt x="864953" y="230000"/>
                </a:lnTo>
                <a:lnTo>
                  <a:pt x="825024" y="230000"/>
                </a:lnTo>
                <a:close/>
                <a:moveTo>
                  <a:pt x="615017" y="18469"/>
                </a:moveTo>
                <a:lnTo>
                  <a:pt x="769855" y="18469"/>
                </a:lnTo>
                <a:lnTo>
                  <a:pt x="769855" y="53521"/>
                </a:lnTo>
                <a:lnTo>
                  <a:pt x="712248" y="53521"/>
                </a:lnTo>
                <a:lnTo>
                  <a:pt x="712248" y="230000"/>
                </a:lnTo>
                <a:lnTo>
                  <a:pt x="672319" y="230000"/>
                </a:lnTo>
                <a:lnTo>
                  <a:pt x="672319" y="53521"/>
                </a:lnTo>
                <a:lnTo>
                  <a:pt x="615017" y="53521"/>
                </a:lnTo>
                <a:close/>
                <a:moveTo>
                  <a:pt x="2066246" y="15421"/>
                </a:moveTo>
                <a:cubicBezTo>
                  <a:pt x="2081486" y="15421"/>
                  <a:pt x="2094948" y="17097"/>
                  <a:pt x="2106632" y="20450"/>
                </a:cubicBezTo>
                <a:cubicBezTo>
                  <a:pt x="2118316" y="23803"/>
                  <a:pt x="2128171" y="29594"/>
                  <a:pt x="2136197" y="37824"/>
                </a:cubicBezTo>
                <a:cubicBezTo>
                  <a:pt x="2144224" y="46053"/>
                  <a:pt x="2150269" y="57178"/>
                  <a:pt x="2154333" y="71199"/>
                </a:cubicBezTo>
                <a:cubicBezTo>
                  <a:pt x="2158397" y="85220"/>
                  <a:pt x="2160429" y="102898"/>
                  <a:pt x="2160429" y="124234"/>
                </a:cubicBezTo>
                <a:cubicBezTo>
                  <a:pt x="2160429" y="145774"/>
                  <a:pt x="2158397" y="163554"/>
                  <a:pt x="2154333" y="177574"/>
                </a:cubicBezTo>
                <a:cubicBezTo>
                  <a:pt x="2150269" y="191595"/>
                  <a:pt x="2144224" y="202720"/>
                  <a:pt x="2136197" y="210950"/>
                </a:cubicBezTo>
                <a:cubicBezTo>
                  <a:pt x="2128171" y="219180"/>
                  <a:pt x="2118316" y="224920"/>
                  <a:pt x="2106632" y="228171"/>
                </a:cubicBezTo>
                <a:cubicBezTo>
                  <a:pt x="2094948" y="231422"/>
                  <a:pt x="2081486" y="233048"/>
                  <a:pt x="2066246" y="233048"/>
                </a:cubicBezTo>
                <a:cubicBezTo>
                  <a:pt x="2051006" y="233048"/>
                  <a:pt x="2037493" y="231422"/>
                  <a:pt x="2025707" y="228171"/>
                </a:cubicBezTo>
                <a:cubicBezTo>
                  <a:pt x="2013922" y="224920"/>
                  <a:pt x="2004066" y="219180"/>
                  <a:pt x="1996142" y="210950"/>
                </a:cubicBezTo>
                <a:cubicBezTo>
                  <a:pt x="1988217" y="202720"/>
                  <a:pt x="1982172" y="191595"/>
                  <a:pt x="1978006" y="177574"/>
                </a:cubicBezTo>
                <a:cubicBezTo>
                  <a:pt x="1973840" y="163554"/>
                  <a:pt x="1971758" y="145774"/>
                  <a:pt x="1971758" y="124234"/>
                </a:cubicBezTo>
                <a:cubicBezTo>
                  <a:pt x="1971758" y="102898"/>
                  <a:pt x="1973840" y="85220"/>
                  <a:pt x="1978006" y="71199"/>
                </a:cubicBezTo>
                <a:cubicBezTo>
                  <a:pt x="1982172" y="57178"/>
                  <a:pt x="1988217" y="46053"/>
                  <a:pt x="1996142" y="37824"/>
                </a:cubicBezTo>
                <a:cubicBezTo>
                  <a:pt x="2004066" y="29594"/>
                  <a:pt x="2013922" y="23803"/>
                  <a:pt x="2025707" y="20450"/>
                </a:cubicBezTo>
                <a:cubicBezTo>
                  <a:pt x="2037493" y="17097"/>
                  <a:pt x="2051006" y="15421"/>
                  <a:pt x="2066246" y="15421"/>
                </a:cubicBezTo>
                <a:close/>
                <a:moveTo>
                  <a:pt x="1838179" y="15421"/>
                </a:moveTo>
                <a:cubicBezTo>
                  <a:pt x="1843056" y="15421"/>
                  <a:pt x="1848136" y="15624"/>
                  <a:pt x="1853419" y="16030"/>
                </a:cubicBezTo>
                <a:cubicBezTo>
                  <a:pt x="1858702" y="16437"/>
                  <a:pt x="1863884" y="16945"/>
                  <a:pt x="1868964" y="17554"/>
                </a:cubicBezTo>
                <a:cubicBezTo>
                  <a:pt x="1874044" y="18164"/>
                  <a:pt x="1878768" y="18926"/>
                  <a:pt x="1883137" y="19840"/>
                </a:cubicBezTo>
                <a:cubicBezTo>
                  <a:pt x="1887506" y="20755"/>
                  <a:pt x="1891214" y="21822"/>
                  <a:pt x="1894262" y="23041"/>
                </a:cubicBezTo>
                <a:lnTo>
                  <a:pt x="1894262" y="58398"/>
                </a:lnTo>
                <a:cubicBezTo>
                  <a:pt x="1886541" y="55553"/>
                  <a:pt x="1878159" y="53419"/>
                  <a:pt x="1869116" y="51997"/>
                </a:cubicBezTo>
                <a:cubicBezTo>
                  <a:pt x="1860074" y="50574"/>
                  <a:pt x="1850676" y="49863"/>
                  <a:pt x="1840922" y="49863"/>
                </a:cubicBezTo>
                <a:cubicBezTo>
                  <a:pt x="1830153" y="49863"/>
                  <a:pt x="1820755" y="50981"/>
                  <a:pt x="1812728" y="53216"/>
                </a:cubicBezTo>
                <a:cubicBezTo>
                  <a:pt x="1804702" y="55451"/>
                  <a:pt x="1797996" y="59414"/>
                  <a:pt x="1792611" y="65103"/>
                </a:cubicBezTo>
                <a:cubicBezTo>
                  <a:pt x="1787227" y="70793"/>
                  <a:pt x="1783213" y="78413"/>
                  <a:pt x="1780572" y="87963"/>
                </a:cubicBezTo>
                <a:cubicBezTo>
                  <a:pt x="1777930" y="97514"/>
                  <a:pt x="1776609" y="109604"/>
                  <a:pt x="1776609" y="124234"/>
                </a:cubicBezTo>
                <a:cubicBezTo>
                  <a:pt x="1776609" y="139678"/>
                  <a:pt x="1777829" y="152276"/>
                  <a:pt x="1780267" y="162030"/>
                </a:cubicBezTo>
                <a:cubicBezTo>
                  <a:pt x="1782705" y="171783"/>
                  <a:pt x="1786465" y="179403"/>
                  <a:pt x="1791545" y="184890"/>
                </a:cubicBezTo>
                <a:cubicBezTo>
                  <a:pt x="1796625" y="190376"/>
                  <a:pt x="1803076" y="194135"/>
                  <a:pt x="1810899" y="196167"/>
                </a:cubicBezTo>
                <a:cubicBezTo>
                  <a:pt x="1818723" y="198199"/>
                  <a:pt x="1828121" y="199215"/>
                  <a:pt x="1839093" y="199215"/>
                </a:cubicBezTo>
                <a:cubicBezTo>
                  <a:pt x="1843767" y="199215"/>
                  <a:pt x="1848390" y="199063"/>
                  <a:pt x="1852962" y="198758"/>
                </a:cubicBezTo>
                <a:cubicBezTo>
                  <a:pt x="1857534" y="198453"/>
                  <a:pt x="1861750" y="197793"/>
                  <a:pt x="1865611" y="196777"/>
                </a:cubicBezTo>
                <a:lnTo>
                  <a:pt x="1865611" y="144351"/>
                </a:lnTo>
                <a:lnTo>
                  <a:pt x="1827511" y="144351"/>
                </a:lnTo>
                <a:lnTo>
                  <a:pt x="1827511" y="110823"/>
                </a:lnTo>
                <a:lnTo>
                  <a:pt x="1903101" y="110823"/>
                </a:lnTo>
                <a:lnTo>
                  <a:pt x="1903101" y="223904"/>
                </a:lnTo>
                <a:cubicBezTo>
                  <a:pt x="1895177" y="226342"/>
                  <a:pt x="1885321" y="228476"/>
                  <a:pt x="1873536" y="230305"/>
                </a:cubicBezTo>
                <a:cubicBezTo>
                  <a:pt x="1861750" y="232134"/>
                  <a:pt x="1849253" y="233048"/>
                  <a:pt x="1836045" y="233048"/>
                </a:cubicBezTo>
                <a:cubicBezTo>
                  <a:pt x="1819993" y="233048"/>
                  <a:pt x="1805667" y="231524"/>
                  <a:pt x="1793069" y="228476"/>
                </a:cubicBezTo>
                <a:cubicBezTo>
                  <a:pt x="1780470" y="225428"/>
                  <a:pt x="1769751" y="219891"/>
                  <a:pt x="1760912" y="211864"/>
                </a:cubicBezTo>
                <a:cubicBezTo>
                  <a:pt x="1752073" y="203838"/>
                  <a:pt x="1745317" y="192764"/>
                  <a:pt x="1740643" y="178641"/>
                </a:cubicBezTo>
                <a:cubicBezTo>
                  <a:pt x="1735969" y="164519"/>
                  <a:pt x="1733633" y="146383"/>
                  <a:pt x="1733633" y="124234"/>
                </a:cubicBezTo>
                <a:cubicBezTo>
                  <a:pt x="1733633" y="103914"/>
                  <a:pt x="1736020" y="86795"/>
                  <a:pt x="1740795" y="72876"/>
                </a:cubicBezTo>
                <a:cubicBezTo>
                  <a:pt x="1745571" y="58956"/>
                  <a:pt x="1752479" y="47730"/>
                  <a:pt x="1761522" y="39195"/>
                </a:cubicBezTo>
                <a:cubicBezTo>
                  <a:pt x="1770564" y="30661"/>
                  <a:pt x="1781537" y="24565"/>
                  <a:pt x="1794440" y="20907"/>
                </a:cubicBezTo>
                <a:cubicBezTo>
                  <a:pt x="1807343" y="17250"/>
                  <a:pt x="1821923" y="15421"/>
                  <a:pt x="1838179" y="15421"/>
                </a:cubicBezTo>
                <a:close/>
                <a:moveTo>
                  <a:pt x="1561421" y="15421"/>
                </a:moveTo>
                <a:cubicBezTo>
                  <a:pt x="1576661" y="15421"/>
                  <a:pt x="1590123" y="17097"/>
                  <a:pt x="1601807" y="20450"/>
                </a:cubicBezTo>
                <a:cubicBezTo>
                  <a:pt x="1613491" y="23803"/>
                  <a:pt x="1623346" y="29594"/>
                  <a:pt x="1631372" y="37824"/>
                </a:cubicBezTo>
                <a:cubicBezTo>
                  <a:pt x="1639399" y="46053"/>
                  <a:pt x="1645444" y="57178"/>
                  <a:pt x="1649508" y="71199"/>
                </a:cubicBezTo>
                <a:cubicBezTo>
                  <a:pt x="1653572" y="85220"/>
                  <a:pt x="1655604" y="102898"/>
                  <a:pt x="1655604" y="124234"/>
                </a:cubicBezTo>
                <a:cubicBezTo>
                  <a:pt x="1655604" y="145774"/>
                  <a:pt x="1653572" y="163554"/>
                  <a:pt x="1649508" y="177574"/>
                </a:cubicBezTo>
                <a:cubicBezTo>
                  <a:pt x="1645444" y="191595"/>
                  <a:pt x="1639399" y="202720"/>
                  <a:pt x="1631372" y="210950"/>
                </a:cubicBezTo>
                <a:cubicBezTo>
                  <a:pt x="1623346" y="219180"/>
                  <a:pt x="1613491" y="224920"/>
                  <a:pt x="1601807" y="228171"/>
                </a:cubicBezTo>
                <a:cubicBezTo>
                  <a:pt x="1590123" y="231422"/>
                  <a:pt x="1576661" y="233048"/>
                  <a:pt x="1561421" y="233048"/>
                </a:cubicBezTo>
                <a:cubicBezTo>
                  <a:pt x="1546181" y="233048"/>
                  <a:pt x="1532668" y="231422"/>
                  <a:pt x="1520882" y="228171"/>
                </a:cubicBezTo>
                <a:cubicBezTo>
                  <a:pt x="1509097" y="224920"/>
                  <a:pt x="1499241" y="219180"/>
                  <a:pt x="1491317" y="210950"/>
                </a:cubicBezTo>
                <a:cubicBezTo>
                  <a:pt x="1483392" y="202720"/>
                  <a:pt x="1477347" y="191595"/>
                  <a:pt x="1473181" y="177574"/>
                </a:cubicBezTo>
                <a:cubicBezTo>
                  <a:pt x="1469015" y="163554"/>
                  <a:pt x="1466933" y="145774"/>
                  <a:pt x="1466933" y="124234"/>
                </a:cubicBezTo>
                <a:cubicBezTo>
                  <a:pt x="1466933" y="102898"/>
                  <a:pt x="1469015" y="85220"/>
                  <a:pt x="1473181" y="71199"/>
                </a:cubicBezTo>
                <a:cubicBezTo>
                  <a:pt x="1477347" y="57178"/>
                  <a:pt x="1483392" y="46053"/>
                  <a:pt x="1491317" y="37824"/>
                </a:cubicBezTo>
                <a:cubicBezTo>
                  <a:pt x="1499241" y="29594"/>
                  <a:pt x="1509097" y="23803"/>
                  <a:pt x="1520882" y="20450"/>
                </a:cubicBezTo>
                <a:cubicBezTo>
                  <a:pt x="1532668" y="17097"/>
                  <a:pt x="1546181" y="15421"/>
                  <a:pt x="1561421" y="15421"/>
                </a:cubicBezTo>
                <a:close/>
                <a:moveTo>
                  <a:pt x="239444" y="0"/>
                </a:moveTo>
                <a:cubicBezTo>
                  <a:pt x="371685" y="0"/>
                  <a:pt x="478888" y="107203"/>
                  <a:pt x="478888" y="239444"/>
                </a:cubicBezTo>
                <a:cubicBezTo>
                  <a:pt x="478888" y="371685"/>
                  <a:pt x="371685" y="478888"/>
                  <a:pt x="239444" y="478888"/>
                </a:cubicBezTo>
                <a:cubicBezTo>
                  <a:pt x="107203" y="478888"/>
                  <a:pt x="0" y="371685"/>
                  <a:pt x="0" y="239444"/>
                </a:cubicBezTo>
                <a:cubicBezTo>
                  <a:pt x="0" y="107203"/>
                  <a:pt x="107203" y="0"/>
                  <a:pt x="2394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文 09">
    <p:spTree>
      <p:nvGrpSpPr>
        <p:cNvPr id="1" name=""/>
        <p:cNvGrpSpPr/>
        <p:nvPr/>
      </p:nvGrpSpPr>
      <p:grpSpPr>
        <a:xfrm>
          <a:off x="0" y="0"/>
          <a:ext cx="0" cy="0"/>
          <a:chOff x="0" y="0"/>
          <a:chExt cx="0" cy="0"/>
        </a:xfrm>
      </p:grpSpPr>
      <p:sp>
        <p:nvSpPr>
          <p:cNvPr id="58" name="矩形 57"/>
          <p:cNvSpPr/>
          <p:nvPr userDrawn="1"/>
        </p:nvSpPr>
        <p:spPr>
          <a:xfrm>
            <a:off x="-1" y="6438901"/>
            <a:ext cx="12192001" cy="419100"/>
          </a:xfrm>
          <a:prstGeom prst="rect">
            <a:avLst/>
          </a:prstGeom>
          <a:blipFill>
            <a:blip r:embed="rId2" cstate="screen">
              <a:duotone>
                <a:prstClr val="black"/>
                <a:schemeClr val="accent1">
                  <a:tint val="45000"/>
                  <a:satMod val="400000"/>
                </a:schemeClr>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812800"/>
            <a:ext cx="1151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标题 53"/>
          <p:cNvSpPr>
            <a:spLocks noGrp="1"/>
          </p:cNvSpPr>
          <p:nvPr userDrawn="1">
            <p:ph type="title" hasCustomPrompt="1"/>
          </p:nvPr>
        </p:nvSpPr>
        <p:spPr>
          <a:xfrm>
            <a:off x="942664" y="203792"/>
            <a:ext cx="7282912" cy="523220"/>
          </a:xfrm>
        </p:spPr>
        <p:txBody>
          <a:bodyPr bIns="0" anchor="b" anchorCtr="0">
            <a:normAutofit/>
          </a:bodyPr>
          <a:lstStyle>
            <a:lvl1pPr>
              <a:defRPr lang="zh-CN" altLang="en-US" sz="2800" b="1" kern="1200" spc="100" baseline="0" dirty="0">
                <a:solidFill>
                  <a:schemeClr val="accent1">
                    <a:lumMod val="75000"/>
                  </a:schemeClr>
                </a:solidFill>
                <a:latin typeface="+mj-ea"/>
                <a:ea typeface="+mj-ea"/>
                <a:cs typeface="+mn-cs"/>
              </a:defRPr>
            </a:lvl1pPr>
          </a:lstStyle>
          <a:p>
            <a:r>
              <a:rPr lang="zh-CN" altLang="en-US" dirty="0"/>
              <a:t>单击此处输入标题</a:t>
            </a:r>
            <a:endParaRPr lang="zh-CN" altLang="en-US" dirty="0"/>
          </a:p>
        </p:txBody>
      </p:sp>
      <p:sp>
        <p:nvSpPr>
          <p:cNvPr id="5" name="矩形 4"/>
          <p:cNvSpPr/>
          <p:nvPr userDrawn="1"/>
        </p:nvSpPr>
        <p:spPr>
          <a:xfrm>
            <a:off x="0" y="203792"/>
            <a:ext cx="931785" cy="5688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userDrawn="1"/>
        </p:nvCxnSpPr>
        <p:spPr>
          <a:xfrm>
            <a:off x="2482290" y="3081273"/>
            <a:ext cx="1042655" cy="100738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2" name="直接连接符 51"/>
          <p:cNvCxnSpPr/>
          <p:nvPr userDrawn="1"/>
        </p:nvCxnSpPr>
        <p:spPr>
          <a:xfrm flipV="1">
            <a:off x="4543179" y="3081273"/>
            <a:ext cx="1049504" cy="100738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3" name="直接连接符 52"/>
          <p:cNvCxnSpPr/>
          <p:nvPr userDrawn="1"/>
        </p:nvCxnSpPr>
        <p:spPr>
          <a:xfrm>
            <a:off x="6610917" y="3081273"/>
            <a:ext cx="1046079" cy="100738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5" name="直接连接符 54"/>
          <p:cNvCxnSpPr/>
          <p:nvPr userDrawn="1"/>
        </p:nvCxnSpPr>
        <p:spPr>
          <a:xfrm flipV="1">
            <a:off x="8675230" y="3082953"/>
            <a:ext cx="1046080" cy="100570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9" name="图片占位符 117"/>
          <p:cNvSpPr>
            <a:spLocks noGrp="1"/>
          </p:cNvSpPr>
          <p:nvPr>
            <p:ph type="pic" sz="quarter" idx="13"/>
          </p:nvPr>
        </p:nvSpPr>
        <p:spPr>
          <a:xfrm>
            <a:off x="1253173" y="1852156"/>
            <a:ext cx="1440000" cy="1440000"/>
          </a:xfrm>
          <a:custGeom>
            <a:avLst/>
            <a:gdLst>
              <a:gd name="connsiteX0" fmla="*/ 720000 w 1440000"/>
              <a:gd name="connsiteY0" fmla="*/ 0 h 1440000"/>
              <a:gd name="connsiteX1" fmla="*/ 1440000 w 1440000"/>
              <a:gd name="connsiteY1" fmla="*/ 720000 h 1440000"/>
              <a:gd name="connsiteX2" fmla="*/ 720000 w 1440000"/>
              <a:gd name="connsiteY2" fmla="*/ 1440000 h 1440000"/>
              <a:gd name="connsiteX3" fmla="*/ 0 w 1440000"/>
              <a:gd name="connsiteY3" fmla="*/ 720000 h 1440000"/>
              <a:gd name="connsiteX4" fmla="*/ 720000 w 1440000"/>
              <a:gd name="connsiteY4" fmla="*/ 0 h 14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000" h="1440000">
                <a:moveTo>
                  <a:pt x="720000" y="0"/>
                </a:moveTo>
                <a:cubicBezTo>
                  <a:pt x="1117645" y="0"/>
                  <a:pt x="1440000" y="322355"/>
                  <a:pt x="1440000" y="720000"/>
                </a:cubicBezTo>
                <a:cubicBezTo>
                  <a:pt x="1440000" y="1117645"/>
                  <a:pt x="1117645" y="1440000"/>
                  <a:pt x="720000" y="1440000"/>
                </a:cubicBezTo>
                <a:cubicBezTo>
                  <a:pt x="322355" y="1440000"/>
                  <a:pt x="0" y="1117645"/>
                  <a:pt x="0" y="720000"/>
                </a:cubicBezTo>
                <a:cubicBezTo>
                  <a:pt x="0" y="322355"/>
                  <a:pt x="322355" y="0"/>
                  <a:pt x="720000" y="0"/>
                </a:cubicBezTo>
                <a:close/>
              </a:path>
            </a:pathLst>
          </a:custGeom>
          <a:ln w="25400">
            <a:solidFill>
              <a:schemeClr val="accent1">
                <a:lumMod val="60000"/>
                <a:lumOff val="40000"/>
              </a:schemeClr>
            </a:solidFill>
          </a:ln>
        </p:spPr>
        <p:txBody>
          <a:bodyPr wrap="square">
            <a:noAutofit/>
          </a:bodyPr>
          <a:lstStyle/>
          <a:p>
            <a:endParaRPr lang="zh-CN" altLang="en-US"/>
          </a:p>
        </p:txBody>
      </p:sp>
      <p:sp>
        <p:nvSpPr>
          <p:cNvPr id="103" name="图片占位符 118"/>
          <p:cNvSpPr>
            <a:spLocks noGrp="1"/>
          </p:cNvSpPr>
          <p:nvPr>
            <p:ph type="pic" sz="quarter" idx="14"/>
          </p:nvPr>
        </p:nvSpPr>
        <p:spPr>
          <a:xfrm>
            <a:off x="5381800" y="1852156"/>
            <a:ext cx="1440000" cy="1440000"/>
          </a:xfrm>
          <a:custGeom>
            <a:avLst/>
            <a:gdLst>
              <a:gd name="connsiteX0" fmla="*/ 720000 w 1440000"/>
              <a:gd name="connsiteY0" fmla="*/ 0 h 1440000"/>
              <a:gd name="connsiteX1" fmla="*/ 1440000 w 1440000"/>
              <a:gd name="connsiteY1" fmla="*/ 720000 h 1440000"/>
              <a:gd name="connsiteX2" fmla="*/ 720000 w 1440000"/>
              <a:gd name="connsiteY2" fmla="*/ 1440000 h 1440000"/>
              <a:gd name="connsiteX3" fmla="*/ 0 w 1440000"/>
              <a:gd name="connsiteY3" fmla="*/ 720000 h 1440000"/>
              <a:gd name="connsiteX4" fmla="*/ 720000 w 1440000"/>
              <a:gd name="connsiteY4" fmla="*/ 0 h 14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000" h="1440000">
                <a:moveTo>
                  <a:pt x="720000" y="0"/>
                </a:moveTo>
                <a:cubicBezTo>
                  <a:pt x="1117645" y="0"/>
                  <a:pt x="1440000" y="322355"/>
                  <a:pt x="1440000" y="720000"/>
                </a:cubicBezTo>
                <a:cubicBezTo>
                  <a:pt x="1440000" y="1117645"/>
                  <a:pt x="1117645" y="1440000"/>
                  <a:pt x="720000" y="1440000"/>
                </a:cubicBezTo>
                <a:cubicBezTo>
                  <a:pt x="322355" y="1440000"/>
                  <a:pt x="0" y="1117645"/>
                  <a:pt x="0" y="720000"/>
                </a:cubicBezTo>
                <a:cubicBezTo>
                  <a:pt x="0" y="322355"/>
                  <a:pt x="322355" y="0"/>
                  <a:pt x="720000" y="0"/>
                </a:cubicBezTo>
                <a:close/>
              </a:path>
            </a:pathLst>
          </a:custGeom>
          <a:ln w="25400">
            <a:solidFill>
              <a:schemeClr val="accent1">
                <a:lumMod val="60000"/>
                <a:lumOff val="40000"/>
              </a:schemeClr>
            </a:solidFill>
          </a:ln>
        </p:spPr>
        <p:txBody>
          <a:bodyPr wrap="square">
            <a:noAutofit/>
          </a:bodyPr>
          <a:lstStyle/>
          <a:p>
            <a:endParaRPr lang="zh-CN" altLang="en-US"/>
          </a:p>
        </p:txBody>
      </p:sp>
      <p:sp>
        <p:nvSpPr>
          <p:cNvPr id="104" name="图片占位符 119"/>
          <p:cNvSpPr>
            <a:spLocks noGrp="1"/>
          </p:cNvSpPr>
          <p:nvPr>
            <p:ph type="pic" sz="quarter" idx="15"/>
          </p:nvPr>
        </p:nvSpPr>
        <p:spPr>
          <a:xfrm>
            <a:off x="9510427" y="1853836"/>
            <a:ext cx="1440000" cy="1440000"/>
          </a:xfrm>
          <a:custGeom>
            <a:avLst/>
            <a:gdLst>
              <a:gd name="connsiteX0" fmla="*/ 720000 w 1440000"/>
              <a:gd name="connsiteY0" fmla="*/ 0 h 1440000"/>
              <a:gd name="connsiteX1" fmla="*/ 1440000 w 1440000"/>
              <a:gd name="connsiteY1" fmla="*/ 720000 h 1440000"/>
              <a:gd name="connsiteX2" fmla="*/ 720000 w 1440000"/>
              <a:gd name="connsiteY2" fmla="*/ 1440000 h 1440000"/>
              <a:gd name="connsiteX3" fmla="*/ 0 w 1440000"/>
              <a:gd name="connsiteY3" fmla="*/ 720000 h 1440000"/>
              <a:gd name="connsiteX4" fmla="*/ 720000 w 1440000"/>
              <a:gd name="connsiteY4" fmla="*/ 0 h 14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000" h="1440000">
                <a:moveTo>
                  <a:pt x="720000" y="0"/>
                </a:moveTo>
                <a:cubicBezTo>
                  <a:pt x="1117645" y="0"/>
                  <a:pt x="1440000" y="322355"/>
                  <a:pt x="1440000" y="720000"/>
                </a:cubicBezTo>
                <a:cubicBezTo>
                  <a:pt x="1440000" y="1117645"/>
                  <a:pt x="1117645" y="1440000"/>
                  <a:pt x="720000" y="1440000"/>
                </a:cubicBezTo>
                <a:cubicBezTo>
                  <a:pt x="322355" y="1440000"/>
                  <a:pt x="0" y="1117645"/>
                  <a:pt x="0" y="720000"/>
                </a:cubicBezTo>
                <a:cubicBezTo>
                  <a:pt x="0" y="322355"/>
                  <a:pt x="322355" y="0"/>
                  <a:pt x="720000" y="0"/>
                </a:cubicBezTo>
                <a:close/>
              </a:path>
            </a:pathLst>
          </a:custGeom>
          <a:ln w="25400">
            <a:solidFill>
              <a:schemeClr val="accent1">
                <a:lumMod val="60000"/>
                <a:lumOff val="40000"/>
              </a:schemeClr>
            </a:solidFill>
          </a:ln>
        </p:spPr>
        <p:txBody>
          <a:bodyPr wrap="square">
            <a:noAutofit/>
          </a:bodyPr>
          <a:lstStyle/>
          <a:p>
            <a:endParaRPr lang="zh-CN" altLang="en-US"/>
          </a:p>
        </p:txBody>
      </p:sp>
      <p:sp>
        <p:nvSpPr>
          <p:cNvPr id="105" name="图片占位符 120"/>
          <p:cNvSpPr>
            <a:spLocks noGrp="1"/>
          </p:cNvSpPr>
          <p:nvPr>
            <p:ph type="pic" sz="quarter" idx="16"/>
          </p:nvPr>
        </p:nvSpPr>
        <p:spPr>
          <a:xfrm>
            <a:off x="7446113" y="3877774"/>
            <a:ext cx="1440000" cy="1440000"/>
          </a:xfrm>
          <a:custGeom>
            <a:avLst/>
            <a:gdLst>
              <a:gd name="connsiteX0" fmla="*/ 720000 w 1440000"/>
              <a:gd name="connsiteY0" fmla="*/ 0 h 1440000"/>
              <a:gd name="connsiteX1" fmla="*/ 1440000 w 1440000"/>
              <a:gd name="connsiteY1" fmla="*/ 720000 h 1440000"/>
              <a:gd name="connsiteX2" fmla="*/ 720000 w 1440000"/>
              <a:gd name="connsiteY2" fmla="*/ 1440000 h 1440000"/>
              <a:gd name="connsiteX3" fmla="*/ 0 w 1440000"/>
              <a:gd name="connsiteY3" fmla="*/ 720000 h 1440000"/>
              <a:gd name="connsiteX4" fmla="*/ 720000 w 1440000"/>
              <a:gd name="connsiteY4" fmla="*/ 0 h 14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000" h="1440000">
                <a:moveTo>
                  <a:pt x="720000" y="0"/>
                </a:moveTo>
                <a:cubicBezTo>
                  <a:pt x="1117645" y="0"/>
                  <a:pt x="1440000" y="322355"/>
                  <a:pt x="1440000" y="720000"/>
                </a:cubicBezTo>
                <a:cubicBezTo>
                  <a:pt x="1440000" y="1117645"/>
                  <a:pt x="1117645" y="1440000"/>
                  <a:pt x="720000" y="1440000"/>
                </a:cubicBezTo>
                <a:cubicBezTo>
                  <a:pt x="322355" y="1440000"/>
                  <a:pt x="0" y="1117645"/>
                  <a:pt x="0" y="720000"/>
                </a:cubicBezTo>
                <a:cubicBezTo>
                  <a:pt x="0" y="322355"/>
                  <a:pt x="322355" y="0"/>
                  <a:pt x="720000" y="0"/>
                </a:cubicBezTo>
                <a:close/>
              </a:path>
            </a:pathLst>
          </a:custGeom>
          <a:ln w="25400">
            <a:solidFill>
              <a:schemeClr val="accent1">
                <a:lumMod val="60000"/>
                <a:lumOff val="40000"/>
              </a:schemeClr>
            </a:solidFill>
          </a:ln>
        </p:spPr>
        <p:txBody>
          <a:bodyPr wrap="square">
            <a:noAutofit/>
          </a:bodyPr>
          <a:lstStyle/>
          <a:p>
            <a:endParaRPr lang="zh-CN" altLang="en-US"/>
          </a:p>
        </p:txBody>
      </p:sp>
      <p:sp>
        <p:nvSpPr>
          <p:cNvPr id="106" name="图片占位符 121"/>
          <p:cNvSpPr>
            <a:spLocks noGrp="1"/>
          </p:cNvSpPr>
          <p:nvPr>
            <p:ph type="pic" sz="quarter" idx="17"/>
          </p:nvPr>
        </p:nvSpPr>
        <p:spPr>
          <a:xfrm>
            <a:off x="3314062" y="3877774"/>
            <a:ext cx="1440000" cy="1440000"/>
          </a:xfrm>
          <a:custGeom>
            <a:avLst/>
            <a:gdLst>
              <a:gd name="connsiteX0" fmla="*/ 720000 w 1440000"/>
              <a:gd name="connsiteY0" fmla="*/ 0 h 1440000"/>
              <a:gd name="connsiteX1" fmla="*/ 1440000 w 1440000"/>
              <a:gd name="connsiteY1" fmla="*/ 720000 h 1440000"/>
              <a:gd name="connsiteX2" fmla="*/ 720000 w 1440000"/>
              <a:gd name="connsiteY2" fmla="*/ 1440000 h 1440000"/>
              <a:gd name="connsiteX3" fmla="*/ 0 w 1440000"/>
              <a:gd name="connsiteY3" fmla="*/ 720000 h 1440000"/>
              <a:gd name="connsiteX4" fmla="*/ 720000 w 1440000"/>
              <a:gd name="connsiteY4" fmla="*/ 0 h 14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000" h="1440000">
                <a:moveTo>
                  <a:pt x="720000" y="0"/>
                </a:moveTo>
                <a:cubicBezTo>
                  <a:pt x="1117645" y="0"/>
                  <a:pt x="1440000" y="322355"/>
                  <a:pt x="1440000" y="720000"/>
                </a:cubicBezTo>
                <a:cubicBezTo>
                  <a:pt x="1440000" y="1117645"/>
                  <a:pt x="1117645" y="1440000"/>
                  <a:pt x="720000" y="1440000"/>
                </a:cubicBezTo>
                <a:cubicBezTo>
                  <a:pt x="322355" y="1440000"/>
                  <a:pt x="0" y="1117645"/>
                  <a:pt x="0" y="720000"/>
                </a:cubicBezTo>
                <a:cubicBezTo>
                  <a:pt x="0" y="322355"/>
                  <a:pt x="322355" y="0"/>
                  <a:pt x="720000" y="0"/>
                </a:cubicBezTo>
                <a:close/>
              </a:path>
            </a:pathLst>
          </a:custGeom>
          <a:ln w="25400">
            <a:solidFill>
              <a:schemeClr val="accent1">
                <a:lumMod val="60000"/>
                <a:lumOff val="40000"/>
              </a:schemeClr>
            </a:solidFill>
          </a:ln>
        </p:spPr>
        <p:txBody>
          <a:bodyPr wrap="square">
            <a:noAutofit/>
          </a:bodyPr>
          <a:lstStyle/>
          <a:p>
            <a:endParaRPr lang="zh-CN" altLang="en-US"/>
          </a:p>
        </p:txBody>
      </p:sp>
      <p:sp>
        <p:nvSpPr>
          <p:cNvPr id="107" name="任意多边形: 形状 106"/>
          <p:cNvSpPr>
            <a:spLocks noChangeAspect="1"/>
          </p:cNvSpPr>
          <p:nvPr userDrawn="1"/>
        </p:nvSpPr>
        <p:spPr>
          <a:xfrm>
            <a:off x="9885895" y="316951"/>
            <a:ext cx="1633005" cy="359261"/>
          </a:xfrm>
          <a:custGeom>
            <a:avLst/>
            <a:gdLst>
              <a:gd name="connsiteX0" fmla="*/ 650145 w 2176764"/>
              <a:gd name="connsiteY0" fmla="*/ 380886 h 478888"/>
              <a:gd name="connsiteX1" fmla="*/ 635410 w 2176764"/>
              <a:gd name="connsiteY1" fmla="*/ 420881 h 478888"/>
              <a:gd name="connsiteX2" fmla="*/ 666118 w 2176764"/>
              <a:gd name="connsiteY2" fmla="*/ 420881 h 478888"/>
              <a:gd name="connsiteX3" fmla="*/ 651631 w 2176764"/>
              <a:gd name="connsiteY3" fmla="*/ 380886 h 478888"/>
              <a:gd name="connsiteX4" fmla="*/ 2041766 w 2176764"/>
              <a:gd name="connsiteY4" fmla="*/ 380143 h 478888"/>
              <a:gd name="connsiteX5" fmla="*/ 2041766 w 2176764"/>
              <a:gd name="connsiteY5" fmla="*/ 412585 h 478888"/>
              <a:gd name="connsiteX6" fmla="*/ 2051425 w 2176764"/>
              <a:gd name="connsiteY6" fmla="*/ 412585 h 478888"/>
              <a:gd name="connsiteX7" fmla="*/ 2061640 w 2176764"/>
              <a:gd name="connsiteY7" fmla="*/ 412028 h 478888"/>
              <a:gd name="connsiteX8" fmla="*/ 2068636 w 2176764"/>
              <a:gd name="connsiteY8" fmla="*/ 409737 h 478888"/>
              <a:gd name="connsiteX9" fmla="*/ 2072661 w 2176764"/>
              <a:gd name="connsiteY9" fmla="*/ 404660 h 478888"/>
              <a:gd name="connsiteX10" fmla="*/ 2073961 w 2176764"/>
              <a:gd name="connsiteY10" fmla="*/ 395869 h 478888"/>
              <a:gd name="connsiteX11" fmla="*/ 2072661 w 2176764"/>
              <a:gd name="connsiteY11" fmla="*/ 387944 h 478888"/>
              <a:gd name="connsiteX12" fmla="*/ 2068636 w 2176764"/>
              <a:gd name="connsiteY12" fmla="*/ 383115 h 478888"/>
              <a:gd name="connsiteX13" fmla="*/ 2061640 w 2176764"/>
              <a:gd name="connsiteY13" fmla="*/ 380762 h 478888"/>
              <a:gd name="connsiteX14" fmla="*/ 2051425 w 2176764"/>
              <a:gd name="connsiteY14" fmla="*/ 380143 h 478888"/>
              <a:gd name="connsiteX15" fmla="*/ 1270241 w 2176764"/>
              <a:gd name="connsiteY15" fmla="*/ 380143 h 478888"/>
              <a:gd name="connsiteX16" fmla="*/ 1270241 w 2176764"/>
              <a:gd name="connsiteY16" fmla="*/ 412585 h 478888"/>
              <a:gd name="connsiteX17" fmla="*/ 1279900 w 2176764"/>
              <a:gd name="connsiteY17" fmla="*/ 412585 h 478888"/>
              <a:gd name="connsiteX18" fmla="*/ 1290115 w 2176764"/>
              <a:gd name="connsiteY18" fmla="*/ 412028 h 478888"/>
              <a:gd name="connsiteX19" fmla="*/ 1297111 w 2176764"/>
              <a:gd name="connsiteY19" fmla="*/ 409737 h 478888"/>
              <a:gd name="connsiteX20" fmla="*/ 1301136 w 2176764"/>
              <a:gd name="connsiteY20" fmla="*/ 404660 h 478888"/>
              <a:gd name="connsiteX21" fmla="*/ 1302436 w 2176764"/>
              <a:gd name="connsiteY21" fmla="*/ 395869 h 478888"/>
              <a:gd name="connsiteX22" fmla="*/ 1301136 w 2176764"/>
              <a:gd name="connsiteY22" fmla="*/ 387944 h 478888"/>
              <a:gd name="connsiteX23" fmla="*/ 1297111 w 2176764"/>
              <a:gd name="connsiteY23" fmla="*/ 383115 h 478888"/>
              <a:gd name="connsiteX24" fmla="*/ 1290115 w 2176764"/>
              <a:gd name="connsiteY24" fmla="*/ 380762 h 478888"/>
              <a:gd name="connsiteX25" fmla="*/ 1279900 w 2176764"/>
              <a:gd name="connsiteY25" fmla="*/ 380143 h 478888"/>
              <a:gd name="connsiteX26" fmla="*/ 822566 w 2176764"/>
              <a:gd name="connsiteY26" fmla="*/ 380143 h 478888"/>
              <a:gd name="connsiteX27" fmla="*/ 822566 w 2176764"/>
              <a:gd name="connsiteY27" fmla="*/ 446637 h 478888"/>
              <a:gd name="connsiteX28" fmla="*/ 835939 w 2176764"/>
              <a:gd name="connsiteY28" fmla="*/ 446637 h 478888"/>
              <a:gd name="connsiteX29" fmla="*/ 848198 w 2176764"/>
              <a:gd name="connsiteY29" fmla="*/ 445089 h 478888"/>
              <a:gd name="connsiteX30" fmla="*/ 857795 w 2176764"/>
              <a:gd name="connsiteY30" fmla="*/ 439765 h 478888"/>
              <a:gd name="connsiteX31" fmla="*/ 863986 w 2176764"/>
              <a:gd name="connsiteY31" fmla="*/ 429549 h 478888"/>
              <a:gd name="connsiteX32" fmla="*/ 866153 w 2176764"/>
              <a:gd name="connsiteY32" fmla="*/ 413452 h 478888"/>
              <a:gd name="connsiteX33" fmla="*/ 863862 w 2176764"/>
              <a:gd name="connsiteY33" fmla="*/ 396673 h 478888"/>
              <a:gd name="connsiteX34" fmla="*/ 857547 w 2176764"/>
              <a:gd name="connsiteY34" fmla="*/ 386520 h 478888"/>
              <a:gd name="connsiteX35" fmla="*/ 848012 w 2176764"/>
              <a:gd name="connsiteY35" fmla="*/ 381505 h 478888"/>
              <a:gd name="connsiteX36" fmla="*/ 835939 w 2176764"/>
              <a:gd name="connsiteY36" fmla="*/ 380143 h 478888"/>
              <a:gd name="connsiteX37" fmla="*/ 727316 w 2176764"/>
              <a:gd name="connsiteY37" fmla="*/ 380143 h 478888"/>
              <a:gd name="connsiteX38" fmla="*/ 727316 w 2176764"/>
              <a:gd name="connsiteY38" fmla="*/ 446637 h 478888"/>
              <a:gd name="connsiteX39" fmla="*/ 740690 w 2176764"/>
              <a:gd name="connsiteY39" fmla="*/ 446637 h 478888"/>
              <a:gd name="connsiteX40" fmla="*/ 752948 w 2176764"/>
              <a:gd name="connsiteY40" fmla="*/ 445089 h 478888"/>
              <a:gd name="connsiteX41" fmla="*/ 762545 w 2176764"/>
              <a:gd name="connsiteY41" fmla="*/ 439765 h 478888"/>
              <a:gd name="connsiteX42" fmla="*/ 768736 w 2176764"/>
              <a:gd name="connsiteY42" fmla="*/ 429549 h 478888"/>
              <a:gd name="connsiteX43" fmla="*/ 770903 w 2176764"/>
              <a:gd name="connsiteY43" fmla="*/ 413452 h 478888"/>
              <a:gd name="connsiteX44" fmla="*/ 768612 w 2176764"/>
              <a:gd name="connsiteY44" fmla="*/ 396673 h 478888"/>
              <a:gd name="connsiteX45" fmla="*/ 762297 w 2176764"/>
              <a:gd name="connsiteY45" fmla="*/ 386520 h 478888"/>
              <a:gd name="connsiteX46" fmla="*/ 752762 w 2176764"/>
              <a:gd name="connsiteY46" fmla="*/ 381505 h 478888"/>
              <a:gd name="connsiteX47" fmla="*/ 740690 w 2176764"/>
              <a:gd name="connsiteY47" fmla="*/ 380143 h 478888"/>
              <a:gd name="connsiteX48" fmla="*/ 1722269 w 2176764"/>
              <a:gd name="connsiteY48" fmla="*/ 378657 h 478888"/>
              <a:gd name="connsiteX49" fmla="*/ 1709515 w 2176764"/>
              <a:gd name="connsiteY49" fmla="*/ 380762 h 478888"/>
              <a:gd name="connsiteX50" fmla="*/ 1701776 w 2176764"/>
              <a:gd name="connsiteY50" fmla="*/ 387139 h 478888"/>
              <a:gd name="connsiteX51" fmla="*/ 1697938 w 2176764"/>
              <a:gd name="connsiteY51" fmla="*/ 397974 h 478888"/>
              <a:gd name="connsiteX52" fmla="*/ 1696885 w 2176764"/>
              <a:gd name="connsiteY52" fmla="*/ 413452 h 478888"/>
              <a:gd name="connsiteX53" fmla="*/ 1697938 w 2176764"/>
              <a:gd name="connsiteY53" fmla="*/ 429178 h 478888"/>
              <a:gd name="connsiteX54" fmla="*/ 1701776 w 2176764"/>
              <a:gd name="connsiteY54" fmla="*/ 439950 h 478888"/>
              <a:gd name="connsiteX55" fmla="*/ 1709515 w 2176764"/>
              <a:gd name="connsiteY55" fmla="*/ 446142 h 478888"/>
              <a:gd name="connsiteX56" fmla="*/ 1722269 w 2176764"/>
              <a:gd name="connsiteY56" fmla="*/ 448123 h 478888"/>
              <a:gd name="connsiteX57" fmla="*/ 1735147 w 2176764"/>
              <a:gd name="connsiteY57" fmla="*/ 446142 h 478888"/>
              <a:gd name="connsiteX58" fmla="*/ 1742886 w 2176764"/>
              <a:gd name="connsiteY58" fmla="*/ 439950 h 478888"/>
              <a:gd name="connsiteX59" fmla="*/ 1746725 w 2176764"/>
              <a:gd name="connsiteY59" fmla="*/ 429178 h 478888"/>
              <a:gd name="connsiteX60" fmla="*/ 1747777 w 2176764"/>
              <a:gd name="connsiteY60" fmla="*/ 413452 h 478888"/>
              <a:gd name="connsiteX61" fmla="*/ 1746725 w 2176764"/>
              <a:gd name="connsiteY61" fmla="*/ 397974 h 478888"/>
              <a:gd name="connsiteX62" fmla="*/ 1742886 w 2176764"/>
              <a:gd name="connsiteY62" fmla="*/ 387139 h 478888"/>
              <a:gd name="connsiteX63" fmla="*/ 1735147 w 2176764"/>
              <a:gd name="connsiteY63" fmla="*/ 380762 h 478888"/>
              <a:gd name="connsiteX64" fmla="*/ 1722269 w 2176764"/>
              <a:gd name="connsiteY64" fmla="*/ 378657 h 478888"/>
              <a:gd name="connsiteX65" fmla="*/ 1522244 w 2176764"/>
              <a:gd name="connsiteY65" fmla="*/ 378657 h 478888"/>
              <a:gd name="connsiteX66" fmla="*/ 1509490 w 2176764"/>
              <a:gd name="connsiteY66" fmla="*/ 380762 h 478888"/>
              <a:gd name="connsiteX67" fmla="*/ 1501751 w 2176764"/>
              <a:gd name="connsiteY67" fmla="*/ 387139 h 478888"/>
              <a:gd name="connsiteX68" fmla="*/ 1497913 w 2176764"/>
              <a:gd name="connsiteY68" fmla="*/ 397974 h 478888"/>
              <a:gd name="connsiteX69" fmla="*/ 1496860 w 2176764"/>
              <a:gd name="connsiteY69" fmla="*/ 413452 h 478888"/>
              <a:gd name="connsiteX70" fmla="*/ 1497913 w 2176764"/>
              <a:gd name="connsiteY70" fmla="*/ 429178 h 478888"/>
              <a:gd name="connsiteX71" fmla="*/ 1501751 w 2176764"/>
              <a:gd name="connsiteY71" fmla="*/ 439950 h 478888"/>
              <a:gd name="connsiteX72" fmla="*/ 1509490 w 2176764"/>
              <a:gd name="connsiteY72" fmla="*/ 446142 h 478888"/>
              <a:gd name="connsiteX73" fmla="*/ 1522244 w 2176764"/>
              <a:gd name="connsiteY73" fmla="*/ 448123 h 478888"/>
              <a:gd name="connsiteX74" fmla="*/ 1535122 w 2176764"/>
              <a:gd name="connsiteY74" fmla="*/ 446142 h 478888"/>
              <a:gd name="connsiteX75" fmla="*/ 1542861 w 2176764"/>
              <a:gd name="connsiteY75" fmla="*/ 439950 h 478888"/>
              <a:gd name="connsiteX76" fmla="*/ 1546700 w 2176764"/>
              <a:gd name="connsiteY76" fmla="*/ 429178 h 478888"/>
              <a:gd name="connsiteX77" fmla="*/ 1547752 w 2176764"/>
              <a:gd name="connsiteY77" fmla="*/ 413452 h 478888"/>
              <a:gd name="connsiteX78" fmla="*/ 1546700 w 2176764"/>
              <a:gd name="connsiteY78" fmla="*/ 397974 h 478888"/>
              <a:gd name="connsiteX79" fmla="*/ 1542861 w 2176764"/>
              <a:gd name="connsiteY79" fmla="*/ 387139 h 478888"/>
              <a:gd name="connsiteX80" fmla="*/ 1535122 w 2176764"/>
              <a:gd name="connsiteY80" fmla="*/ 380762 h 478888"/>
              <a:gd name="connsiteX81" fmla="*/ 1522244 w 2176764"/>
              <a:gd name="connsiteY81" fmla="*/ 378657 h 478888"/>
              <a:gd name="connsiteX82" fmla="*/ 1093619 w 2176764"/>
              <a:gd name="connsiteY82" fmla="*/ 378657 h 478888"/>
              <a:gd name="connsiteX83" fmla="*/ 1080865 w 2176764"/>
              <a:gd name="connsiteY83" fmla="*/ 380762 h 478888"/>
              <a:gd name="connsiteX84" fmla="*/ 1073126 w 2176764"/>
              <a:gd name="connsiteY84" fmla="*/ 387139 h 478888"/>
              <a:gd name="connsiteX85" fmla="*/ 1069288 w 2176764"/>
              <a:gd name="connsiteY85" fmla="*/ 397974 h 478888"/>
              <a:gd name="connsiteX86" fmla="*/ 1068235 w 2176764"/>
              <a:gd name="connsiteY86" fmla="*/ 413452 h 478888"/>
              <a:gd name="connsiteX87" fmla="*/ 1069288 w 2176764"/>
              <a:gd name="connsiteY87" fmla="*/ 429178 h 478888"/>
              <a:gd name="connsiteX88" fmla="*/ 1073126 w 2176764"/>
              <a:gd name="connsiteY88" fmla="*/ 439950 h 478888"/>
              <a:gd name="connsiteX89" fmla="*/ 1080865 w 2176764"/>
              <a:gd name="connsiteY89" fmla="*/ 446142 h 478888"/>
              <a:gd name="connsiteX90" fmla="*/ 1093619 w 2176764"/>
              <a:gd name="connsiteY90" fmla="*/ 448123 h 478888"/>
              <a:gd name="connsiteX91" fmla="*/ 1106497 w 2176764"/>
              <a:gd name="connsiteY91" fmla="*/ 446142 h 478888"/>
              <a:gd name="connsiteX92" fmla="*/ 1114236 w 2176764"/>
              <a:gd name="connsiteY92" fmla="*/ 439950 h 478888"/>
              <a:gd name="connsiteX93" fmla="*/ 1118075 w 2176764"/>
              <a:gd name="connsiteY93" fmla="*/ 429178 h 478888"/>
              <a:gd name="connsiteX94" fmla="*/ 1119127 w 2176764"/>
              <a:gd name="connsiteY94" fmla="*/ 413452 h 478888"/>
              <a:gd name="connsiteX95" fmla="*/ 1118075 w 2176764"/>
              <a:gd name="connsiteY95" fmla="*/ 397974 h 478888"/>
              <a:gd name="connsiteX96" fmla="*/ 1114236 w 2176764"/>
              <a:gd name="connsiteY96" fmla="*/ 387139 h 478888"/>
              <a:gd name="connsiteX97" fmla="*/ 1106497 w 2176764"/>
              <a:gd name="connsiteY97" fmla="*/ 380762 h 478888"/>
              <a:gd name="connsiteX98" fmla="*/ 1093619 w 2176764"/>
              <a:gd name="connsiteY98" fmla="*/ 378657 h 478888"/>
              <a:gd name="connsiteX99" fmla="*/ 2125872 w 2176764"/>
              <a:gd name="connsiteY99" fmla="*/ 370484 h 478888"/>
              <a:gd name="connsiteX100" fmla="*/ 2173668 w 2176764"/>
              <a:gd name="connsiteY100" fmla="*/ 370484 h 478888"/>
              <a:gd name="connsiteX101" fmla="*/ 2173668 w 2176764"/>
              <a:gd name="connsiteY101" fmla="*/ 380390 h 478888"/>
              <a:gd name="connsiteX102" fmla="*/ 2137016 w 2176764"/>
              <a:gd name="connsiteY102" fmla="*/ 380390 h 478888"/>
              <a:gd name="connsiteX103" fmla="*/ 2137016 w 2176764"/>
              <a:gd name="connsiteY103" fmla="*/ 407013 h 478888"/>
              <a:gd name="connsiteX104" fmla="*/ 2171192 w 2176764"/>
              <a:gd name="connsiteY104" fmla="*/ 407013 h 478888"/>
              <a:gd name="connsiteX105" fmla="*/ 2171192 w 2176764"/>
              <a:gd name="connsiteY105" fmla="*/ 416424 h 478888"/>
              <a:gd name="connsiteX106" fmla="*/ 2137016 w 2176764"/>
              <a:gd name="connsiteY106" fmla="*/ 416424 h 478888"/>
              <a:gd name="connsiteX107" fmla="*/ 2137016 w 2176764"/>
              <a:gd name="connsiteY107" fmla="*/ 446389 h 478888"/>
              <a:gd name="connsiteX108" fmla="*/ 2176764 w 2176764"/>
              <a:gd name="connsiteY108" fmla="*/ 446389 h 478888"/>
              <a:gd name="connsiteX109" fmla="*/ 2176764 w 2176764"/>
              <a:gd name="connsiteY109" fmla="*/ 456419 h 478888"/>
              <a:gd name="connsiteX110" fmla="*/ 2125872 w 2176764"/>
              <a:gd name="connsiteY110" fmla="*/ 456419 h 478888"/>
              <a:gd name="connsiteX111" fmla="*/ 2030622 w 2176764"/>
              <a:gd name="connsiteY111" fmla="*/ 370484 h 478888"/>
              <a:gd name="connsiteX112" fmla="*/ 2052415 w 2176764"/>
              <a:gd name="connsiteY112" fmla="*/ 370484 h 478888"/>
              <a:gd name="connsiteX113" fmla="*/ 2067708 w 2176764"/>
              <a:gd name="connsiteY113" fmla="*/ 371785 h 478888"/>
              <a:gd name="connsiteX114" fmla="*/ 2077861 w 2176764"/>
              <a:gd name="connsiteY114" fmla="*/ 376057 h 478888"/>
              <a:gd name="connsiteX115" fmla="*/ 2083495 w 2176764"/>
              <a:gd name="connsiteY115" fmla="*/ 383920 h 478888"/>
              <a:gd name="connsiteX116" fmla="*/ 2085229 w 2176764"/>
              <a:gd name="connsiteY116" fmla="*/ 395869 h 478888"/>
              <a:gd name="connsiteX117" fmla="*/ 2080895 w 2176764"/>
              <a:gd name="connsiteY117" fmla="*/ 412771 h 478888"/>
              <a:gd name="connsiteX118" fmla="*/ 2067646 w 2176764"/>
              <a:gd name="connsiteY118" fmla="*/ 420510 h 478888"/>
              <a:gd name="connsiteX119" fmla="*/ 2093401 w 2176764"/>
              <a:gd name="connsiteY119" fmla="*/ 456419 h 478888"/>
              <a:gd name="connsiteX120" fmla="*/ 2080276 w 2176764"/>
              <a:gd name="connsiteY120" fmla="*/ 456419 h 478888"/>
              <a:gd name="connsiteX121" fmla="*/ 2056625 w 2176764"/>
              <a:gd name="connsiteY121" fmla="*/ 421748 h 478888"/>
              <a:gd name="connsiteX122" fmla="*/ 2054582 w 2176764"/>
              <a:gd name="connsiteY122" fmla="*/ 421872 h 478888"/>
              <a:gd name="connsiteX123" fmla="*/ 2052415 w 2176764"/>
              <a:gd name="connsiteY123" fmla="*/ 421872 h 478888"/>
              <a:gd name="connsiteX124" fmla="*/ 2041766 w 2176764"/>
              <a:gd name="connsiteY124" fmla="*/ 421872 h 478888"/>
              <a:gd name="connsiteX125" fmla="*/ 2041766 w 2176764"/>
              <a:gd name="connsiteY125" fmla="*/ 456419 h 478888"/>
              <a:gd name="connsiteX126" fmla="*/ 2030622 w 2176764"/>
              <a:gd name="connsiteY126" fmla="*/ 456419 h 478888"/>
              <a:gd name="connsiteX127" fmla="*/ 1954422 w 2176764"/>
              <a:gd name="connsiteY127" fmla="*/ 370484 h 478888"/>
              <a:gd name="connsiteX128" fmla="*/ 2002218 w 2176764"/>
              <a:gd name="connsiteY128" fmla="*/ 370484 h 478888"/>
              <a:gd name="connsiteX129" fmla="*/ 2002218 w 2176764"/>
              <a:gd name="connsiteY129" fmla="*/ 380390 h 478888"/>
              <a:gd name="connsiteX130" fmla="*/ 1965566 w 2176764"/>
              <a:gd name="connsiteY130" fmla="*/ 380390 h 478888"/>
              <a:gd name="connsiteX131" fmla="*/ 1965566 w 2176764"/>
              <a:gd name="connsiteY131" fmla="*/ 407013 h 478888"/>
              <a:gd name="connsiteX132" fmla="*/ 1999742 w 2176764"/>
              <a:gd name="connsiteY132" fmla="*/ 407013 h 478888"/>
              <a:gd name="connsiteX133" fmla="*/ 1999742 w 2176764"/>
              <a:gd name="connsiteY133" fmla="*/ 416424 h 478888"/>
              <a:gd name="connsiteX134" fmla="*/ 1965566 w 2176764"/>
              <a:gd name="connsiteY134" fmla="*/ 416424 h 478888"/>
              <a:gd name="connsiteX135" fmla="*/ 1965566 w 2176764"/>
              <a:gd name="connsiteY135" fmla="*/ 446389 h 478888"/>
              <a:gd name="connsiteX136" fmla="*/ 2005314 w 2176764"/>
              <a:gd name="connsiteY136" fmla="*/ 446389 h 478888"/>
              <a:gd name="connsiteX137" fmla="*/ 2005314 w 2176764"/>
              <a:gd name="connsiteY137" fmla="*/ 456419 h 478888"/>
              <a:gd name="connsiteX138" fmla="*/ 1954422 w 2176764"/>
              <a:gd name="connsiteY138" fmla="*/ 456419 h 478888"/>
              <a:gd name="connsiteX139" fmla="*/ 1859172 w 2176764"/>
              <a:gd name="connsiteY139" fmla="*/ 370484 h 478888"/>
              <a:gd name="connsiteX140" fmla="*/ 1870316 w 2176764"/>
              <a:gd name="connsiteY140" fmla="*/ 370484 h 478888"/>
              <a:gd name="connsiteX141" fmla="*/ 1870316 w 2176764"/>
              <a:gd name="connsiteY141" fmla="*/ 405527 h 478888"/>
              <a:gd name="connsiteX142" fmla="*/ 1912788 w 2176764"/>
              <a:gd name="connsiteY142" fmla="*/ 405527 h 478888"/>
              <a:gd name="connsiteX143" fmla="*/ 1912788 w 2176764"/>
              <a:gd name="connsiteY143" fmla="*/ 370484 h 478888"/>
              <a:gd name="connsiteX144" fmla="*/ 1924056 w 2176764"/>
              <a:gd name="connsiteY144" fmla="*/ 370484 h 478888"/>
              <a:gd name="connsiteX145" fmla="*/ 1924056 w 2176764"/>
              <a:gd name="connsiteY145" fmla="*/ 456419 h 478888"/>
              <a:gd name="connsiteX146" fmla="*/ 1912788 w 2176764"/>
              <a:gd name="connsiteY146" fmla="*/ 456419 h 478888"/>
              <a:gd name="connsiteX147" fmla="*/ 1912788 w 2176764"/>
              <a:gd name="connsiteY147" fmla="*/ 414814 h 478888"/>
              <a:gd name="connsiteX148" fmla="*/ 1870316 w 2176764"/>
              <a:gd name="connsiteY148" fmla="*/ 414814 h 478888"/>
              <a:gd name="connsiteX149" fmla="*/ 1870316 w 2176764"/>
              <a:gd name="connsiteY149" fmla="*/ 456419 h 478888"/>
              <a:gd name="connsiteX150" fmla="*/ 1859172 w 2176764"/>
              <a:gd name="connsiteY150" fmla="*/ 456419 h 478888"/>
              <a:gd name="connsiteX151" fmla="*/ 1411497 w 2176764"/>
              <a:gd name="connsiteY151" fmla="*/ 370484 h 478888"/>
              <a:gd name="connsiteX152" fmla="*/ 1422641 w 2176764"/>
              <a:gd name="connsiteY152" fmla="*/ 370484 h 478888"/>
              <a:gd name="connsiteX153" fmla="*/ 1422641 w 2176764"/>
              <a:gd name="connsiteY153" fmla="*/ 446389 h 478888"/>
              <a:gd name="connsiteX154" fmla="*/ 1459913 w 2176764"/>
              <a:gd name="connsiteY154" fmla="*/ 446389 h 478888"/>
              <a:gd name="connsiteX155" fmla="*/ 1459913 w 2176764"/>
              <a:gd name="connsiteY155" fmla="*/ 456419 h 478888"/>
              <a:gd name="connsiteX156" fmla="*/ 1411497 w 2176764"/>
              <a:gd name="connsiteY156" fmla="*/ 456419 h 478888"/>
              <a:gd name="connsiteX157" fmla="*/ 1259097 w 2176764"/>
              <a:gd name="connsiteY157" fmla="*/ 370484 h 478888"/>
              <a:gd name="connsiteX158" fmla="*/ 1280890 w 2176764"/>
              <a:gd name="connsiteY158" fmla="*/ 370484 h 478888"/>
              <a:gd name="connsiteX159" fmla="*/ 1296183 w 2176764"/>
              <a:gd name="connsiteY159" fmla="*/ 371785 h 478888"/>
              <a:gd name="connsiteX160" fmla="*/ 1306336 w 2176764"/>
              <a:gd name="connsiteY160" fmla="*/ 376057 h 478888"/>
              <a:gd name="connsiteX161" fmla="*/ 1311970 w 2176764"/>
              <a:gd name="connsiteY161" fmla="*/ 383920 h 478888"/>
              <a:gd name="connsiteX162" fmla="*/ 1313704 w 2176764"/>
              <a:gd name="connsiteY162" fmla="*/ 395869 h 478888"/>
              <a:gd name="connsiteX163" fmla="*/ 1309370 w 2176764"/>
              <a:gd name="connsiteY163" fmla="*/ 412771 h 478888"/>
              <a:gd name="connsiteX164" fmla="*/ 1296121 w 2176764"/>
              <a:gd name="connsiteY164" fmla="*/ 420510 h 478888"/>
              <a:gd name="connsiteX165" fmla="*/ 1321876 w 2176764"/>
              <a:gd name="connsiteY165" fmla="*/ 456419 h 478888"/>
              <a:gd name="connsiteX166" fmla="*/ 1308751 w 2176764"/>
              <a:gd name="connsiteY166" fmla="*/ 456419 h 478888"/>
              <a:gd name="connsiteX167" fmla="*/ 1285100 w 2176764"/>
              <a:gd name="connsiteY167" fmla="*/ 421748 h 478888"/>
              <a:gd name="connsiteX168" fmla="*/ 1283057 w 2176764"/>
              <a:gd name="connsiteY168" fmla="*/ 421872 h 478888"/>
              <a:gd name="connsiteX169" fmla="*/ 1280890 w 2176764"/>
              <a:gd name="connsiteY169" fmla="*/ 421872 h 478888"/>
              <a:gd name="connsiteX170" fmla="*/ 1270241 w 2176764"/>
              <a:gd name="connsiteY170" fmla="*/ 421872 h 478888"/>
              <a:gd name="connsiteX171" fmla="*/ 1270241 w 2176764"/>
              <a:gd name="connsiteY171" fmla="*/ 456419 h 478888"/>
              <a:gd name="connsiteX172" fmla="*/ 1259097 w 2176764"/>
              <a:gd name="connsiteY172" fmla="*/ 456419 h 478888"/>
              <a:gd name="connsiteX173" fmla="*/ 1163476 w 2176764"/>
              <a:gd name="connsiteY173" fmla="*/ 370484 h 478888"/>
              <a:gd name="connsiteX174" fmla="*/ 1174496 w 2176764"/>
              <a:gd name="connsiteY174" fmla="*/ 370484 h 478888"/>
              <a:gd name="connsiteX175" fmla="*/ 1174496 w 2176764"/>
              <a:gd name="connsiteY175" fmla="*/ 426206 h 478888"/>
              <a:gd name="connsiteX176" fmla="*/ 1175610 w 2176764"/>
              <a:gd name="connsiteY176" fmla="*/ 436545 h 478888"/>
              <a:gd name="connsiteX177" fmla="*/ 1179263 w 2176764"/>
              <a:gd name="connsiteY177" fmla="*/ 443170 h 478888"/>
              <a:gd name="connsiteX178" fmla="*/ 1185888 w 2176764"/>
              <a:gd name="connsiteY178" fmla="*/ 446761 h 478888"/>
              <a:gd name="connsiteX179" fmla="*/ 1195918 w 2176764"/>
              <a:gd name="connsiteY179" fmla="*/ 447875 h 478888"/>
              <a:gd name="connsiteX180" fmla="*/ 1206257 w 2176764"/>
              <a:gd name="connsiteY180" fmla="*/ 446761 h 478888"/>
              <a:gd name="connsiteX181" fmla="*/ 1212882 w 2176764"/>
              <a:gd name="connsiteY181" fmla="*/ 443170 h 478888"/>
              <a:gd name="connsiteX182" fmla="*/ 1216349 w 2176764"/>
              <a:gd name="connsiteY182" fmla="*/ 436545 h 478888"/>
              <a:gd name="connsiteX183" fmla="*/ 1217339 w 2176764"/>
              <a:gd name="connsiteY183" fmla="*/ 426206 h 478888"/>
              <a:gd name="connsiteX184" fmla="*/ 1217339 w 2176764"/>
              <a:gd name="connsiteY184" fmla="*/ 370484 h 478888"/>
              <a:gd name="connsiteX185" fmla="*/ 1228360 w 2176764"/>
              <a:gd name="connsiteY185" fmla="*/ 370484 h 478888"/>
              <a:gd name="connsiteX186" fmla="*/ 1228360 w 2176764"/>
              <a:gd name="connsiteY186" fmla="*/ 428682 h 478888"/>
              <a:gd name="connsiteX187" fmla="*/ 1220187 w 2176764"/>
              <a:gd name="connsiteY187" fmla="*/ 450785 h 478888"/>
              <a:gd name="connsiteX188" fmla="*/ 1195794 w 2176764"/>
              <a:gd name="connsiteY188" fmla="*/ 457657 h 478888"/>
              <a:gd name="connsiteX189" fmla="*/ 1171524 w 2176764"/>
              <a:gd name="connsiteY189" fmla="*/ 451033 h 478888"/>
              <a:gd name="connsiteX190" fmla="*/ 1163476 w 2176764"/>
              <a:gd name="connsiteY190" fmla="*/ 428682 h 478888"/>
              <a:gd name="connsiteX191" fmla="*/ 962698 w 2176764"/>
              <a:gd name="connsiteY191" fmla="*/ 370484 h 478888"/>
              <a:gd name="connsiteX192" fmla="*/ 975576 w 2176764"/>
              <a:gd name="connsiteY192" fmla="*/ 370484 h 478888"/>
              <a:gd name="connsiteX193" fmla="*/ 998731 w 2176764"/>
              <a:gd name="connsiteY193" fmla="*/ 409366 h 478888"/>
              <a:gd name="connsiteX194" fmla="*/ 999474 w 2176764"/>
              <a:gd name="connsiteY194" fmla="*/ 409366 h 478888"/>
              <a:gd name="connsiteX195" fmla="*/ 1022506 w 2176764"/>
              <a:gd name="connsiteY195" fmla="*/ 370484 h 478888"/>
              <a:gd name="connsiteX196" fmla="*/ 1034764 w 2176764"/>
              <a:gd name="connsiteY196" fmla="*/ 370484 h 478888"/>
              <a:gd name="connsiteX197" fmla="*/ 1004180 w 2176764"/>
              <a:gd name="connsiteY197" fmla="*/ 419395 h 478888"/>
              <a:gd name="connsiteX198" fmla="*/ 1004180 w 2176764"/>
              <a:gd name="connsiteY198" fmla="*/ 456419 h 478888"/>
              <a:gd name="connsiteX199" fmla="*/ 993035 w 2176764"/>
              <a:gd name="connsiteY199" fmla="*/ 456419 h 478888"/>
              <a:gd name="connsiteX200" fmla="*/ 993035 w 2176764"/>
              <a:gd name="connsiteY200" fmla="*/ 419519 h 478888"/>
              <a:gd name="connsiteX201" fmla="*/ 811422 w 2176764"/>
              <a:gd name="connsiteY201" fmla="*/ 370484 h 478888"/>
              <a:gd name="connsiteX202" fmla="*/ 836187 w 2176764"/>
              <a:gd name="connsiteY202" fmla="*/ 370484 h 478888"/>
              <a:gd name="connsiteX203" fmla="*/ 853089 w 2176764"/>
              <a:gd name="connsiteY203" fmla="*/ 372156 h 478888"/>
              <a:gd name="connsiteX204" fmla="*/ 866153 w 2176764"/>
              <a:gd name="connsiteY204" fmla="*/ 378533 h 478888"/>
              <a:gd name="connsiteX205" fmla="*/ 874635 w 2176764"/>
              <a:gd name="connsiteY205" fmla="*/ 391659 h 478888"/>
              <a:gd name="connsiteX206" fmla="*/ 877669 w 2176764"/>
              <a:gd name="connsiteY206" fmla="*/ 413452 h 478888"/>
              <a:gd name="connsiteX207" fmla="*/ 874635 w 2176764"/>
              <a:gd name="connsiteY207" fmla="*/ 434192 h 478888"/>
              <a:gd name="connsiteX208" fmla="*/ 866153 w 2176764"/>
              <a:gd name="connsiteY208" fmla="*/ 447380 h 478888"/>
              <a:gd name="connsiteX209" fmla="*/ 853089 w 2176764"/>
              <a:gd name="connsiteY209" fmla="*/ 454376 h 478888"/>
              <a:gd name="connsiteX210" fmla="*/ 836187 w 2176764"/>
              <a:gd name="connsiteY210" fmla="*/ 456419 h 478888"/>
              <a:gd name="connsiteX211" fmla="*/ 811422 w 2176764"/>
              <a:gd name="connsiteY211" fmla="*/ 456419 h 478888"/>
              <a:gd name="connsiteX212" fmla="*/ 716172 w 2176764"/>
              <a:gd name="connsiteY212" fmla="*/ 370484 h 478888"/>
              <a:gd name="connsiteX213" fmla="*/ 740937 w 2176764"/>
              <a:gd name="connsiteY213" fmla="*/ 370484 h 478888"/>
              <a:gd name="connsiteX214" fmla="*/ 757839 w 2176764"/>
              <a:gd name="connsiteY214" fmla="*/ 372156 h 478888"/>
              <a:gd name="connsiteX215" fmla="*/ 770903 w 2176764"/>
              <a:gd name="connsiteY215" fmla="*/ 378533 h 478888"/>
              <a:gd name="connsiteX216" fmla="*/ 779385 w 2176764"/>
              <a:gd name="connsiteY216" fmla="*/ 391659 h 478888"/>
              <a:gd name="connsiteX217" fmla="*/ 782419 w 2176764"/>
              <a:gd name="connsiteY217" fmla="*/ 413452 h 478888"/>
              <a:gd name="connsiteX218" fmla="*/ 779385 w 2176764"/>
              <a:gd name="connsiteY218" fmla="*/ 434192 h 478888"/>
              <a:gd name="connsiteX219" fmla="*/ 770903 w 2176764"/>
              <a:gd name="connsiteY219" fmla="*/ 447380 h 478888"/>
              <a:gd name="connsiteX220" fmla="*/ 757839 w 2176764"/>
              <a:gd name="connsiteY220" fmla="*/ 454376 h 478888"/>
              <a:gd name="connsiteX221" fmla="*/ 740937 w 2176764"/>
              <a:gd name="connsiteY221" fmla="*/ 456419 h 478888"/>
              <a:gd name="connsiteX222" fmla="*/ 716172 w 2176764"/>
              <a:gd name="connsiteY222" fmla="*/ 456419 h 478888"/>
              <a:gd name="connsiteX223" fmla="*/ 643458 w 2176764"/>
              <a:gd name="connsiteY223" fmla="*/ 370484 h 478888"/>
              <a:gd name="connsiteX224" fmla="*/ 658317 w 2176764"/>
              <a:gd name="connsiteY224" fmla="*/ 370484 h 478888"/>
              <a:gd name="connsiteX225" fmla="*/ 690759 w 2176764"/>
              <a:gd name="connsiteY225" fmla="*/ 456419 h 478888"/>
              <a:gd name="connsiteX226" fmla="*/ 678996 w 2176764"/>
              <a:gd name="connsiteY226" fmla="*/ 456419 h 478888"/>
              <a:gd name="connsiteX227" fmla="*/ 669709 w 2176764"/>
              <a:gd name="connsiteY227" fmla="*/ 430787 h 478888"/>
              <a:gd name="connsiteX228" fmla="*/ 631695 w 2176764"/>
              <a:gd name="connsiteY228" fmla="*/ 430787 h 478888"/>
              <a:gd name="connsiteX229" fmla="*/ 622284 w 2176764"/>
              <a:gd name="connsiteY229" fmla="*/ 456419 h 478888"/>
              <a:gd name="connsiteX230" fmla="*/ 610892 w 2176764"/>
              <a:gd name="connsiteY230" fmla="*/ 456419 h 478888"/>
              <a:gd name="connsiteX231" fmla="*/ 1722269 w 2176764"/>
              <a:gd name="connsiteY231" fmla="*/ 369246 h 478888"/>
              <a:gd name="connsiteX232" fmla="*/ 1738367 w 2176764"/>
              <a:gd name="connsiteY232" fmla="*/ 371289 h 478888"/>
              <a:gd name="connsiteX233" fmla="*/ 1749944 w 2176764"/>
              <a:gd name="connsiteY233" fmla="*/ 378409 h 478888"/>
              <a:gd name="connsiteX234" fmla="*/ 1756940 w 2176764"/>
              <a:gd name="connsiteY234" fmla="*/ 391968 h 478888"/>
              <a:gd name="connsiteX235" fmla="*/ 1759293 w 2176764"/>
              <a:gd name="connsiteY235" fmla="*/ 413452 h 478888"/>
              <a:gd name="connsiteX236" fmla="*/ 1756940 w 2176764"/>
              <a:gd name="connsiteY236" fmla="*/ 434997 h 478888"/>
              <a:gd name="connsiteX237" fmla="*/ 1749944 w 2176764"/>
              <a:gd name="connsiteY237" fmla="*/ 448556 h 478888"/>
              <a:gd name="connsiteX238" fmla="*/ 1738367 w 2176764"/>
              <a:gd name="connsiteY238" fmla="*/ 455614 h 478888"/>
              <a:gd name="connsiteX239" fmla="*/ 1722269 w 2176764"/>
              <a:gd name="connsiteY239" fmla="*/ 457657 h 478888"/>
              <a:gd name="connsiteX240" fmla="*/ 1706234 w 2176764"/>
              <a:gd name="connsiteY240" fmla="*/ 455614 h 478888"/>
              <a:gd name="connsiteX241" fmla="*/ 1694656 w 2176764"/>
              <a:gd name="connsiteY241" fmla="*/ 448556 h 478888"/>
              <a:gd name="connsiteX242" fmla="*/ 1687598 w 2176764"/>
              <a:gd name="connsiteY242" fmla="*/ 434997 h 478888"/>
              <a:gd name="connsiteX243" fmla="*/ 1685246 w 2176764"/>
              <a:gd name="connsiteY243" fmla="*/ 413452 h 478888"/>
              <a:gd name="connsiteX244" fmla="*/ 1687598 w 2176764"/>
              <a:gd name="connsiteY244" fmla="*/ 391968 h 478888"/>
              <a:gd name="connsiteX245" fmla="*/ 1694656 w 2176764"/>
              <a:gd name="connsiteY245" fmla="*/ 378409 h 478888"/>
              <a:gd name="connsiteX246" fmla="*/ 1706234 w 2176764"/>
              <a:gd name="connsiteY246" fmla="*/ 371289 h 478888"/>
              <a:gd name="connsiteX247" fmla="*/ 1722269 w 2176764"/>
              <a:gd name="connsiteY247" fmla="*/ 369246 h 478888"/>
              <a:gd name="connsiteX248" fmla="*/ 1631477 w 2176764"/>
              <a:gd name="connsiteY248" fmla="*/ 369246 h 478888"/>
              <a:gd name="connsiteX249" fmla="*/ 1637606 w 2176764"/>
              <a:gd name="connsiteY249" fmla="*/ 369494 h 478888"/>
              <a:gd name="connsiteX250" fmla="*/ 1643736 w 2176764"/>
              <a:gd name="connsiteY250" fmla="*/ 370175 h 478888"/>
              <a:gd name="connsiteX251" fmla="*/ 1649370 w 2176764"/>
              <a:gd name="connsiteY251" fmla="*/ 371227 h 478888"/>
              <a:gd name="connsiteX252" fmla="*/ 1653889 w 2176764"/>
              <a:gd name="connsiteY252" fmla="*/ 372590 h 478888"/>
              <a:gd name="connsiteX253" fmla="*/ 1653889 w 2176764"/>
              <a:gd name="connsiteY253" fmla="*/ 382496 h 478888"/>
              <a:gd name="connsiteX254" fmla="*/ 1644045 w 2176764"/>
              <a:gd name="connsiteY254" fmla="*/ 379895 h 478888"/>
              <a:gd name="connsiteX255" fmla="*/ 1631972 w 2176764"/>
              <a:gd name="connsiteY255" fmla="*/ 379028 h 478888"/>
              <a:gd name="connsiteX256" fmla="*/ 1619156 w 2176764"/>
              <a:gd name="connsiteY256" fmla="*/ 380514 h 478888"/>
              <a:gd name="connsiteX257" fmla="*/ 1609622 w 2176764"/>
              <a:gd name="connsiteY257" fmla="*/ 385839 h 478888"/>
              <a:gd name="connsiteX258" fmla="*/ 1603678 w 2176764"/>
              <a:gd name="connsiteY258" fmla="*/ 396364 h 478888"/>
              <a:gd name="connsiteX259" fmla="*/ 1601635 w 2176764"/>
              <a:gd name="connsiteY259" fmla="*/ 413452 h 478888"/>
              <a:gd name="connsiteX260" fmla="*/ 1603554 w 2176764"/>
              <a:gd name="connsiteY260" fmla="*/ 431221 h 478888"/>
              <a:gd name="connsiteX261" fmla="*/ 1609312 w 2176764"/>
              <a:gd name="connsiteY261" fmla="*/ 441684 h 478888"/>
              <a:gd name="connsiteX262" fmla="*/ 1618661 w 2176764"/>
              <a:gd name="connsiteY262" fmla="*/ 446699 h 478888"/>
              <a:gd name="connsiteX263" fmla="*/ 1631477 w 2176764"/>
              <a:gd name="connsiteY263" fmla="*/ 447999 h 478888"/>
              <a:gd name="connsiteX264" fmla="*/ 1638473 w 2176764"/>
              <a:gd name="connsiteY264" fmla="*/ 447627 h 478888"/>
              <a:gd name="connsiteX265" fmla="*/ 1645469 w 2176764"/>
              <a:gd name="connsiteY265" fmla="*/ 446389 h 478888"/>
              <a:gd name="connsiteX266" fmla="*/ 1645469 w 2176764"/>
              <a:gd name="connsiteY266" fmla="*/ 419767 h 478888"/>
              <a:gd name="connsiteX267" fmla="*/ 1628258 w 2176764"/>
              <a:gd name="connsiteY267" fmla="*/ 419767 h 478888"/>
              <a:gd name="connsiteX268" fmla="*/ 1628258 w 2176764"/>
              <a:gd name="connsiteY268" fmla="*/ 410356 h 478888"/>
              <a:gd name="connsiteX269" fmla="*/ 1656118 w 2176764"/>
              <a:gd name="connsiteY269" fmla="*/ 410356 h 478888"/>
              <a:gd name="connsiteX270" fmla="*/ 1656118 w 2176764"/>
              <a:gd name="connsiteY270" fmla="*/ 454066 h 478888"/>
              <a:gd name="connsiteX271" fmla="*/ 1644912 w 2176764"/>
              <a:gd name="connsiteY271" fmla="*/ 456605 h 478888"/>
              <a:gd name="connsiteX272" fmla="*/ 1630239 w 2176764"/>
              <a:gd name="connsiteY272" fmla="*/ 457657 h 478888"/>
              <a:gd name="connsiteX273" fmla="*/ 1613398 w 2176764"/>
              <a:gd name="connsiteY273" fmla="*/ 455800 h 478888"/>
              <a:gd name="connsiteX274" fmla="*/ 1600768 w 2176764"/>
              <a:gd name="connsiteY274" fmla="*/ 449051 h 478888"/>
              <a:gd name="connsiteX275" fmla="*/ 1592782 w 2176764"/>
              <a:gd name="connsiteY275" fmla="*/ 435555 h 478888"/>
              <a:gd name="connsiteX276" fmla="*/ 1589996 w 2176764"/>
              <a:gd name="connsiteY276" fmla="*/ 413452 h 478888"/>
              <a:gd name="connsiteX277" fmla="*/ 1592844 w 2176764"/>
              <a:gd name="connsiteY277" fmla="*/ 392587 h 478888"/>
              <a:gd name="connsiteX278" fmla="*/ 1601016 w 2176764"/>
              <a:gd name="connsiteY278" fmla="*/ 378905 h 478888"/>
              <a:gd name="connsiteX279" fmla="*/ 1614080 w 2176764"/>
              <a:gd name="connsiteY279" fmla="*/ 371475 h 478888"/>
              <a:gd name="connsiteX280" fmla="*/ 1631477 w 2176764"/>
              <a:gd name="connsiteY280" fmla="*/ 369246 h 478888"/>
              <a:gd name="connsiteX281" fmla="*/ 1522244 w 2176764"/>
              <a:gd name="connsiteY281" fmla="*/ 369246 h 478888"/>
              <a:gd name="connsiteX282" fmla="*/ 1538342 w 2176764"/>
              <a:gd name="connsiteY282" fmla="*/ 371289 h 478888"/>
              <a:gd name="connsiteX283" fmla="*/ 1549919 w 2176764"/>
              <a:gd name="connsiteY283" fmla="*/ 378409 h 478888"/>
              <a:gd name="connsiteX284" fmla="*/ 1556915 w 2176764"/>
              <a:gd name="connsiteY284" fmla="*/ 391968 h 478888"/>
              <a:gd name="connsiteX285" fmla="*/ 1559268 w 2176764"/>
              <a:gd name="connsiteY285" fmla="*/ 413452 h 478888"/>
              <a:gd name="connsiteX286" fmla="*/ 1556915 w 2176764"/>
              <a:gd name="connsiteY286" fmla="*/ 434997 h 478888"/>
              <a:gd name="connsiteX287" fmla="*/ 1549919 w 2176764"/>
              <a:gd name="connsiteY287" fmla="*/ 448556 h 478888"/>
              <a:gd name="connsiteX288" fmla="*/ 1538342 w 2176764"/>
              <a:gd name="connsiteY288" fmla="*/ 455614 h 478888"/>
              <a:gd name="connsiteX289" fmla="*/ 1522244 w 2176764"/>
              <a:gd name="connsiteY289" fmla="*/ 457657 h 478888"/>
              <a:gd name="connsiteX290" fmla="*/ 1506209 w 2176764"/>
              <a:gd name="connsiteY290" fmla="*/ 455614 h 478888"/>
              <a:gd name="connsiteX291" fmla="*/ 1494631 w 2176764"/>
              <a:gd name="connsiteY291" fmla="*/ 448556 h 478888"/>
              <a:gd name="connsiteX292" fmla="*/ 1487573 w 2176764"/>
              <a:gd name="connsiteY292" fmla="*/ 434997 h 478888"/>
              <a:gd name="connsiteX293" fmla="*/ 1485221 w 2176764"/>
              <a:gd name="connsiteY293" fmla="*/ 413452 h 478888"/>
              <a:gd name="connsiteX294" fmla="*/ 1487573 w 2176764"/>
              <a:gd name="connsiteY294" fmla="*/ 391968 h 478888"/>
              <a:gd name="connsiteX295" fmla="*/ 1494631 w 2176764"/>
              <a:gd name="connsiteY295" fmla="*/ 378409 h 478888"/>
              <a:gd name="connsiteX296" fmla="*/ 1506209 w 2176764"/>
              <a:gd name="connsiteY296" fmla="*/ 371289 h 478888"/>
              <a:gd name="connsiteX297" fmla="*/ 1522244 w 2176764"/>
              <a:gd name="connsiteY297" fmla="*/ 369246 h 478888"/>
              <a:gd name="connsiteX298" fmla="*/ 1093619 w 2176764"/>
              <a:gd name="connsiteY298" fmla="*/ 369246 h 478888"/>
              <a:gd name="connsiteX299" fmla="*/ 1109717 w 2176764"/>
              <a:gd name="connsiteY299" fmla="*/ 371289 h 478888"/>
              <a:gd name="connsiteX300" fmla="*/ 1121294 w 2176764"/>
              <a:gd name="connsiteY300" fmla="*/ 378409 h 478888"/>
              <a:gd name="connsiteX301" fmla="*/ 1128290 w 2176764"/>
              <a:gd name="connsiteY301" fmla="*/ 391968 h 478888"/>
              <a:gd name="connsiteX302" fmla="*/ 1130643 w 2176764"/>
              <a:gd name="connsiteY302" fmla="*/ 413452 h 478888"/>
              <a:gd name="connsiteX303" fmla="*/ 1128290 w 2176764"/>
              <a:gd name="connsiteY303" fmla="*/ 434997 h 478888"/>
              <a:gd name="connsiteX304" fmla="*/ 1121294 w 2176764"/>
              <a:gd name="connsiteY304" fmla="*/ 448556 h 478888"/>
              <a:gd name="connsiteX305" fmla="*/ 1109717 w 2176764"/>
              <a:gd name="connsiteY305" fmla="*/ 455614 h 478888"/>
              <a:gd name="connsiteX306" fmla="*/ 1093619 w 2176764"/>
              <a:gd name="connsiteY306" fmla="*/ 457657 h 478888"/>
              <a:gd name="connsiteX307" fmla="*/ 1077584 w 2176764"/>
              <a:gd name="connsiteY307" fmla="*/ 455614 h 478888"/>
              <a:gd name="connsiteX308" fmla="*/ 1066006 w 2176764"/>
              <a:gd name="connsiteY308" fmla="*/ 448556 h 478888"/>
              <a:gd name="connsiteX309" fmla="*/ 1058948 w 2176764"/>
              <a:gd name="connsiteY309" fmla="*/ 434997 h 478888"/>
              <a:gd name="connsiteX310" fmla="*/ 1056596 w 2176764"/>
              <a:gd name="connsiteY310" fmla="*/ 413452 h 478888"/>
              <a:gd name="connsiteX311" fmla="*/ 1058948 w 2176764"/>
              <a:gd name="connsiteY311" fmla="*/ 391968 h 478888"/>
              <a:gd name="connsiteX312" fmla="*/ 1066006 w 2176764"/>
              <a:gd name="connsiteY312" fmla="*/ 378409 h 478888"/>
              <a:gd name="connsiteX313" fmla="*/ 1077584 w 2176764"/>
              <a:gd name="connsiteY313" fmla="*/ 371289 h 478888"/>
              <a:gd name="connsiteX314" fmla="*/ 1093619 w 2176764"/>
              <a:gd name="connsiteY314" fmla="*/ 369246 h 478888"/>
              <a:gd name="connsiteX315" fmla="*/ 184597 w 2176764"/>
              <a:gd name="connsiteY315" fmla="*/ 178247 h 478888"/>
              <a:gd name="connsiteX316" fmla="*/ 184597 w 2176764"/>
              <a:gd name="connsiteY316" fmla="*/ 300640 h 478888"/>
              <a:gd name="connsiteX317" fmla="*/ 245794 w 2176764"/>
              <a:gd name="connsiteY317" fmla="*/ 300641 h 478888"/>
              <a:gd name="connsiteX318" fmla="*/ 306991 w 2176764"/>
              <a:gd name="connsiteY318" fmla="*/ 239444 h 478888"/>
              <a:gd name="connsiteX319" fmla="*/ 245794 w 2176764"/>
              <a:gd name="connsiteY319" fmla="*/ 178247 h 478888"/>
              <a:gd name="connsiteX320" fmla="*/ 239444 w 2176764"/>
              <a:gd name="connsiteY320" fmla="*/ 83694 h 478888"/>
              <a:gd name="connsiteX321" fmla="*/ 284145 w 2176764"/>
              <a:gd name="connsiteY321" fmla="*/ 131523 h 478888"/>
              <a:gd name="connsiteX322" fmla="*/ 349575 w 2176764"/>
              <a:gd name="connsiteY322" fmla="*/ 129312 h 478888"/>
              <a:gd name="connsiteX323" fmla="*/ 347364 w 2176764"/>
              <a:gd name="connsiteY323" fmla="*/ 194742 h 478888"/>
              <a:gd name="connsiteX324" fmla="*/ 395193 w 2176764"/>
              <a:gd name="connsiteY324" fmla="*/ 239444 h 478888"/>
              <a:gd name="connsiteX325" fmla="*/ 347364 w 2176764"/>
              <a:gd name="connsiteY325" fmla="*/ 284145 h 478888"/>
              <a:gd name="connsiteX326" fmla="*/ 349575 w 2176764"/>
              <a:gd name="connsiteY326" fmla="*/ 349575 h 478888"/>
              <a:gd name="connsiteX327" fmla="*/ 284145 w 2176764"/>
              <a:gd name="connsiteY327" fmla="*/ 347364 h 478888"/>
              <a:gd name="connsiteX328" fmla="*/ 239444 w 2176764"/>
              <a:gd name="connsiteY328" fmla="*/ 395193 h 478888"/>
              <a:gd name="connsiteX329" fmla="*/ 194742 w 2176764"/>
              <a:gd name="connsiteY329" fmla="*/ 347364 h 478888"/>
              <a:gd name="connsiteX330" fmla="*/ 129312 w 2176764"/>
              <a:gd name="connsiteY330" fmla="*/ 349575 h 478888"/>
              <a:gd name="connsiteX331" fmla="*/ 131523 w 2176764"/>
              <a:gd name="connsiteY331" fmla="*/ 284145 h 478888"/>
              <a:gd name="connsiteX332" fmla="*/ 83694 w 2176764"/>
              <a:gd name="connsiteY332" fmla="*/ 239444 h 478888"/>
              <a:gd name="connsiteX333" fmla="*/ 131523 w 2176764"/>
              <a:gd name="connsiteY333" fmla="*/ 194742 h 478888"/>
              <a:gd name="connsiteX334" fmla="*/ 129312 w 2176764"/>
              <a:gd name="connsiteY334" fmla="*/ 129312 h 478888"/>
              <a:gd name="connsiteX335" fmla="*/ 194742 w 2176764"/>
              <a:gd name="connsiteY335" fmla="*/ 131523 h 478888"/>
              <a:gd name="connsiteX336" fmla="*/ 2066246 w 2176764"/>
              <a:gd name="connsiteY336" fmla="*/ 48339 h 478888"/>
              <a:gd name="connsiteX337" fmla="*/ 2039728 w 2176764"/>
              <a:gd name="connsiteY337" fmla="*/ 52606 h 478888"/>
              <a:gd name="connsiteX338" fmla="*/ 2023574 w 2176764"/>
              <a:gd name="connsiteY338" fmla="*/ 66018 h 478888"/>
              <a:gd name="connsiteX339" fmla="*/ 2015649 w 2176764"/>
              <a:gd name="connsiteY339" fmla="*/ 89640 h 478888"/>
              <a:gd name="connsiteX340" fmla="*/ 2013515 w 2176764"/>
              <a:gd name="connsiteY340" fmla="*/ 124234 h 478888"/>
              <a:gd name="connsiteX341" fmla="*/ 2015649 w 2176764"/>
              <a:gd name="connsiteY341" fmla="*/ 159286 h 478888"/>
              <a:gd name="connsiteX342" fmla="*/ 2023574 w 2176764"/>
              <a:gd name="connsiteY342" fmla="*/ 182451 h 478888"/>
              <a:gd name="connsiteX343" fmla="*/ 2039728 w 2176764"/>
              <a:gd name="connsiteY343" fmla="*/ 195405 h 478888"/>
              <a:gd name="connsiteX344" fmla="*/ 2066246 w 2176764"/>
              <a:gd name="connsiteY344" fmla="*/ 199520 h 478888"/>
              <a:gd name="connsiteX345" fmla="*/ 2092611 w 2176764"/>
              <a:gd name="connsiteY345" fmla="*/ 195405 h 478888"/>
              <a:gd name="connsiteX346" fmla="*/ 2108613 w 2176764"/>
              <a:gd name="connsiteY346" fmla="*/ 182451 h 478888"/>
              <a:gd name="connsiteX347" fmla="*/ 2116538 w 2176764"/>
              <a:gd name="connsiteY347" fmla="*/ 159286 h 478888"/>
              <a:gd name="connsiteX348" fmla="*/ 2118671 w 2176764"/>
              <a:gd name="connsiteY348" fmla="*/ 124234 h 478888"/>
              <a:gd name="connsiteX349" fmla="*/ 2116538 w 2176764"/>
              <a:gd name="connsiteY349" fmla="*/ 89640 h 478888"/>
              <a:gd name="connsiteX350" fmla="*/ 2108613 w 2176764"/>
              <a:gd name="connsiteY350" fmla="*/ 66018 h 478888"/>
              <a:gd name="connsiteX351" fmla="*/ 2092611 w 2176764"/>
              <a:gd name="connsiteY351" fmla="*/ 52606 h 478888"/>
              <a:gd name="connsiteX352" fmla="*/ 2066246 w 2176764"/>
              <a:gd name="connsiteY352" fmla="*/ 48339 h 478888"/>
              <a:gd name="connsiteX353" fmla="*/ 1561421 w 2176764"/>
              <a:gd name="connsiteY353" fmla="*/ 48339 h 478888"/>
              <a:gd name="connsiteX354" fmla="*/ 1534903 w 2176764"/>
              <a:gd name="connsiteY354" fmla="*/ 52606 h 478888"/>
              <a:gd name="connsiteX355" fmla="*/ 1518749 w 2176764"/>
              <a:gd name="connsiteY355" fmla="*/ 66018 h 478888"/>
              <a:gd name="connsiteX356" fmla="*/ 1510824 w 2176764"/>
              <a:gd name="connsiteY356" fmla="*/ 89640 h 478888"/>
              <a:gd name="connsiteX357" fmla="*/ 1508690 w 2176764"/>
              <a:gd name="connsiteY357" fmla="*/ 124234 h 478888"/>
              <a:gd name="connsiteX358" fmla="*/ 1510824 w 2176764"/>
              <a:gd name="connsiteY358" fmla="*/ 159286 h 478888"/>
              <a:gd name="connsiteX359" fmla="*/ 1518749 w 2176764"/>
              <a:gd name="connsiteY359" fmla="*/ 182451 h 478888"/>
              <a:gd name="connsiteX360" fmla="*/ 1534903 w 2176764"/>
              <a:gd name="connsiteY360" fmla="*/ 195405 h 478888"/>
              <a:gd name="connsiteX361" fmla="*/ 1561421 w 2176764"/>
              <a:gd name="connsiteY361" fmla="*/ 199520 h 478888"/>
              <a:gd name="connsiteX362" fmla="*/ 1587786 w 2176764"/>
              <a:gd name="connsiteY362" fmla="*/ 195405 h 478888"/>
              <a:gd name="connsiteX363" fmla="*/ 1603788 w 2176764"/>
              <a:gd name="connsiteY363" fmla="*/ 182451 h 478888"/>
              <a:gd name="connsiteX364" fmla="*/ 1611713 w 2176764"/>
              <a:gd name="connsiteY364" fmla="*/ 159286 h 478888"/>
              <a:gd name="connsiteX365" fmla="*/ 1613846 w 2176764"/>
              <a:gd name="connsiteY365" fmla="*/ 124234 h 478888"/>
              <a:gd name="connsiteX366" fmla="*/ 1611713 w 2176764"/>
              <a:gd name="connsiteY366" fmla="*/ 89640 h 478888"/>
              <a:gd name="connsiteX367" fmla="*/ 1603788 w 2176764"/>
              <a:gd name="connsiteY367" fmla="*/ 66018 h 478888"/>
              <a:gd name="connsiteX368" fmla="*/ 1587786 w 2176764"/>
              <a:gd name="connsiteY368" fmla="*/ 52606 h 478888"/>
              <a:gd name="connsiteX369" fmla="*/ 1561421 w 2176764"/>
              <a:gd name="connsiteY369" fmla="*/ 48339 h 478888"/>
              <a:gd name="connsiteX370" fmla="*/ 239443 w 2176764"/>
              <a:gd name="connsiteY370" fmla="*/ 26641 h 478888"/>
              <a:gd name="connsiteX371" fmla="*/ 26640 w 2176764"/>
              <a:gd name="connsiteY371" fmla="*/ 239444 h 478888"/>
              <a:gd name="connsiteX372" fmla="*/ 239443 w 2176764"/>
              <a:gd name="connsiteY372" fmla="*/ 452247 h 478888"/>
              <a:gd name="connsiteX373" fmla="*/ 452246 w 2176764"/>
              <a:gd name="connsiteY373" fmla="*/ 239444 h 478888"/>
              <a:gd name="connsiteX374" fmla="*/ 239443 w 2176764"/>
              <a:gd name="connsiteY374" fmla="*/ 26641 h 478888"/>
              <a:gd name="connsiteX375" fmla="*/ 1282224 w 2176764"/>
              <a:gd name="connsiteY375" fmla="*/ 18469 h 478888"/>
              <a:gd name="connsiteX376" fmla="*/ 1322153 w 2176764"/>
              <a:gd name="connsiteY376" fmla="*/ 18469 h 478888"/>
              <a:gd name="connsiteX377" fmla="*/ 1322153 w 2176764"/>
              <a:gd name="connsiteY377" fmla="*/ 194948 h 478888"/>
              <a:gd name="connsiteX378" fmla="*/ 1409021 w 2176764"/>
              <a:gd name="connsiteY378" fmla="*/ 194948 h 478888"/>
              <a:gd name="connsiteX379" fmla="*/ 1409021 w 2176764"/>
              <a:gd name="connsiteY379" fmla="*/ 230000 h 478888"/>
              <a:gd name="connsiteX380" fmla="*/ 1282224 w 2176764"/>
              <a:gd name="connsiteY380" fmla="*/ 230000 h 478888"/>
              <a:gd name="connsiteX381" fmla="*/ 1082199 w 2176764"/>
              <a:gd name="connsiteY381" fmla="*/ 18469 h 478888"/>
              <a:gd name="connsiteX382" fmla="*/ 1207472 w 2176764"/>
              <a:gd name="connsiteY382" fmla="*/ 18469 h 478888"/>
              <a:gd name="connsiteX383" fmla="*/ 1207472 w 2176764"/>
              <a:gd name="connsiteY383" fmla="*/ 53216 h 478888"/>
              <a:gd name="connsiteX384" fmla="*/ 1122128 w 2176764"/>
              <a:gd name="connsiteY384" fmla="*/ 53216 h 478888"/>
              <a:gd name="connsiteX385" fmla="*/ 1122128 w 2176764"/>
              <a:gd name="connsiteY385" fmla="*/ 104422 h 478888"/>
              <a:gd name="connsiteX386" fmla="*/ 1201376 w 2176764"/>
              <a:gd name="connsiteY386" fmla="*/ 104422 h 478888"/>
              <a:gd name="connsiteX387" fmla="*/ 1201376 w 2176764"/>
              <a:gd name="connsiteY387" fmla="*/ 137646 h 478888"/>
              <a:gd name="connsiteX388" fmla="*/ 1122128 w 2176764"/>
              <a:gd name="connsiteY388" fmla="*/ 137646 h 478888"/>
              <a:gd name="connsiteX389" fmla="*/ 1122128 w 2176764"/>
              <a:gd name="connsiteY389" fmla="*/ 194948 h 478888"/>
              <a:gd name="connsiteX390" fmla="*/ 1212958 w 2176764"/>
              <a:gd name="connsiteY390" fmla="*/ 194948 h 478888"/>
              <a:gd name="connsiteX391" fmla="*/ 1212958 w 2176764"/>
              <a:gd name="connsiteY391" fmla="*/ 230000 h 478888"/>
              <a:gd name="connsiteX392" fmla="*/ 1082199 w 2176764"/>
              <a:gd name="connsiteY392" fmla="*/ 230000 h 478888"/>
              <a:gd name="connsiteX393" fmla="*/ 825024 w 2176764"/>
              <a:gd name="connsiteY393" fmla="*/ 18469 h 478888"/>
              <a:gd name="connsiteX394" fmla="*/ 864953 w 2176764"/>
              <a:gd name="connsiteY394" fmla="*/ 18469 h 478888"/>
              <a:gd name="connsiteX395" fmla="*/ 864953 w 2176764"/>
              <a:gd name="connsiteY395" fmla="*/ 100155 h 478888"/>
              <a:gd name="connsiteX396" fmla="*/ 955478 w 2176764"/>
              <a:gd name="connsiteY396" fmla="*/ 100155 h 478888"/>
              <a:gd name="connsiteX397" fmla="*/ 955478 w 2176764"/>
              <a:gd name="connsiteY397" fmla="*/ 18469 h 478888"/>
              <a:gd name="connsiteX398" fmla="*/ 995407 w 2176764"/>
              <a:gd name="connsiteY398" fmla="*/ 18469 h 478888"/>
              <a:gd name="connsiteX399" fmla="*/ 995407 w 2176764"/>
              <a:gd name="connsiteY399" fmla="*/ 230000 h 478888"/>
              <a:gd name="connsiteX400" fmla="*/ 955478 w 2176764"/>
              <a:gd name="connsiteY400" fmla="*/ 230000 h 478888"/>
              <a:gd name="connsiteX401" fmla="*/ 955478 w 2176764"/>
              <a:gd name="connsiteY401" fmla="*/ 133378 h 478888"/>
              <a:gd name="connsiteX402" fmla="*/ 864953 w 2176764"/>
              <a:gd name="connsiteY402" fmla="*/ 133378 h 478888"/>
              <a:gd name="connsiteX403" fmla="*/ 864953 w 2176764"/>
              <a:gd name="connsiteY403" fmla="*/ 230000 h 478888"/>
              <a:gd name="connsiteX404" fmla="*/ 825024 w 2176764"/>
              <a:gd name="connsiteY404" fmla="*/ 230000 h 478888"/>
              <a:gd name="connsiteX405" fmla="*/ 615017 w 2176764"/>
              <a:gd name="connsiteY405" fmla="*/ 18469 h 478888"/>
              <a:gd name="connsiteX406" fmla="*/ 769855 w 2176764"/>
              <a:gd name="connsiteY406" fmla="*/ 18469 h 478888"/>
              <a:gd name="connsiteX407" fmla="*/ 769855 w 2176764"/>
              <a:gd name="connsiteY407" fmla="*/ 53521 h 478888"/>
              <a:gd name="connsiteX408" fmla="*/ 712248 w 2176764"/>
              <a:gd name="connsiteY408" fmla="*/ 53521 h 478888"/>
              <a:gd name="connsiteX409" fmla="*/ 712248 w 2176764"/>
              <a:gd name="connsiteY409" fmla="*/ 230000 h 478888"/>
              <a:gd name="connsiteX410" fmla="*/ 672319 w 2176764"/>
              <a:gd name="connsiteY410" fmla="*/ 230000 h 478888"/>
              <a:gd name="connsiteX411" fmla="*/ 672319 w 2176764"/>
              <a:gd name="connsiteY411" fmla="*/ 53521 h 478888"/>
              <a:gd name="connsiteX412" fmla="*/ 615017 w 2176764"/>
              <a:gd name="connsiteY412" fmla="*/ 53521 h 478888"/>
              <a:gd name="connsiteX413" fmla="*/ 2066246 w 2176764"/>
              <a:gd name="connsiteY413" fmla="*/ 15421 h 478888"/>
              <a:gd name="connsiteX414" fmla="*/ 2106632 w 2176764"/>
              <a:gd name="connsiteY414" fmla="*/ 20450 h 478888"/>
              <a:gd name="connsiteX415" fmla="*/ 2136197 w 2176764"/>
              <a:gd name="connsiteY415" fmla="*/ 37824 h 478888"/>
              <a:gd name="connsiteX416" fmla="*/ 2154333 w 2176764"/>
              <a:gd name="connsiteY416" fmla="*/ 71199 h 478888"/>
              <a:gd name="connsiteX417" fmla="*/ 2160429 w 2176764"/>
              <a:gd name="connsiteY417" fmla="*/ 124234 h 478888"/>
              <a:gd name="connsiteX418" fmla="*/ 2154333 w 2176764"/>
              <a:gd name="connsiteY418" fmla="*/ 177574 h 478888"/>
              <a:gd name="connsiteX419" fmla="*/ 2136197 w 2176764"/>
              <a:gd name="connsiteY419" fmla="*/ 210950 h 478888"/>
              <a:gd name="connsiteX420" fmla="*/ 2106632 w 2176764"/>
              <a:gd name="connsiteY420" fmla="*/ 228171 h 478888"/>
              <a:gd name="connsiteX421" fmla="*/ 2066246 w 2176764"/>
              <a:gd name="connsiteY421" fmla="*/ 233048 h 478888"/>
              <a:gd name="connsiteX422" fmla="*/ 2025707 w 2176764"/>
              <a:gd name="connsiteY422" fmla="*/ 228171 h 478888"/>
              <a:gd name="connsiteX423" fmla="*/ 1996142 w 2176764"/>
              <a:gd name="connsiteY423" fmla="*/ 210950 h 478888"/>
              <a:gd name="connsiteX424" fmla="*/ 1978006 w 2176764"/>
              <a:gd name="connsiteY424" fmla="*/ 177574 h 478888"/>
              <a:gd name="connsiteX425" fmla="*/ 1971758 w 2176764"/>
              <a:gd name="connsiteY425" fmla="*/ 124234 h 478888"/>
              <a:gd name="connsiteX426" fmla="*/ 1978006 w 2176764"/>
              <a:gd name="connsiteY426" fmla="*/ 71199 h 478888"/>
              <a:gd name="connsiteX427" fmla="*/ 1996142 w 2176764"/>
              <a:gd name="connsiteY427" fmla="*/ 37824 h 478888"/>
              <a:gd name="connsiteX428" fmla="*/ 2025707 w 2176764"/>
              <a:gd name="connsiteY428" fmla="*/ 20450 h 478888"/>
              <a:gd name="connsiteX429" fmla="*/ 2066246 w 2176764"/>
              <a:gd name="connsiteY429" fmla="*/ 15421 h 478888"/>
              <a:gd name="connsiteX430" fmla="*/ 1838179 w 2176764"/>
              <a:gd name="connsiteY430" fmla="*/ 15421 h 478888"/>
              <a:gd name="connsiteX431" fmla="*/ 1853419 w 2176764"/>
              <a:gd name="connsiteY431" fmla="*/ 16030 h 478888"/>
              <a:gd name="connsiteX432" fmla="*/ 1868964 w 2176764"/>
              <a:gd name="connsiteY432" fmla="*/ 17554 h 478888"/>
              <a:gd name="connsiteX433" fmla="*/ 1883137 w 2176764"/>
              <a:gd name="connsiteY433" fmla="*/ 19840 h 478888"/>
              <a:gd name="connsiteX434" fmla="*/ 1894262 w 2176764"/>
              <a:gd name="connsiteY434" fmla="*/ 23041 h 478888"/>
              <a:gd name="connsiteX435" fmla="*/ 1894262 w 2176764"/>
              <a:gd name="connsiteY435" fmla="*/ 58398 h 478888"/>
              <a:gd name="connsiteX436" fmla="*/ 1869116 w 2176764"/>
              <a:gd name="connsiteY436" fmla="*/ 51997 h 478888"/>
              <a:gd name="connsiteX437" fmla="*/ 1840922 w 2176764"/>
              <a:gd name="connsiteY437" fmla="*/ 49863 h 478888"/>
              <a:gd name="connsiteX438" fmla="*/ 1812728 w 2176764"/>
              <a:gd name="connsiteY438" fmla="*/ 53216 h 478888"/>
              <a:gd name="connsiteX439" fmla="*/ 1792611 w 2176764"/>
              <a:gd name="connsiteY439" fmla="*/ 65103 h 478888"/>
              <a:gd name="connsiteX440" fmla="*/ 1780572 w 2176764"/>
              <a:gd name="connsiteY440" fmla="*/ 87963 h 478888"/>
              <a:gd name="connsiteX441" fmla="*/ 1776609 w 2176764"/>
              <a:gd name="connsiteY441" fmla="*/ 124234 h 478888"/>
              <a:gd name="connsiteX442" fmla="*/ 1780267 w 2176764"/>
              <a:gd name="connsiteY442" fmla="*/ 162030 h 478888"/>
              <a:gd name="connsiteX443" fmla="*/ 1791545 w 2176764"/>
              <a:gd name="connsiteY443" fmla="*/ 184890 h 478888"/>
              <a:gd name="connsiteX444" fmla="*/ 1810899 w 2176764"/>
              <a:gd name="connsiteY444" fmla="*/ 196167 h 478888"/>
              <a:gd name="connsiteX445" fmla="*/ 1839093 w 2176764"/>
              <a:gd name="connsiteY445" fmla="*/ 199215 h 478888"/>
              <a:gd name="connsiteX446" fmla="*/ 1852962 w 2176764"/>
              <a:gd name="connsiteY446" fmla="*/ 198758 h 478888"/>
              <a:gd name="connsiteX447" fmla="*/ 1865611 w 2176764"/>
              <a:gd name="connsiteY447" fmla="*/ 196777 h 478888"/>
              <a:gd name="connsiteX448" fmla="*/ 1865611 w 2176764"/>
              <a:gd name="connsiteY448" fmla="*/ 144351 h 478888"/>
              <a:gd name="connsiteX449" fmla="*/ 1827511 w 2176764"/>
              <a:gd name="connsiteY449" fmla="*/ 144351 h 478888"/>
              <a:gd name="connsiteX450" fmla="*/ 1827511 w 2176764"/>
              <a:gd name="connsiteY450" fmla="*/ 110823 h 478888"/>
              <a:gd name="connsiteX451" fmla="*/ 1903101 w 2176764"/>
              <a:gd name="connsiteY451" fmla="*/ 110823 h 478888"/>
              <a:gd name="connsiteX452" fmla="*/ 1903101 w 2176764"/>
              <a:gd name="connsiteY452" fmla="*/ 223904 h 478888"/>
              <a:gd name="connsiteX453" fmla="*/ 1873536 w 2176764"/>
              <a:gd name="connsiteY453" fmla="*/ 230305 h 478888"/>
              <a:gd name="connsiteX454" fmla="*/ 1836045 w 2176764"/>
              <a:gd name="connsiteY454" fmla="*/ 233048 h 478888"/>
              <a:gd name="connsiteX455" fmla="*/ 1793069 w 2176764"/>
              <a:gd name="connsiteY455" fmla="*/ 228476 h 478888"/>
              <a:gd name="connsiteX456" fmla="*/ 1760912 w 2176764"/>
              <a:gd name="connsiteY456" fmla="*/ 211864 h 478888"/>
              <a:gd name="connsiteX457" fmla="*/ 1740643 w 2176764"/>
              <a:gd name="connsiteY457" fmla="*/ 178641 h 478888"/>
              <a:gd name="connsiteX458" fmla="*/ 1733633 w 2176764"/>
              <a:gd name="connsiteY458" fmla="*/ 124234 h 478888"/>
              <a:gd name="connsiteX459" fmla="*/ 1740795 w 2176764"/>
              <a:gd name="connsiteY459" fmla="*/ 72876 h 478888"/>
              <a:gd name="connsiteX460" fmla="*/ 1761522 w 2176764"/>
              <a:gd name="connsiteY460" fmla="*/ 39195 h 478888"/>
              <a:gd name="connsiteX461" fmla="*/ 1794440 w 2176764"/>
              <a:gd name="connsiteY461" fmla="*/ 20907 h 478888"/>
              <a:gd name="connsiteX462" fmla="*/ 1838179 w 2176764"/>
              <a:gd name="connsiteY462" fmla="*/ 15421 h 478888"/>
              <a:gd name="connsiteX463" fmla="*/ 1561421 w 2176764"/>
              <a:gd name="connsiteY463" fmla="*/ 15421 h 478888"/>
              <a:gd name="connsiteX464" fmla="*/ 1601807 w 2176764"/>
              <a:gd name="connsiteY464" fmla="*/ 20450 h 478888"/>
              <a:gd name="connsiteX465" fmla="*/ 1631372 w 2176764"/>
              <a:gd name="connsiteY465" fmla="*/ 37824 h 478888"/>
              <a:gd name="connsiteX466" fmla="*/ 1649508 w 2176764"/>
              <a:gd name="connsiteY466" fmla="*/ 71199 h 478888"/>
              <a:gd name="connsiteX467" fmla="*/ 1655604 w 2176764"/>
              <a:gd name="connsiteY467" fmla="*/ 124234 h 478888"/>
              <a:gd name="connsiteX468" fmla="*/ 1649508 w 2176764"/>
              <a:gd name="connsiteY468" fmla="*/ 177574 h 478888"/>
              <a:gd name="connsiteX469" fmla="*/ 1631372 w 2176764"/>
              <a:gd name="connsiteY469" fmla="*/ 210950 h 478888"/>
              <a:gd name="connsiteX470" fmla="*/ 1601807 w 2176764"/>
              <a:gd name="connsiteY470" fmla="*/ 228171 h 478888"/>
              <a:gd name="connsiteX471" fmla="*/ 1561421 w 2176764"/>
              <a:gd name="connsiteY471" fmla="*/ 233048 h 478888"/>
              <a:gd name="connsiteX472" fmla="*/ 1520882 w 2176764"/>
              <a:gd name="connsiteY472" fmla="*/ 228171 h 478888"/>
              <a:gd name="connsiteX473" fmla="*/ 1491317 w 2176764"/>
              <a:gd name="connsiteY473" fmla="*/ 210950 h 478888"/>
              <a:gd name="connsiteX474" fmla="*/ 1473181 w 2176764"/>
              <a:gd name="connsiteY474" fmla="*/ 177574 h 478888"/>
              <a:gd name="connsiteX475" fmla="*/ 1466933 w 2176764"/>
              <a:gd name="connsiteY475" fmla="*/ 124234 h 478888"/>
              <a:gd name="connsiteX476" fmla="*/ 1473181 w 2176764"/>
              <a:gd name="connsiteY476" fmla="*/ 71199 h 478888"/>
              <a:gd name="connsiteX477" fmla="*/ 1491317 w 2176764"/>
              <a:gd name="connsiteY477" fmla="*/ 37824 h 478888"/>
              <a:gd name="connsiteX478" fmla="*/ 1520882 w 2176764"/>
              <a:gd name="connsiteY478" fmla="*/ 20450 h 478888"/>
              <a:gd name="connsiteX479" fmla="*/ 1561421 w 2176764"/>
              <a:gd name="connsiteY479" fmla="*/ 15421 h 478888"/>
              <a:gd name="connsiteX480" fmla="*/ 239444 w 2176764"/>
              <a:gd name="connsiteY480" fmla="*/ 0 h 478888"/>
              <a:gd name="connsiteX481" fmla="*/ 478888 w 2176764"/>
              <a:gd name="connsiteY481" fmla="*/ 239444 h 478888"/>
              <a:gd name="connsiteX482" fmla="*/ 239444 w 2176764"/>
              <a:gd name="connsiteY482" fmla="*/ 478888 h 478888"/>
              <a:gd name="connsiteX483" fmla="*/ 0 w 2176764"/>
              <a:gd name="connsiteY483" fmla="*/ 239444 h 478888"/>
              <a:gd name="connsiteX484" fmla="*/ 239444 w 2176764"/>
              <a:gd name="connsiteY484" fmla="*/ 0 h 47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Lst>
            <a:rect l="l" t="t" r="r" b="b"/>
            <a:pathLst>
              <a:path w="2176764" h="478888">
                <a:moveTo>
                  <a:pt x="650145" y="380886"/>
                </a:moveTo>
                <a:lnTo>
                  <a:pt x="635410" y="420881"/>
                </a:lnTo>
                <a:lnTo>
                  <a:pt x="666118" y="420881"/>
                </a:lnTo>
                <a:lnTo>
                  <a:pt x="651631" y="380886"/>
                </a:lnTo>
                <a:close/>
                <a:moveTo>
                  <a:pt x="2041766" y="380143"/>
                </a:moveTo>
                <a:lnTo>
                  <a:pt x="2041766" y="412585"/>
                </a:lnTo>
                <a:lnTo>
                  <a:pt x="2051425" y="412585"/>
                </a:lnTo>
                <a:cubicBezTo>
                  <a:pt x="2055387" y="412585"/>
                  <a:pt x="2058792" y="412399"/>
                  <a:pt x="2061640" y="412028"/>
                </a:cubicBezTo>
                <a:cubicBezTo>
                  <a:pt x="2064488" y="411656"/>
                  <a:pt x="2066820" y="410893"/>
                  <a:pt x="2068636" y="409737"/>
                </a:cubicBezTo>
                <a:cubicBezTo>
                  <a:pt x="2070452" y="408581"/>
                  <a:pt x="2071794" y="406889"/>
                  <a:pt x="2072661" y="404660"/>
                </a:cubicBezTo>
                <a:cubicBezTo>
                  <a:pt x="2073528" y="402431"/>
                  <a:pt x="2073961" y="399501"/>
                  <a:pt x="2073961" y="395869"/>
                </a:cubicBezTo>
                <a:cubicBezTo>
                  <a:pt x="2073961" y="392649"/>
                  <a:pt x="2073528" y="390008"/>
                  <a:pt x="2072661" y="387944"/>
                </a:cubicBezTo>
                <a:cubicBezTo>
                  <a:pt x="2071794" y="385880"/>
                  <a:pt x="2070452" y="384270"/>
                  <a:pt x="2068636" y="383115"/>
                </a:cubicBezTo>
                <a:cubicBezTo>
                  <a:pt x="2066820" y="381959"/>
                  <a:pt x="2064488" y="381175"/>
                  <a:pt x="2061640" y="380762"/>
                </a:cubicBezTo>
                <a:cubicBezTo>
                  <a:pt x="2058792" y="380349"/>
                  <a:pt x="2055387" y="380143"/>
                  <a:pt x="2051425" y="380143"/>
                </a:cubicBezTo>
                <a:close/>
                <a:moveTo>
                  <a:pt x="1270241" y="380143"/>
                </a:moveTo>
                <a:lnTo>
                  <a:pt x="1270241" y="412585"/>
                </a:lnTo>
                <a:lnTo>
                  <a:pt x="1279900" y="412585"/>
                </a:lnTo>
                <a:cubicBezTo>
                  <a:pt x="1283862" y="412585"/>
                  <a:pt x="1287267" y="412399"/>
                  <a:pt x="1290115" y="412028"/>
                </a:cubicBezTo>
                <a:cubicBezTo>
                  <a:pt x="1292963" y="411656"/>
                  <a:pt x="1295295" y="410893"/>
                  <a:pt x="1297111" y="409737"/>
                </a:cubicBezTo>
                <a:cubicBezTo>
                  <a:pt x="1298928" y="408581"/>
                  <a:pt x="1300269" y="406889"/>
                  <a:pt x="1301136" y="404660"/>
                </a:cubicBezTo>
                <a:cubicBezTo>
                  <a:pt x="1302002" y="402431"/>
                  <a:pt x="1302436" y="399501"/>
                  <a:pt x="1302436" y="395869"/>
                </a:cubicBezTo>
                <a:cubicBezTo>
                  <a:pt x="1302436" y="392649"/>
                  <a:pt x="1302002" y="390008"/>
                  <a:pt x="1301136" y="387944"/>
                </a:cubicBezTo>
                <a:cubicBezTo>
                  <a:pt x="1300269" y="385880"/>
                  <a:pt x="1298928" y="384270"/>
                  <a:pt x="1297111" y="383115"/>
                </a:cubicBezTo>
                <a:cubicBezTo>
                  <a:pt x="1295295" y="381959"/>
                  <a:pt x="1292963" y="381175"/>
                  <a:pt x="1290115" y="380762"/>
                </a:cubicBezTo>
                <a:cubicBezTo>
                  <a:pt x="1287267" y="380349"/>
                  <a:pt x="1283862" y="380143"/>
                  <a:pt x="1279900" y="380143"/>
                </a:cubicBezTo>
                <a:close/>
                <a:moveTo>
                  <a:pt x="822566" y="380143"/>
                </a:moveTo>
                <a:lnTo>
                  <a:pt x="822566" y="446637"/>
                </a:lnTo>
                <a:lnTo>
                  <a:pt x="835939" y="446637"/>
                </a:lnTo>
                <a:cubicBezTo>
                  <a:pt x="840397" y="446637"/>
                  <a:pt x="844483" y="446121"/>
                  <a:pt x="848198" y="445089"/>
                </a:cubicBezTo>
                <a:cubicBezTo>
                  <a:pt x="851913" y="444057"/>
                  <a:pt x="855112" y="442282"/>
                  <a:pt x="857795" y="439765"/>
                </a:cubicBezTo>
                <a:cubicBezTo>
                  <a:pt x="860477" y="437247"/>
                  <a:pt x="862541" y="433842"/>
                  <a:pt x="863986" y="429549"/>
                </a:cubicBezTo>
                <a:cubicBezTo>
                  <a:pt x="865430" y="425256"/>
                  <a:pt x="866153" y="419891"/>
                  <a:pt x="866153" y="413452"/>
                </a:cubicBezTo>
                <a:cubicBezTo>
                  <a:pt x="866153" y="406600"/>
                  <a:pt x="865389" y="401007"/>
                  <a:pt x="863862" y="396673"/>
                </a:cubicBezTo>
                <a:cubicBezTo>
                  <a:pt x="862335" y="392340"/>
                  <a:pt x="860230" y="388955"/>
                  <a:pt x="857547" y="386520"/>
                </a:cubicBezTo>
                <a:cubicBezTo>
                  <a:pt x="854864" y="384085"/>
                  <a:pt x="851686" y="382413"/>
                  <a:pt x="848012" y="381505"/>
                </a:cubicBezTo>
                <a:cubicBezTo>
                  <a:pt x="844339" y="380597"/>
                  <a:pt x="840315" y="380143"/>
                  <a:pt x="835939" y="380143"/>
                </a:cubicBezTo>
                <a:close/>
                <a:moveTo>
                  <a:pt x="727316" y="380143"/>
                </a:moveTo>
                <a:lnTo>
                  <a:pt x="727316" y="446637"/>
                </a:lnTo>
                <a:lnTo>
                  <a:pt x="740690" y="446637"/>
                </a:lnTo>
                <a:cubicBezTo>
                  <a:pt x="745147" y="446637"/>
                  <a:pt x="749233" y="446121"/>
                  <a:pt x="752948" y="445089"/>
                </a:cubicBezTo>
                <a:cubicBezTo>
                  <a:pt x="756663" y="444057"/>
                  <a:pt x="759862" y="442282"/>
                  <a:pt x="762545" y="439765"/>
                </a:cubicBezTo>
                <a:cubicBezTo>
                  <a:pt x="765227" y="437247"/>
                  <a:pt x="767291" y="433842"/>
                  <a:pt x="768736" y="429549"/>
                </a:cubicBezTo>
                <a:cubicBezTo>
                  <a:pt x="770180" y="425256"/>
                  <a:pt x="770903" y="419891"/>
                  <a:pt x="770903" y="413452"/>
                </a:cubicBezTo>
                <a:cubicBezTo>
                  <a:pt x="770903" y="406600"/>
                  <a:pt x="770139" y="401007"/>
                  <a:pt x="768612" y="396673"/>
                </a:cubicBezTo>
                <a:cubicBezTo>
                  <a:pt x="767085" y="392340"/>
                  <a:pt x="764980" y="388955"/>
                  <a:pt x="762297" y="386520"/>
                </a:cubicBezTo>
                <a:cubicBezTo>
                  <a:pt x="759614" y="384085"/>
                  <a:pt x="756436" y="382413"/>
                  <a:pt x="752762" y="381505"/>
                </a:cubicBezTo>
                <a:cubicBezTo>
                  <a:pt x="749089" y="380597"/>
                  <a:pt x="745065" y="380143"/>
                  <a:pt x="740690" y="380143"/>
                </a:cubicBezTo>
                <a:close/>
                <a:moveTo>
                  <a:pt x="1722269" y="378657"/>
                </a:moveTo>
                <a:cubicBezTo>
                  <a:pt x="1717069" y="378657"/>
                  <a:pt x="1712817" y="379359"/>
                  <a:pt x="1709515" y="380762"/>
                </a:cubicBezTo>
                <a:cubicBezTo>
                  <a:pt x="1706213" y="382165"/>
                  <a:pt x="1703634" y="384291"/>
                  <a:pt x="1701776" y="387139"/>
                </a:cubicBezTo>
                <a:cubicBezTo>
                  <a:pt x="1699919" y="389987"/>
                  <a:pt x="1698639" y="393598"/>
                  <a:pt x="1697938" y="397974"/>
                </a:cubicBezTo>
                <a:cubicBezTo>
                  <a:pt x="1697236" y="402349"/>
                  <a:pt x="1696885" y="407508"/>
                  <a:pt x="1696885" y="413452"/>
                </a:cubicBezTo>
                <a:cubicBezTo>
                  <a:pt x="1696885" y="419560"/>
                  <a:pt x="1697236" y="424802"/>
                  <a:pt x="1697938" y="429178"/>
                </a:cubicBezTo>
                <a:cubicBezTo>
                  <a:pt x="1698639" y="433553"/>
                  <a:pt x="1699919" y="437144"/>
                  <a:pt x="1701776" y="439950"/>
                </a:cubicBezTo>
                <a:cubicBezTo>
                  <a:pt x="1703634" y="442757"/>
                  <a:pt x="1706213" y="444821"/>
                  <a:pt x="1709515" y="446142"/>
                </a:cubicBezTo>
                <a:cubicBezTo>
                  <a:pt x="1712817" y="447462"/>
                  <a:pt x="1717069" y="448123"/>
                  <a:pt x="1722269" y="448123"/>
                </a:cubicBezTo>
                <a:cubicBezTo>
                  <a:pt x="1727552" y="448123"/>
                  <a:pt x="1731845" y="447462"/>
                  <a:pt x="1735147" y="446142"/>
                </a:cubicBezTo>
                <a:cubicBezTo>
                  <a:pt x="1738449" y="444821"/>
                  <a:pt x="1741029" y="442757"/>
                  <a:pt x="1742886" y="439950"/>
                </a:cubicBezTo>
                <a:cubicBezTo>
                  <a:pt x="1744744" y="437144"/>
                  <a:pt x="1746023" y="433553"/>
                  <a:pt x="1746725" y="429178"/>
                </a:cubicBezTo>
                <a:cubicBezTo>
                  <a:pt x="1747426" y="424802"/>
                  <a:pt x="1747777" y="419560"/>
                  <a:pt x="1747777" y="413452"/>
                </a:cubicBezTo>
                <a:cubicBezTo>
                  <a:pt x="1747777" y="407508"/>
                  <a:pt x="1747426" y="402349"/>
                  <a:pt x="1746725" y="397974"/>
                </a:cubicBezTo>
                <a:cubicBezTo>
                  <a:pt x="1746023" y="393598"/>
                  <a:pt x="1744744" y="389987"/>
                  <a:pt x="1742886" y="387139"/>
                </a:cubicBezTo>
                <a:cubicBezTo>
                  <a:pt x="1741029" y="384291"/>
                  <a:pt x="1738449" y="382165"/>
                  <a:pt x="1735147" y="380762"/>
                </a:cubicBezTo>
                <a:cubicBezTo>
                  <a:pt x="1731845" y="379359"/>
                  <a:pt x="1727552" y="378657"/>
                  <a:pt x="1722269" y="378657"/>
                </a:cubicBezTo>
                <a:close/>
                <a:moveTo>
                  <a:pt x="1522244" y="378657"/>
                </a:moveTo>
                <a:cubicBezTo>
                  <a:pt x="1517044" y="378657"/>
                  <a:pt x="1512792" y="379359"/>
                  <a:pt x="1509490" y="380762"/>
                </a:cubicBezTo>
                <a:cubicBezTo>
                  <a:pt x="1506188" y="382165"/>
                  <a:pt x="1503609" y="384291"/>
                  <a:pt x="1501751" y="387139"/>
                </a:cubicBezTo>
                <a:cubicBezTo>
                  <a:pt x="1499894" y="389987"/>
                  <a:pt x="1498614" y="393598"/>
                  <a:pt x="1497913" y="397974"/>
                </a:cubicBezTo>
                <a:cubicBezTo>
                  <a:pt x="1497211" y="402349"/>
                  <a:pt x="1496860" y="407508"/>
                  <a:pt x="1496860" y="413452"/>
                </a:cubicBezTo>
                <a:cubicBezTo>
                  <a:pt x="1496860" y="419560"/>
                  <a:pt x="1497211" y="424802"/>
                  <a:pt x="1497913" y="429178"/>
                </a:cubicBezTo>
                <a:cubicBezTo>
                  <a:pt x="1498614" y="433553"/>
                  <a:pt x="1499894" y="437144"/>
                  <a:pt x="1501751" y="439950"/>
                </a:cubicBezTo>
                <a:cubicBezTo>
                  <a:pt x="1503609" y="442757"/>
                  <a:pt x="1506188" y="444821"/>
                  <a:pt x="1509490" y="446142"/>
                </a:cubicBezTo>
                <a:cubicBezTo>
                  <a:pt x="1512792" y="447462"/>
                  <a:pt x="1517044" y="448123"/>
                  <a:pt x="1522244" y="448123"/>
                </a:cubicBezTo>
                <a:cubicBezTo>
                  <a:pt x="1527528" y="448123"/>
                  <a:pt x="1531820" y="447462"/>
                  <a:pt x="1535122" y="446142"/>
                </a:cubicBezTo>
                <a:cubicBezTo>
                  <a:pt x="1538424" y="444821"/>
                  <a:pt x="1541004" y="442757"/>
                  <a:pt x="1542861" y="439950"/>
                </a:cubicBezTo>
                <a:cubicBezTo>
                  <a:pt x="1544719" y="437144"/>
                  <a:pt x="1545998" y="433553"/>
                  <a:pt x="1546700" y="429178"/>
                </a:cubicBezTo>
                <a:cubicBezTo>
                  <a:pt x="1547401" y="424802"/>
                  <a:pt x="1547752" y="419560"/>
                  <a:pt x="1547752" y="413452"/>
                </a:cubicBezTo>
                <a:cubicBezTo>
                  <a:pt x="1547752" y="407508"/>
                  <a:pt x="1547401" y="402349"/>
                  <a:pt x="1546700" y="397974"/>
                </a:cubicBezTo>
                <a:cubicBezTo>
                  <a:pt x="1545998" y="393598"/>
                  <a:pt x="1544719" y="389987"/>
                  <a:pt x="1542861" y="387139"/>
                </a:cubicBezTo>
                <a:cubicBezTo>
                  <a:pt x="1541004" y="384291"/>
                  <a:pt x="1538424" y="382165"/>
                  <a:pt x="1535122" y="380762"/>
                </a:cubicBezTo>
                <a:cubicBezTo>
                  <a:pt x="1531820" y="379359"/>
                  <a:pt x="1527528" y="378657"/>
                  <a:pt x="1522244" y="378657"/>
                </a:cubicBezTo>
                <a:close/>
                <a:moveTo>
                  <a:pt x="1093619" y="378657"/>
                </a:moveTo>
                <a:cubicBezTo>
                  <a:pt x="1088419" y="378657"/>
                  <a:pt x="1084167" y="379359"/>
                  <a:pt x="1080865" y="380762"/>
                </a:cubicBezTo>
                <a:cubicBezTo>
                  <a:pt x="1077563" y="382165"/>
                  <a:pt x="1074984" y="384291"/>
                  <a:pt x="1073126" y="387139"/>
                </a:cubicBezTo>
                <a:cubicBezTo>
                  <a:pt x="1071269" y="389987"/>
                  <a:pt x="1069989" y="393598"/>
                  <a:pt x="1069288" y="397974"/>
                </a:cubicBezTo>
                <a:cubicBezTo>
                  <a:pt x="1068586" y="402349"/>
                  <a:pt x="1068235" y="407508"/>
                  <a:pt x="1068235" y="413452"/>
                </a:cubicBezTo>
                <a:cubicBezTo>
                  <a:pt x="1068235" y="419560"/>
                  <a:pt x="1068586" y="424802"/>
                  <a:pt x="1069288" y="429178"/>
                </a:cubicBezTo>
                <a:cubicBezTo>
                  <a:pt x="1069989" y="433553"/>
                  <a:pt x="1071269" y="437144"/>
                  <a:pt x="1073126" y="439950"/>
                </a:cubicBezTo>
                <a:cubicBezTo>
                  <a:pt x="1074984" y="442757"/>
                  <a:pt x="1077563" y="444821"/>
                  <a:pt x="1080865" y="446142"/>
                </a:cubicBezTo>
                <a:cubicBezTo>
                  <a:pt x="1084167" y="447462"/>
                  <a:pt x="1088419" y="448123"/>
                  <a:pt x="1093619" y="448123"/>
                </a:cubicBezTo>
                <a:cubicBezTo>
                  <a:pt x="1098902" y="448123"/>
                  <a:pt x="1103195" y="447462"/>
                  <a:pt x="1106497" y="446142"/>
                </a:cubicBezTo>
                <a:cubicBezTo>
                  <a:pt x="1109799" y="444821"/>
                  <a:pt x="1112379" y="442757"/>
                  <a:pt x="1114236" y="439950"/>
                </a:cubicBezTo>
                <a:cubicBezTo>
                  <a:pt x="1116094" y="437144"/>
                  <a:pt x="1117373" y="433553"/>
                  <a:pt x="1118075" y="429178"/>
                </a:cubicBezTo>
                <a:cubicBezTo>
                  <a:pt x="1118776" y="424802"/>
                  <a:pt x="1119127" y="419560"/>
                  <a:pt x="1119127" y="413452"/>
                </a:cubicBezTo>
                <a:cubicBezTo>
                  <a:pt x="1119127" y="407508"/>
                  <a:pt x="1118776" y="402349"/>
                  <a:pt x="1118075" y="397974"/>
                </a:cubicBezTo>
                <a:cubicBezTo>
                  <a:pt x="1117373" y="393598"/>
                  <a:pt x="1116094" y="389987"/>
                  <a:pt x="1114236" y="387139"/>
                </a:cubicBezTo>
                <a:cubicBezTo>
                  <a:pt x="1112379" y="384291"/>
                  <a:pt x="1109799" y="382165"/>
                  <a:pt x="1106497" y="380762"/>
                </a:cubicBezTo>
                <a:cubicBezTo>
                  <a:pt x="1103195" y="379359"/>
                  <a:pt x="1098902" y="378657"/>
                  <a:pt x="1093619" y="378657"/>
                </a:cubicBezTo>
                <a:close/>
                <a:moveTo>
                  <a:pt x="2125872" y="370484"/>
                </a:moveTo>
                <a:lnTo>
                  <a:pt x="2173668" y="370484"/>
                </a:lnTo>
                <a:lnTo>
                  <a:pt x="2173668" y="380390"/>
                </a:lnTo>
                <a:lnTo>
                  <a:pt x="2137016" y="380390"/>
                </a:lnTo>
                <a:lnTo>
                  <a:pt x="2137016" y="407013"/>
                </a:lnTo>
                <a:lnTo>
                  <a:pt x="2171192" y="407013"/>
                </a:lnTo>
                <a:lnTo>
                  <a:pt x="2171192" y="416424"/>
                </a:lnTo>
                <a:lnTo>
                  <a:pt x="2137016" y="416424"/>
                </a:lnTo>
                <a:lnTo>
                  <a:pt x="2137016" y="446389"/>
                </a:lnTo>
                <a:lnTo>
                  <a:pt x="2176764" y="446389"/>
                </a:lnTo>
                <a:lnTo>
                  <a:pt x="2176764" y="456419"/>
                </a:lnTo>
                <a:lnTo>
                  <a:pt x="2125872" y="456419"/>
                </a:lnTo>
                <a:close/>
                <a:moveTo>
                  <a:pt x="2030622" y="370484"/>
                </a:moveTo>
                <a:lnTo>
                  <a:pt x="2052415" y="370484"/>
                </a:lnTo>
                <a:cubicBezTo>
                  <a:pt x="2058441" y="370484"/>
                  <a:pt x="2063539" y="370918"/>
                  <a:pt x="2067708" y="371785"/>
                </a:cubicBezTo>
                <a:cubicBezTo>
                  <a:pt x="2071876" y="372651"/>
                  <a:pt x="2075261" y="374075"/>
                  <a:pt x="2077861" y="376057"/>
                </a:cubicBezTo>
                <a:cubicBezTo>
                  <a:pt x="2080462" y="378038"/>
                  <a:pt x="2082340" y="380659"/>
                  <a:pt x="2083495" y="383920"/>
                </a:cubicBezTo>
                <a:cubicBezTo>
                  <a:pt x="2084651" y="387180"/>
                  <a:pt x="2085229" y="391163"/>
                  <a:pt x="2085229" y="395869"/>
                </a:cubicBezTo>
                <a:cubicBezTo>
                  <a:pt x="2085229" y="403298"/>
                  <a:pt x="2083784" y="408932"/>
                  <a:pt x="2080895" y="412771"/>
                </a:cubicBezTo>
                <a:cubicBezTo>
                  <a:pt x="2078006" y="416609"/>
                  <a:pt x="2073589" y="419189"/>
                  <a:pt x="2067646" y="420510"/>
                </a:cubicBezTo>
                <a:lnTo>
                  <a:pt x="2093401" y="456419"/>
                </a:lnTo>
                <a:lnTo>
                  <a:pt x="2080276" y="456419"/>
                </a:lnTo>
                <a:lnTo>
                  <a:pt x="2056625" y="421748"/>
                </a:lnTo>
                <a:cubicBezTo>
                  <a:pt x="2055965" y="421831"/>
                  <a:pt x="2055284" y="421872"/>
                  <a:pt x="2054582" y="421872"/>
                </a:cubicBezTo>
                <a:cubicBezTo>
                  <a:pt x="2053881" y="421872"/>
                  <a:pt x="2053158" y="421872"/>
                  <a:pt x="2052415" y="421872"/>
                </a:cubicBezTo>
                <a:lnTo>
                  <a:pt x="2041766" y="421872"/>
                </a:lnTo>
                <a:lnTo>
                  <a:pt x="2041766" y="456419"/>
                </a:lnTo>
                <a:lnTo>
                  <a:pt x="2030622" y="456419"/>
                </a:lnTo>
                <a:close/>
                <a:moveTo>
                  <a:pt x="1954422" y="370484"/>
                </a:moveTo>
                <a:lnTo>
                  <a:pt x="2002218" y="370484"/>
                </a:lnTo>
                <a:lnTo>
                  <a:pt x="2002218" y="380390"/>
                </a:lnTo>
                <a:lnTo>
                  <a:pt x="1965566" y="380390"/>
                </a:lnTo>
                <a:lnTo>
                  <a:pt x="1965566" y="407013"/>
                </a:lnTo>
                <a:lnTo>
                  <a:pt x="1999742" y="407013"/>
                </a:lnTo>
                <a:lnTo>
                  <a:pt x="1999742" y="416424"/>
                </a:lnTo>
                <a:lnTo>
                  <a:pt x="1965566" y="416424"/>
                </a:lnTo>
                <a:lnTo>
                  <a:pt x="1965566" y="446389"/>
                </a:lnTo>
                <a:lnTo>
                  <a:pt x="2005314" y="446389"/>
                </a:lnTo>
                <a:lnTo>
                  <a:pt x="2005314" y="456419"/>
                </a:lnTo>
                <a:lnTo>
                  <a:pt x="1954422" y="456419"/>
                </a:lnTo>
                <a:close/>
                <a:moveTo>
                  <a:pt x="1859172" y="370484"/>
                </a:moveTo>
                <a:lnTo>
                  <a:pt x="1870316" y="370484"/>
                </a:lnTo>
                <a:lnTo>
                  <a:pt x="1870316" y="405527"/>
                </a:lnTo>
                <a:lnTo>
                  <a:pt x="1912788" y="405527"/>
                </a:lnTo>
                <a:lnTo>
                  <a:pt x="1912788" y="370484"/>
                </a:lnTo>
                <a:lnTo>
                  <a:pt x="1924056" y="370484"/>
                </a:lnTo>
                <a:lnTo>
                  <a:pt x="1924056" y="456419"/>
                </a:lnTo>
                <a:lnTo>
                  <a:pt x="1912788" y="456419"/>
                </a:lnTo>
                <a:lnTo>
                  <a:pt x="1912788" y="414814"/>
                </a:lnTo>
                <a:lnTo>
                  <a:pt x="1870316" y="414814"/>
                </a:lnTo>
                <a:lnTo>
                  <a:pt x="1870316" y="456419"/>
                </a:lnTo>
                <a:lnTo>
                  <a:pt x="1859172" y="456419"/>
                </a:lnTo>
                <a:close/>
                <a:moveTo>
                  <a:pt x="1411497" y="370484"/>
                </a:moveTo>
                <a:lnTo>
                  <a:pt x="1422641" y="370484"/>
                </a:lnTo>
                <a:lnTo>
                  <a:pt x="1422641" y="446389"/>
                </a:lnTo>
                <a:lnTo>
                  <a:pt x="1459913" y="446389"/>
                </a:lnTo>
                <a:lnTo>
                  <a:pt x="1459913" y="456419"/>
                </a:lnTo>
                <a:lnTo>
                  <a:pt x="1411497" y="456419"/>
                </a:lnTo>
                <a:close/>
                <a:moveTo>
                  <a:pt x="1259097" y="370484"/>
                </a:moveTo>
                <a:lnTo>
                  <a:pt x="1280890" y="370484"/>
                </a:lnTo>
                <a:cubicBezTo>
                  <a:pt x="1286916" y="370484"/>
                  <a:pt x="1292014" y="370918"/>
                  <a:pt x="1296183" y="371785"/>
                </a:cubicBezTo>
                <a:cubicBezTo>
                  <a:pt x="1300351" y="372651"/>
                  <a:pt x="1303736" y="374075"/>
                  <a:pt x="1306336" y="376057"/>
                </a:cubicBezTo>
                <a:cubicBezTo>
                  <a:pt x="1308937" y="378038"/>
                  <a:pt x="1310815" y="380659"/>
                  <a:pt x="1311970" y="383920"/>
                </a:cubicBezTo>
                <a:cubicBezTo>
                  <a:pt x="1313126" y="387180"/>
                  <a:pt x="1313704" y="391163"/>
                  <a:pt x="1313704" y="395869"/>
                </a:cubicBezTo>
                <a:cubicBezTo>
                  <a:pt x="1313704" y="403298"/>
                  <a:pt x="1312259" y="408932"/>
                  <a:pt x="1309370" y="412771"/>
                </a:cubicBezTo>
                <a:cubicBezTo>
                  <a:pt x="1306481" y="416609"/>
                  <a:pt x="1302064" y="419189"/>
                  <a:pt x="1296121" y="420510"/>
                </a:cubicBezTo>
                <a:lnTo>
                  <a:pt x="1321876" y="456419"/>
                </a:lnTo>
                <a:lnTo>
                  <a:pt x="1308751" y="456419"/>
                </a:lnTo>
                <a:lnTo>
                  <a:pt x="1285100" y="421748"/>
                </a:lnTo>
                <a:cubicBezTo>
                  <a:pt x="1284440" y="421831"/>
                  <a:pt x="1283759" y="421872"/>
                  <a:pt x="1283057" y="421872"/>
                </a:cubicBezTo>
                <a:cubicBezTo>
                  <a:pt x="1282356" y="421872"/>
                  <a:pt x="1281633" y="421872"/>
                  <a:pt x="1280890" y="421872"/>
                </a:cubicBezTo>
                <a:lnTo>
                  <a:pt x="1270241" y="421872"/>
                </a:lnTo>
                <a:lnTo>
                  <a:pt x="1270241" y="456419"/>
                </a:lnTo>
                <a:lnTo>
                  <a:pt x="1259097" y="456419"/>
                </a:lnTo>
                <a:close/>
                <a:moveTo>
                  <a:pt x="1163476" y="370484"/>
                </a:moveTo>
                <a:lnTo>
                  <a:pt x="1174496" y="370484"/>
                </a:lnTo>
                <a:lnTo>
                  <a:pt x="1174496" y="426206"/>
                </a:lnTo>
                <a:cubicBezTo>
                  <a:pt x="1174496" y="430333"/>
                  <a:pt x="1174868" y="433780"/>
                  <a:pt x="1175610" y="436545"/>
                </a:cubicBezTo>
                <a:cubicBezTo>
                  <a:pt x="1176353" y="439311"/>
                  <a:pt x="1177571" y="441519"/>
                  <a:pt x="1179263" y="443170"/>
                </a:cubicBezTo>
                <a:cubicBezTo>
                  <a:pt x="1180956" y="444821"/>
                  <a:pt x="1183164" y="446018"/>
                  <a:pt x="1185888" y="446761"/>
                </a:cubicBezTo>
                <a:cubicBezTo>
                  <a:pt x="1188612" y="447504"/>
                  <a:pt x="1191955" y="447875"/>
                  <a:pt x="1195918" y="447875"/>
                </a:cubicBezTo>
                <a:cubicBezTo>
                  <a:pt x="1200045" y="447875"/>
                  <a:pt x="1203492" y="447504"/>
                  <a:pt x="1206257" y="446761"/>
                </a:cubicBezTo>
                <a:cubicBezTo>
                  <a:pt x="1209023" y="446018"/>
                  <a:pt x="1211231" y="444821"/>
                  <a:pt x="1212882" y="443170"/>
                </a:cubicBezTo>
                <a:cubicBezTo>
                  <a:pt x="1214533" y="441519"/>
                  <a:pt x="1215688" y="439311"/>
                  <a:pt x="1216349" y="436545"/>
                </a:cubicBezTo>
                <a:cubicBezTo>
                  <a:pt x="1217009" y="433780"/>
                  <a:pt x="1217339" y="430333"/>
                  <a:pt x="1217339" y="426206"/>
                </a:cubicBezTo>
                <a:lnTo>
                  <a:pt x="1217339" y="370484"/>
                </a:lnTo>
                <a:lnTo>
                  <a:pt x="1228360" y="370484"/>
                </a:lnTo>
                <a:lnTo>
                  <a:pt x="1228360" y="428682"/>
                </a:lnTo>
                <a:cubicBezTo>
                  <a:pt x="1228360" y="438836"/>
                  <a:pt x="1225636" y="446203"/>
                  <a:pt x="1220187" y="450785"/>
                </a:cubicBezTo>
                <a:cubicBezTo>
                  <a:pt x="1214739" y="455367"/>
                  <a:pt x="1206608" y="457657"/>
                  <a:pt x="1195794" y="457657"/>
                </a:cubicBezTo>
                <a:cubicBezTo>
                  <a:pt x="1184980" y="457657"/>
                  <a:pt x="1176890" y="455449"/>
                  <a:pt x="1171524" y="451033"/>
                </a:cubicBezTo>
                <a:cubicBezTo>
                  <a:pt x="1166159" y="446616"/>
                  <a:pt x="1163476" y="439166"/>
                  <a:pt x="1163476" y="428682"/>
                </a:cubicBezTo>
                <a:close/>
                <a:moveTo>
                  <a:pt x="962698" y="370484"/>
                </a:moveTo>
                <a:lnTo>
                  <a:pt x="975576" y="370484"/>
                </a:lnTo>
                <a:lnTo>
                  <a:pt x="998731" y="409366"/>
                </a:lnTo>
                <a:lnTo>
                  <a:pt x="999474" y="409366"/>
                </a:lnTo>
                <a:lnTo>
                  <a:pt x="1022506" y="370484"/>
                </a:lnTo>
                <a:lnTo>
                  <a:pt x="1034764" y="370484"/>
                </a:lnTo>
                <a:lnTo>
                  <a:pt x="1004180" y="419395"/>
                </a:lnTo>
                <a:lnTo>
                  <a:pt x="1004180" y="456419"/>
                </a:lnTo>
                <a:lnTo>
                  <a:pt x="993035" y="456419"/>
                </a:lnTo>
                <a:lnTo>
                  <a:pt x="993035" y="419519"/>
                </a:lnTo>
                <a:close/>
                <a:moveTo>
                  <a:pt x="811422" y="370484"/>
                </a:moveTo>
                <a:lnTo>
                  <a:pt x="836187" y="370484"/>
                </a:lnTo>
                <a:cubicBezTo>
                  <a:pt x="842378" y="370484"/>
                  <a:pt x="848012" y="371042"/>
                  <a:pt x="853089" y="372156"/>
                </a:cubicBezTo>
                <a:cubicBezTo>
                  <a:pt x="858166" y="373271"/>
                  <a:pt x="862521" y="375396"/>
                  <a:pt x="866153" y="378533"/>
                </a:cubicBezTo>
                <a:cubicBezTo>
                  <a:pt x="869785" y="381670"/>
                  <a:pt x="872612" y="386045"/>
                  <a:pt x="874635" y="391659"/>
                </a:cubicBezTo>
                <a:cubicBezTo>
                  <a:pt x="876657" y="397272"/>
                  <a:pt x="877669" y="404536"/>
                  <a:pt x="877669" y="413452"/>
                </a:cubicBezTo>
                <a:cubicBezTo>
                  <a:pt x="877669" y="421789"/>
                  <a:pt x="876657" y="428703"/>
                  <a:pt x="874635" y="434192"/>
                </a:cubicBezTo>
                <a:cubicBezTo>
                  <a:pt x="872612" y="439682"/>
                  <a:pt x="869785" y="444078"/>
                  <a:pt x="866153" y="447380"/>
                </a:cubicBezTo>
                <a:cubicBezTo>
                  <a:pt x="862521" y="450682"/>
                  <a:pt x="858166" y="453014"/>
                  <a:pt x="853089" y="454376"/>
                </a:cubicBezTo>
                <a:cubicBezTo>
                  <a:pt x="848012" y="455738"/>
                  <a:pt x="842378" y="456419"/>
                  <a:pt x="836187" y="456419"/>
                </a:cubicBezTo>
                <a:lnTo>
                  <a:pt x="811422" y="456419"/>
                </a:lnTo>
                <a:close/>
                <a:moveTo>
                  <a:pt x="716172" y="370484"/>
                </a:moveTo>
                <a:lnTo>
                  <a:pt x="740937" y="370484"/>
                </a:lnTo>
                <a:cubicBezTo>
                  <a:pt x="747128" y="370484"/>
                  <a:pt x="752762" y="371042"/>
                  <a:pt x="757839" y="372156"/>
                </a:cubicBezTo>
                <a:cubicBezTo>
                  <a:pt x="762916" y="373271"/>
                  <a:pt x="767271" y="375396"/>
                  <a:pt x="770903" y="378533"/>
                </a:cubicBezTo>
                <a:cubicBezTo>
                  <a:pt x="774535" y="381670"/>
                  <a:pt x="777362" y="386045"/>
                  <a:pt x="779385" y="391659"/>
                </a:cubicBezTo>
                <a:cubicBezTo>
                  <a:pt x="781407" y="397272"/>
                  <a:pt x="782419" y="404536"/>
                  <a:pt x="782419" y="413452"/>
                </a:cubicBezTo>
                <a:cubicBezTo>
                  <a:pt x="782419" y="421789"/>
                  <a:pt x="781407" y="428703"/>
                  <a:pt x="779385" y="434192"/>
                </a:cubicBezTo>
                <a:cubicBezTo>
                  <a:pt x="777362" y="439682"/>
                  <a:pt x="774535" y="444078"/>
                  <a:pt x="770903" y="447380"/>
                </a:cubicBezTo>
                <a:cubicBezTo>
                  <a:pt x="767271" y="450682"/>
                  <a:pt x="762916" y="453014"/>
                  <a:pt x="757839" y="454376"/>
                </a:cubicBezTo>
                <a:cubicBezTo>
                  <a:pt x="752762" y="455738"/>
                  <a:pt x="747128" y="456419"/>
                  <a:pt x="740937" y="456419"/>
                </a:cubicBezTo>
                <a:lnTo>
                  <a:pt x="716172" y="456419"/>
                </a:lnTo>
                <a:close/>
                <a:moveTo>
                  <a:pt x="643458" y="370484"/>
                </a:moveTo>
                <a:lnTo>
                  <a:pt x="658317" y="370484"/>
                </a:lnTo>
                <a:lnTo>
                  <a:pt x="690759" y="456419"/>
                </a:lnTo>
                <a:lnTo>
                  <a:pt x="678996" y="456419"/>
                </a:lnTo>
                <a:lnTo>
                  <a:pt x="669709" y="430787"/>
                </a:lnTo>
                <a:lnTo>
                  <a:pt x="631695" y="430787"/>
                </a:lnTo>
                <a:lnTo>
                  <a:pt x="622284" y="456419"/>
                </a:lnTo>
                <a:lnTo>
                  <a:pt x="610892" y="456419"/>
                </a:lnTo>
                <a:close/>
                <a:moveTo>
                  <a:pt x="1722269" y="369246"/>
                </a:moveTo>
                <a:cubicBezTo>
                  <a:pt x="1728378" y="369246"/>
                  <a:pt x="1733744" y="369927"/>
                  <a:pt x="1738367" y="371289"/>
                </a:cubicBezTo>
                <a:cubicBezTo>
                  <a:pt x="1742989" y="372651"/>
                  <a:pt x="1746848" y="375025"/>
                  <a:pt x="1749944" y="378409"/>
                </a:cubicBezTo>
                <a:cubicBezTo>
                  <a:pt x="1753040" y="381794"/>
                  <a:pt x="1755372" y="386313"/>
                  <a:pt x="1756940" y="391968"/>
                </a:cubicBezTo>
                <a:cubicBezTo>
                  <a:pt x="1758509" y="397623"/>
                  <a:pt x="1759293" y="404784"/>
                  <a:pt x="1759293" y="413452"/>
                </a:cubicBezTo>
                <a:cubicBezTo>
                  <a:pt x="1759293" y="422120"/>
                  <a:pt x="1758509" y="429301"/>
                  <a:pt x="1756940" y="434997"/>
                </a:cubicBezTo>
                <a:cubicBezTo>
                  <a:pt x="1755372" y="440693"/>
                  <a:pt x="1753040" y="445213"/>
                  <a:pt x="1749944" y="448556"/>
                </a:cubicBezTo>
                <a:cubicBezTo>
                  <a:pt x="1746848" y="451899"/>
                  <a:pt x="1742989" y="454252"/>
                  <a:pt x="1738367" y="455614"/>
                </a:cubicBezTo>
                <a:cubicBezTo>
                  <a:pt x="1733744" y="456976"/>
                  <a:pt x="1728378" y="457657"/>
                  <a:pt x="1722269" y="457657"/>
                </a:cubicBezTo>
                <a:cubicBezTo>
                  <a:pt x="1716161" y="457657"/>
                  <a:pt x="1710815" y="456976"/>
                  <a:pt x="1706234" y="455614"/>
                </a:cubicBezTo>
                <a:cubicBezTo>
                  <a:pt x="1701652" y="454252"/>
                  <a:pt x="1697793" y="451899"/>
                  <a:pt x="1694656" y="448556"/>
                </a:cubicBezTo>
                <a:cubicBezTo>
                  <a:pt x="1691519" y="445213"/>
                  <a:pt x="1689167" y="440693"/>
                  <a:pt x="1687598" y="434997"/>
                </a:cubicBezTo>
                <a:cubicBezTo>
                  <a:pt x="1686030" y="429301"/>
                  <a:pt x="1685246" y="422120"/>
                  <a:pt x="1685246" y="413452"/>
                </a:cubicBezTo>
                <a:cubicBezTo>
                  <a:pt x="1685246" y="404784"/>
                  <a:pt x="1686030" y="397623"/>
                  <a:pt x="1687598" y="391968"/>
                </a:cubicBezTo>
                <a:cubicBezTo>
                  <a:pt x="1689167" y="386313"/>
                  <a:pt x="1691519" y="381794"/>
                  <a:pt x="1694656" y="378409"/>
                </a:cubicBezTo>
                <a:cubicBezTo>
                  <a:pt x="1697793" y="375025"/>
                  <a:pt x="1701652" y="372651"/>
                  <a:pt x="1706234" y="371289"/>
                </a:cubicBezTo>
                <a:cubicBezTo>
                  <a:pt x="1710815" y="369927"/>
                  <a:pt x="1716161" y="369246"/>
                  <a:pt x="1722269" y="369246"/>
                </a:cubicBezTo>
                <a:close/>
                <a:moveTo>
                  <a:pt x="1631477" y="369246"/>
                </a:moveTo>
                <a:cubicBezTo>
                  <a:pt x="1633458" y="369246"/>
                  <a:pt x="1635501" y="369329"/>
                  <a:pt x="1637606" y="369494"/>
                </a:cubicBezTo>
                <a:cubicBezTo>
                  <a:pt x="1639711" y="369659"/>
                  <a:pt x="1641754" y="369886"/>
                  <a:pt x="1643736" y="370175"/>
                </a:cubicBezTo>
                <a:cubicBezTo>
                  <a:pt x="1645717" y="370464"/>
                  <a:pt x="1647595" y="370815"/>
                  <a:pt x="1649370" y="371227"/>
                </a:cubicBezTo>
                <a:cubicBezTo>
                  <a:pt x="1651145" y="371640"/>
                  <a:pt x="1652651" y="372094"/>
                  <a:pt x="1653889" y="372590"/>
                </a:cubicBezTo>
                <a:lnTo>
                  <a:pt x="1653889" y="382496"/>
                </a:lnTo>
                <a:cubicBezTo>
                  <a:pt x="1651000" y="381340"/>
                  <a:pt x="1647719" y="380473"/>
                  <a:pt x="1644045" y="379895"/>
                </a:cubicBezTo>
                <a:cubicBezTo>
                  <a:pt x="1640372" y="379317"/>
                  <a:pt x="1636347" y="379028"/>
                  <a:pt x="1631972" y="379028"/>
                </a:cubicBezTo>
                <a:cubicBezTo>
                  <a:pt x="1627184" y="379028"/>
                  <a:pt x="1622912" y="379524"/>
                  <a:pt x="1619156" y="380514"/>
                </a:cubicBezTo>
                <a:cubicBezTo>
                  <a:pt x="1615400" y="381505"/>
                  <a:pt x="1612222" y="383280"/>
                  <a:pt x="1609622" y="385839"/>
                </a:cubicBezTo>
                <a:cubicBezTo>
                  <a:pt x="1607022" y="388398"/>
                  <a:pt x="1605040" y="391906"/>
                  <a:pt x="1603678" y="396364"/>
                </a:cubicBezTo>
                <a:cubicBezTo>
                  <a:pt x="1602316" y="400822"/>
                  <a:pt x="1601635" y="406518"/>
                  <a:pt x="1601635" y="413452"/>
                </a:cubicBezTo>
                <a:cubicBezTo>
                  <a:pt x="1601635" y="420799"/>
                  <a:pt x="1602275" y="426722"/>
                  <a:pt x="1603554" y="431221"/>
                </a:cubicBezTo>
                <a:cubicBezTo>
                  <a:pt x="1604834" y="435720"/>
                  <a:pt x="1606753" y="439207"/>
                  <a:pt x="1609312" y="441684"/>
                </a:cubicBezTo>
                <a:cubicBezTo>
                  <a:pt x="1611871" y="444160"/>
                  <a:pt x="1614988" y="445832"/>
                  <a:pt x="1618661" y="446699"/>
                </a:cubicBezTo>
                <a:cubicBezTo>
                  <a:pt x="1622335" y="447566"/>
                  <a:pt x="1626607" y="447999"/>
                  <a:pt x="1631477" y="447999"/>
                </a:cubicBezTo>
                <a:cubicBezTo>
                  <a:pt x="1633458" y="447999"/>
                  <a:pt x="1635790" y="447875"/>
                  <a:pt x="1638473" y="447627"/>
                </a:cubicBezTo>
                <a:cubicBezTo>
                  <a:pt x="1641156" y="447380"/>
                  <a:pt x="1643488" y="446967"/>
                  <a:pt x="1645469" y="446389"/>
                </a:cubicBezTo>
                <a:lnTo>
                  <a:pt x="1645469" y="419767"/>
                </a:lnTo>
                <a:lnTo>
                  <a:pt x="1628258" y="419767"/>
                </a:lnTo>
                <a:lnTo>
                  <a:pt x="1628258" y="410356"/>
                </a:lnTo>
                <a:lnTo>
                  <a:pt x="1656118" y="410356"/>
                </a:lnTo>
                <a:lnTo>
                  <a:pt x="1656118" y="454066"/>
                </a:lnTo>
                <a:cubicBezTo>
                  <a:pt x="1652981" y="455057"/>
                  <a:pt x="1649246" y="455903"/>
                  <a:pt x="1644912" y="456605"/>
                </a:cubicBezTo>
                <a:cubicBezTo>
                  <a:pt x="1640578" y="457306"/>
                  <a:pt x="1635687" y="457657"/>
                  <a:pt x="1630239" y="457657"/>
                </a:cubicBezTo>
                <a:cubicBezTo>
                  <a:pt x="1623965" y="457657"/>
                  <a:pt x="1618352" y="457038"/>
                  <a:pt x="1613398" y="455800"/>
                </a:cubicBezTo>
                <a:cubicBezTo>
                  <a:pt x="1608446" y="454562"/>
                  <a:pt x="1604235" y="452312"/>
                  <a:pt x="1600768" y="449051"/>
                </a:cubicBezTo>
                <a:cubicBezTo>
                  <a:pt x="1597301" y="445791"/>
                  <a:pt x="1594639" y="441292"/>
                  <a:pt x="1592782" y="435555"/>
                </a:cubicBezTo>
                <a:cubicBezTo>
                  <a:pt x="1590924" y="429817"/>
                  <a:pt x="1589996" y="422450"/>
                  <a:pt x="1589996" y="413452"/>
                </a:cubicBezTo>
                <a:cubicBezTo>
                  <a:pt x="1589996" y="405197"/>
                  <a:pt x="1590945" y="398242"/>
                  <a:pt x="1592844" y="392587"/>
                </a:cubicBezTo>
                <a:cubicBezTo>
                  <a:pt x="1594742" y="386933"/>
                  <a:pt x="1597466" y="382372"/>
                  <a:pt x="1601016" y="378905"/>
                </a:cubicBezTo>
                <a:cubicBezTo>
                  <a:pt x="1604566" y="375437"/>
                  <a:pt x="1608920" y="372961"/>
                  <a:pt x="1614080" y="371475"/>
                </a:cubicBezTo>
                <a:cubicBezTo>
                  <a:pt x="1619239" y="369989"/>
                  <a:pt x="1625038" y="369246"/>
                  <a:pt x="1631477" y="369246"/>
                </a:cubicBezTo>
                <a:close/>
                <a:moveTo>
                  <a:pt x="1522244" y="369246"/>
                </a:moveTo>
                <a:cubicBezTo>
                  <a:pt x="1528353" y="369246"/>
                  <a:pt x="1533719" y="369927"/>
                  <a:pt x="1538342" y="371289"/>
                </a:cubicBezTo>
                <a:cubicBezTo>
                  <a:pt x="1542964" y="372651"/>
                  <a:pt x="1546824" y="375025"/>
                  <a:pt x="1549919" y="378409"/>
                </a:cubicBezTo>
                <a:cubicBezTo>
                  <a:pt x="1553015" y="381794"/>
                  <a:pt x="1555347" y="386313"/>
                  <a:pt x="1556915" y="391968"/>
                </a:cubicBezTo>
                <a:cubicBezTo>
                  <a:pt x="1558484" y="397623"/>
                  <a:pt x="1559268" y="404784"/>
                  <a:pt x="1559268" y="413452"/>
                </a:cubicBezTo>
                <a:cubicBezTo>
                  <a:pt x="1559268" y="422120"/>
                  <a:pt x="1558484" y="429301"/>
                  <a:pt x="1556915" y="434997"/>
                </a:cubicBezTo>
                <a:cubicBezTo>
                  <a:pt x="1555347" y="440693"/>
                  <a:pt x="1553015" y="445213"/>
                  <a:pt x="1549919" y="448556"/>
                </a:cubicBezTo>
                <a:cubicBezTo>
                  <a:pt x="1546824" y="451899"/>
                  <a:pt x="1542964" y="454252"/>
                  <a:pt x="1538342" y="455614"/>
                </a:cubicBezTo>
                <a:cubicBezTo>
                  <a:pt x="1533719" y="456976"/>
                  <a:pt x="1528353" y="457657"/>
                  <a:pt x="1522244" y="457657"/>
                </a:cubicBezTo>
                <a:cubicBezTo>
                  <a:pt x="1516136" y="457657"/>
                  <a:pt x="1510791" y="456976"/>
                  <a:pt x="1506209" y="455614"/>
                </a:cubicBezTo>
                <a:cubicBezTo>
                  <a:pt x="1501627" y="454252"/>
                  <a:pt x="1497768" y="451899"/>
                  <a:pt x="1494631" y="448556"/>
                </a:cubicBezTo>
                <a:cubicBezTo>
                  <a:pt x="1491494" y="445213"/>
                  <a:pt x="1489142" y="440693"/>
                  <a:pt x="1487573" y="434997"/>
                </a:cubicBezTo>
                <a:cubicBezTo>
                  <a:pt x="1486005" y="429301"/>
                  <a:pt x="1485221" y="422120"/>
                  <a:pt x="1485221" y="413452"/>
                </a:cubicBezTo>
                <a:cubicBezTo>
                  <a:pt x="1485221" y="404784"/>
                  <a:pt x="1486005" y="397623"/>
                  <a:pt x="1487573" y="391968"/>
                </a:cubicBezTo>
                <a:cubicBezTo>
                  <a:pt x="1489142" y="386313"/>
                  <a:pt x="1491494" y="381794"/>
                  <a:pt x="1494631" y="378409"/>
                </a:cubicBezTo>
                <a:cubicBezTo>
                  <a:pt x="1497768" y="375025"/>
                  <a:pt x="1501627" y="372651"/>
                  <a:pt x="1506209" y="371289"/>
                </a:cubicBezTo>
                <a:cubicBezTo>
                  <a:pt x="1510791" y="369927"/>
                  <a:pt x="1516136" y="369246"/>
                  <a:pt x="1522244" y="369246"/>
                </a:cubicBezTo>
                <a:close/>
                <a:moveTo>
                  <a:pt x="1093619" y="369246"/>
                </a:moveTo>
                <a:cubicBezTo>
                  <a:pt x="1099728" y="369246"/>
                  <a:pt x="1105094" y="369927"/>
                  <a:pt x="1109717" y="371289"/>
                </a:cubicBezTo>
                <a:cubicBezTo>
                  <a:pt x="1114339" y="372651"/>
                  <a:pt x="1118199" y="375025"/>
                  <a:pt x="1121294" y="378409"/>
                </a:cubicBezTo>
                <a:cubicBezTo>
                  <a:pt x="1124390" y="381794"/>
                  <a:pt x="1126722" y="386313"/>
                  <a:pt x="1128290" y="391968"/>
                </a:cubicBezTo>
                <a:cubicBezTo>
                  <a:pt x="1129859" y="397623"/>
                  <a:pt x="1130643" y="404784"/>
                  <a:pt x="1130643" y="413452"/>
                </a:cubicBezTo>
                <a:cubicBezTo>
                  <a:pt x="1130643" y="422120"/>
                  <a:pt x="1129859" y="429301"/>
                  <a:pt x="1128290" y="434997"/>
                </a:cubicBezTo>
                <a:cubicBezTo>
                  <a:pt x="1126722" y="440693"/>
                  <a:pt x="1124390" y="445213"/>
                  <a:pt x="1121294" y="448556"/>
                </a:cubicBezTo>
                <a:cubicBezTo>
                  <a:pt x="1118199" y="451899"/>
                  <a:pt x="1114339" y="454252"/>
                  <a:pt x="1109717" y="455614"/>
                </a:cubicBezTo>
                <a:cubicBezTo>
                  <a:pt x="1105094" y="456976"/>
                  <a:pt x="1099728" y="457657"/>
                  <a:pt x="1093619" y="457657"/>
                </a:cubicBezTo>
                <a:cubicBezTo>
                  <a:pt x="1087511" y="457657"/>
                  <a:pt x="1082165" y="456976"/>
                  <a:pt x="1077584" y="455614"/>
                </a:cubicBezTo>
                <a:cubicBezTo>
                  <a:pt x="1073002" y="454252"/>
                  <a:pt x="1069143" y="451899"/>
                  <a:pt x="1066006" y="448556"/>
                </a:cubicBezTo>
                <a:cubicBezTo>
                  <a:pt x="1062869" y="445213"/>
                  <a:pt x="1060517" y="440693"/>
                  <a:pt x="1058948" y="434997"/>
                </a:cubicBezTo>
                <a:cubicBezTo>
                  <a:pt x="1057380" y="429301"/>
                  <a:pt x="1056596" y="422120"/>
                  <a:pt x="1056596" y="413452"/>
                </a:cubicBezTo>
                <a:cubicBezTo>
                  <a:pt x="1056596" y="404784"/>
                  <a:pt x="1057380" y="397623"/>
                  <a:pt x="1058948" y="391968"/>
                </a:cubicBezTo>
                <a:cubicBezTo>
                  <a:pt x="1060517" y="386313"/>
                  <a:pt x="1062869" y="381794"/>
                  <a:pt x="1066006" y="378409"/>
                </a:cubicBezTo>
                <a:cubicBezTo>
                  <a:pt x="1069143" y="375025"/>
                  <a:pt x="1073002" y="372651"/>
                  <a:pt x="1077584" y="371289"/>
                </a:cubicBezTo>
                <a:cubicBezTo>
                  <a:pt x="1082165" y="369927"/>
                  <a:pt x="1087511" y="369246"/>
                  <a:pt x="1093619" y="369246"/>
                </a:cubicBezTo>
                <a:close/>
                <a:moveTo>
                  <a:pt x="184597" y="178247"/>
                </a:moveTo>
                <a:lnTo>
                  <a:pt x="184597" y="300640"/>
                </a:lnTo>
                <a:lnTo>
                  <a:pt x="245794" y="300641"/>
                </a:lnTo>
                <a:cubicBezTo>
                  <a:pt x="279592" y="300641"/>
                  <a:pt x="306991" y="273242"/>
                  <a:pt x="306991" y="239444"/>
                </a:cubicBezTo>
                <a:cubicBezTo>
                  <a:pt x="306991" y="205646"/>
                  <a:pt x="279592" y="178247"/>
                  <a:pt x="245794" y="178247"/>
                </a:cubicBezTo>
                <a:close/>
                <a:moveTo>
                  <a:pt x="239444" y="83694"/>
                </a:moveTo>
                <a:lnTo>
                  <a:pt x="284145" y="131523"/>
                </a:lnTo>
                <a:lnTo>
                  <a:pt x="349575" y="129312"/>
                </a:lnTo>
                <a:lnTo>
                  <a:pt x="347364" y="194742"/>
                </a:lnTo>
                <a:lnTo>
                  <a:pt x="395193" y="239444"/>
                </a:lnTo>
                <a:lnTo>
                  <a:pt x="347364" y="284145"/>
                </a:lnTo>
                <a:lnTo>
                  <a:pt x="349575" y="349575"/>
                </a:lnTo>
                <a:lnTo>
                  <a:pt x="284145" y="347364"/>
                </a:lnTo>
                <a:lnTo>
                  <a:pt x="239444" y="395193"/>
                </a:lnTo>
                <a:lnTo>
                  <a:pt x="194742" y="347364"/>
                </a:lnTo>
                <a:lnTo>
                  <a:pt x="129312" y="349575"/>
                </a:lnTo>
                <a:lnTo>
                  <a:pt x="131523" y="284145"/>
                </a:lnTo>
                <a:lnTo>
                  <a:pt x="83694" y="239444"/>
                </a:lnTo>
                <a:lnTo>
                  <a:pt x="131523" y="194742"/>
                </a:lnTo>
                <a:lnTo>
                  <a:pt x="129312" y="129312"/>
                </a:lnTo>
                <a:lnTo>
                  <a:pt x="194742" y="131523"/>
                </a:lnTo>
                <a:close/>
                <a:moveTo>
                  <a:pt x="2066246" y="48339"/>
                </a:moveTo>
                <a:cubicBezTo>
                  <a:pt x="2055476" y="48339"/>
                  <a:pt x="2046637" y="49762"/>
                  <a:pt x="2039728" y="52606"/>
                </a:cubicBezTo>
                <a:cubicBezTo>
                  <a:pt x="2032819" y="55451"/>
                  <a:pt x="2027434" y="59922"/>
                  <a:pt x="2023574" y="66018"/>
                </a:cubicBezTo>
                <a:cubicBezTo>
                  <a:pt x="2019713" y="72114"/>
                  <a:pt x="2017071" y="79988"/>
                  <a:pt x="2015649" y="89640"/>
                </a:cubicBezTo>
                <a:cubicBezTo>
                  <a:pt x="2014226" y="99292"/>
                  <a:pt x="2013515" y="110823"/>
                  <a:pt x="2013515" y="124234"/>
                </a:cubicBezTo>
                <a:cubicBezTo>
                  <a:pt x="2013515" y="138052"/>
                  <a:pt x="2014226" y="149736"/>
                  <a:pt x="2015649" y="159286"/>
                </a:cubicBezTo>
                <a:cubicBezTo>
                  <a:pt x="2017071" y="168837"/>
                  <a:pt x="2019713" y="176558"/>
                  <a:pt x="2023574" y="182451"/>
                </a:cubicBezTo>
                <a:cubicBezTo>
                  <a:pt x="2027434" y="188344"/>
                  <a:pt x="2032819" y="192662"/>
                  <a:pt x="2039728" y="195405"/>
                </a:cubicBezTo>
                <a:cubicBezTo>
                  <a:pt x="2046637" y="198148"/>
                  <a:pt x="2055476" y="199520"/>
                  <a:pt x="2066246" y="199520"/>
                </a:cubicBezTo>
                <a:cubicBezTo>
                  <a:pt x="2077015" y="199520"/>
                  <a:pt x="2085804" y="198148"/>
                  <a:pt x="2092611" y="195405"/>
                </a:cubicBezTo>
                <a:cubicBezTo>
                  <a:pt x="2099418" y="192662"/>
                  <a:pt x="2104752" y="188344"/>
                  <a:pt x="2108613" y="182451"/>
                </a:cubicBezTo>
                <a:cubicBezTo>
                  <a:pt x="2112474" y="176558"/>
                  <a:pt x="2115115" y="168837"/>
                  <a:pt x="2116538" y="159286"/>
                </a:cubicBezTo>
                <a:cubicBezTo>
                  <a:pt x="2117960" y="149736"/>
                  <a:pt x="2118671" y="138052"/>
                  <a:pt x="2118671" y="124234"/>
                </a:cubicBezTo>
                <a:cubicBezTo>
                  <a:pt x="2118671" y="110823"/>
                  <a:pt x="2117960" y="99292"/>
                  <a:pt x="2116538" y="89640"/>
                </a:cubicBezTo>
                <a:cubicBezTo>
                  <a:pt x="2115115" y="79988"/>
                  <a:pt x="2112474" y="72114"/>
                  <a:pt x="2108613" y="66018"/>
                </a:cubicBezTo>
                <a:cubicBezTo>
                  <a:pt x="2104752" y="59922"/>
                  <a:pt x="2099418" y="55451"/>
                  <a:pt x="2092611" y="52606"/>
                </a:cubicBezTo>
                <a:cubicBezTo>
                  <a:pt x="2085804" y="49762"/>
                  <a:pt x="2077015" y="48339"/>
                  <a:pt x="2066246" y="48339"/>
                </a:cubicBezTo>
                <a:close/>
                <a:moveTo>
                  <a:pt x="1561421" y="48339"/>
                </a:moveTo>
                <a:cubicBezTo>
                  <a:pt x="1550651" y="48339"/>
                  <a:pt x="1541812" y="49762"/>
                  <a:pt x="1534903" y="52606"/>
                </a:cubicBezTo>
                <a:cubicBezTo>
                  <a:pt x="1527994" y="55451"/>
                  <a:pt x="1522609" y="59922"/>
                  <a:pt x="1518749" y="66018"/>
                </a:cubicBezTo>
                <a:cubicBezTo>
                  <a:pt x="1514888" y="72114"/>
                  <a:pt x="1512246" y="79988"/>
                  <a:pt x="1510824" y="89640"/>
                </a:cubicBezTo>
                <a:cubicBezTo>
                  <a:pt x="1509401" y="99292"/>
                  <a:pt x="1508690" y="110823"/>
                  <a:pt x="1508690" y="124234"/>
                </a:cubicBezTo>
                <a:cubicBezTo>
                  <a:pt x="1508690" y="138052"/>
                  <a:pt x="1509401" y="149736"/>
                  <a:pt x="1510824" y="159286"/>
                </a:cubicBezTo>
                <a:cubicBezTo>
                  <a:pt x="1512246" y="168837"/>
                  <a:pt x="1514888" y="176558"/>
                  <a:pt x="1518749" y="182451"/>
                </a:cubicBezTo>
                <a:cubicBezTo>
                  <a:pt x="1522609" y="188344"/>
                  <a:pt x="1527994" y="192662"/>
                  <a:pt x="1534903" y="195405"/>
                </a:cubicBezTo>
                <a:cubicBezTo>
                  <a:pt x="1541812" y="198148"/>
                  <a:pt x="1550651" y="199520"/>
                  <a:pt x="1561421" y="199520"/>
                </a:cubicBezTo>
                <a:cubicBezTo>
                  <a:pt x="1572190" y="199520"/>
                  <a:pt x="1580979" y="198148"/>
                  <a:pt x="1587786" y="195405"/>
                </a:cubicBezTo>
                <a:cubicBezTo>
                  <a:pt x="1594593" y="192662"/>
                  <a:pt x="1599927" y="188344"/>
                  <a:pt x="1603788" y="182451"/>
                </a:cubicBezTo>
                <a:cubicBezTo>
                  <a:pt x="1607649" y="176558"/>
                  <a:pt x="1610290" y="168837"/>
                  <a:pt x="1611713" y="159286"/>
                </a:cubicBezTo>
                <a:cubicBezTo>
                  <a:pt x="1613135" y="149736"/>
                  <a:pt x="1613846" y="138052"/>
                  <a:pt x="1613846" y="124234"/>
                </a:cubicBezTo>
                <a:cubicBezTo>
                  <a:pt x="1613846" y="110823"/>
                  <a:pt x="1613135" y="99292"/>
                  <a:pt x="1611713" y="89640"/>
                </a:cubicBezTo>
                <a:cubicBezTo>
                  <a:pt x="1610290" y="79988"/>
                  <a:pt x="1607649" y="72114"/>
                  <a:pt x="1603788" y="66018"/>
                </a:cubicBezTo>
                <a:cubicBezTo>
                  <a:pt x="1599927" y="59922"/>
                  <a:pt x="1594593" y="55451"/>
                  <a:pt x="1587786" y="52606"/>
                </a:cubicBezTo>
                <a:cubicBezTo>
                  <a:pt x="1580979" y="49762"/>
                  <a:pt x="1572190" y="48339"/>
                  <a:pt x="1561421" y="48339"/>
                </a:cubicBezTo>
                <a:close/>
                <a:moveTo>
                  <a:pt x="239443" y="26641"/>
                </a:moveTo>
                <a:cubicBezTo>
                  <a:pt x="121915" y="26641"/>
                  <a:pt x="26640" y="121916"/>
                  <a:pt x="26640" y="239444"/>
                </a:cubicBezTo>
                <a:cubicBezTo>
                  <a:pt x="26640" y="356972"/>
                  <a:pt x="121915" y="452247"/>
                  <a:pt x="239443" y="452247"/>
                </a:cubicBezTo>
                <a:cubicBezTo>
                  <a:pt x="356971" y="452247"/>
                  <a:pt x="452246" y="356972"/>
                  <a:pt x="452246" y="239444"/>
                </a:cubicBezTo>
                <a:cubicBezTo>
                  <a:pt x="452246" y="121916"/>
                  <a:pt x="356971" y="26641"/>
                  <a:pt x="239443" y="26641"/>
                </a:cubicBezTo>
                <a:close/>
                <a:moveTo>
                  <a:pt x="1282224" y="18469"/>
                </a:moveTo>
                <a:lnTo>
                  <a:pt x="1322153" y="18469"/>
                </a:lnTo>
                <a:lnTo>
                  <a:pt x="1322153" y="194948"/>
                </a:lnTo>
                <a:lnTo>
                  <a:pt x="1409021" y="194948"/>
                </a:lnTo>
                <a:lnTo>
                  <a:pt x="1409021" y="230000"/>
                </a:lnTo>
                <a:lnTo>
                  <a:pt x="1282224" y="230000"/>
                </a:lnTo>
                <a:close/>
                <a:moveTo>
                  <a:pt x="1082199" y="18469"/>
                </a:moveTo>
                <a:lnTo>
                  <a:pt x="1207472" y="18469"/>
                </a:lnTo>
                <a:lnTo>
                  <a:pt x="1207472" y="53216"/>
                </a:lnTo>
                <a:lnTo>
                  <a:pt x="1122128" y="53216"/>
                </a:lnTo>
                <a:lnTo>
                  <a:pt x="1122128" y="104422"/>
                </a:lnTo>
                <a:lnTo>
                  <a:pt x="1201376" y="104422"/>
                </a:lnTo>
                <a:lnTo>
                  <a:pt x="1201376" y="137646"/>
                </a:lnTo>
                <a:lnTo>
                  <a:pt x="1122128" y="137646"/>
                </a:lnTo>
                <a:lnTo>
                  <a:pt x="1122128" y="194948"/>
                </a:lnTo>
                <a:lnTo>
                  <a:pt x="1212958" y="194948"/>
                </a:lnTo>
                <a:lnTo>
                  <a:pt x="1212958" y="230000"/>
                </a:lnTo>
                <a:lnTo>
                  <a:pt x="1082199" y="230000"/>
                </a:lnTo>
                <a:close/>
                <a:moveTo>
                  <a:pt x="825024" y="18469"/>
                </a:moveTo>
                <a:lnTo>
                  <a:pt x="864953" y="18469"/>
                </a:lnTo>
                <a:lnTo>
                  <a:pt x="864953" y="100155"/>
                </a:lnTo>
                <a:lnTo>
                  <a:pt x="955478" y="100155"/>
                </a:lnTo>
                <a:lnTo>
                  <a:pt x="955478" y="18469"/>
                </a:lnTo>
                <a:lnTo>
                  <a:pt x="995407" y="18469"/>
                </a:lnTo>
                <a:lnTo>
                  <a:pt x="995407" y="230000"/>
                </a:lnTo>
                <a:lnTo>
                  <a:pt x="955478" y="230000"/>
                </a:lnTo>
                <a:lnTo>
                  <a:pt x="955478" y="133378"/>
                </a:lnTo>
                <a:lnTo>
                  <a:pt x="864953" y="133378"/>
                </a:lnTo>
                <a:lnTo>
                  <a:pt x="864953" y="230000"/>
                </a:lnTo>
                <a:lnTo>
                  <a:pt x="825024" y="230000"/>
                </a:lnTo>
                <a:close/>
                <a:moveTo>
                  <a:pt x="615017" y="18469"/>
                </a:moveTo>
                <a:lnTo>
                  <a:pt x="769855" y="18469"/>
                </a:lnTo>
                <a:lnTo>
                  <a:pt x="769855" y="53521"/>
                </a:lnTo>
                <a:lnTo>
                  <a:pt x="712248" y="53521"/>
                </a:lnTo>
                <a:lnTo>
                  <a:pt x="712248" y="230000"/>
                </a:lnTo>
                <a:lnTo>
                  <a:pt x="672319" y="230000"/>
                </a:lnTo>
                <a:lnTo>
                  <a:pt x="672319" y="53521"/>
                </a:lnTo>
                <a:lnTo>
                  <a:pt x="615017" y="53521"/>
                </a:lnTo>
                <a:close/>
                <a:moveTo>
                  <a:pt x="2066246" y="15421"/>
                </a:moveTo>
                <a:cubicBezTo>
                  <a:pt x="2081486" y="15421"/>
                  <a:pt x="2094948" y="17097"/>
                  <a:pt x="2106632" y="20450"/>
                </a:cubicBezTo>
                <a:cubicBezTo>
                  <a:pt x="2118316" y="23803"/>
                  <a:pt x="2128171" y="29594"/>
                  <a:pt x="2136197" y="37824"/>
                </a:cubicBezTo>
                <a:cubicBezTo>
                  <a:pt x="2144224" y="46053"/>
                  <a:pt x="2150269" y="57178"/>
                  <a:pt x="2154333" y="71199"/>
                </a:cubicBezTo>
                <a:cubicBezTo>
                  <a:pt x="2158397" y="85220"/>
                  <a:pt x="2160429" y="102898"/>
                  <a:pt x="2160429" y="124234"/>
                </a:cubicBezTo>
                <a:cubicBezTo>
                  <a:pt x="2160429" y="145774"/>
                  <a:pt x="2158397" y="163554"/>
                  <a:pt x="2154333" y="177574"/>
                </a:cubicBezTo>
                <a:cubicBezTo>
                  <a:pt x="2150269" y="191595"/>
                  <a:pt x="2144224" y="202720"/>
                  <a:pt x="2136197" y="210950"/>
                </a:cubicBezTo>
                <a:cubicBezTo>
                  <a:pt x="2128171" y="219180"/>
                  <a:pt x="2118316" y="224920"/>
                  <a:pt x="2106632" y="228171"/>
                </a:cubicBezTo>
                <a:cubicBezTo>
                  <a:pt x="2094948" y="231422"/>
                  <a:pt x="2081486" y="233048"/>
                  <a:pt x="2066246" y="233048"/>
                </a:cubicBezTo>
                <a:cubicBezTo>
                  <a:pt x="2051006" y="233048"/>
                  <a:pt x="2037493" y="231422"/>
                  <a:pt x="2025707" y="228171"/>
                </a:cubicBezTo>
                <a:cubicBezTo>
                  <a:pt x="2013922" y="224920"/>
                  <a:pt x="2004066" y="219180"/>
                  <a:pt x="1996142" y="210950"/>
                </a:cubicBezTo>
                <a:cubicBezTo>
                  <a:pt x="1988217" y="202720"/>
                  <a:pt x="1982172" y="191595"/>
                  <a:pt x="1978006" y="177574"/>
                </a:cubicBezTo>
                <a:cubicBezTo>
                  <a:pt x="1973840" y="163554"/>
                  <a:pt x="1971758" y="145774"/>
                  <a:pt x="1971758" y="124234"/>
                </a:cubicBezTo>
                <a:cubicBezTo>
                  <a:pt x="1971758" y="102898"/>
                  <a:pt x="1973840" y="85220"/>
                  <a:pt x="1978006" y="71199"/>
                </a:cubicBezTo>
                <a:cubicBezTo>
                  <a:pt x="1982172" y="57178"/>
                  <a:pt x="1988217" y="46053"/>
                  <a:pt x="1996142" y="37824"/>
                </a:cubicBezTo>
                <a:cubicBezTo>
                  <a:pt x="2004066" y="29594"/>
                  <a:pt x="2013922" y="23803"/>
                  <a:pt x="2025707" y="20450"/>
                </a:cubicBezTo>
                <a:cubicBezTo>
                  <a:pt x="2037493" y="17097"/>
                  <a:pt x="2051006" y="15421"/>
                  <a:pt x="2066246" y="15421"/>
                </a:cubicBezTo>
                <a:close/>
                <a:moveTo>
                  <a:pt x="1838179" y="15421"/>
                </a:moveTo>
                <a:cubicBezTo>
                  <a:pt x="1843056" y="15421"/>
                  <a:pt x="1848136" y="15624"/>
                  <a:pt x="1853419" y="16030"/>
                </a:cubicBezTo>
                <a:cubicBezTo>
                  <a:pt x="1858702" y="16437"/>
                  <a:pt x="1863884" y="16945"/>
                  <a:pt x="1868964" y="17554"/>
                </a:cubicBezTo>
                <a:cubicBezTo>
                  <a:pt x="1874044" y="18164"/>
                  <a:pt x="1878768" y="18926"/>
                  <a:pt x="1883137" y="19840"/>
                </a:cubicBezTo>
                <a:cubicBezTo>
                  <a:pt x="1887506" y="20755"/>
                  <a:pt x="1891214" y="21822"/>
                  <a:pt x="1894262" y="23041"/>
                </a:cubicBezTo>
                <a:lnTo>
                  <a:pt x="1894262" y="58398"/>
                </a:lnTo>
                <a:cubicBezTo>
                  <a:pt x="1886541" y="55553"/>
                  <a:pt x="1878159" y="53419"/>
                  <a:pt x="1869116" y="51997"/>
                </a:cubicBezTo>
                <a:cubicBezTo>
                  <a:pt x="1860074" y="50574"/>
                  <a:pt x="1850676" y="49863"/>
                  <a:pt x="1840922" y="49863"/>
                </a:cubicBezTo>
                <a:cubicBezTo>
                  <a:pt x="1830153" y="49863"/>
                  <a:pt x="1820755" y="50981"/>
                  <a:pt x="1812728" y="53216"/>
                </a:cubicBezTo>
                <a:cubicBezTo>
                  <a:pt x="1804702" y="55451"/>
                  <a:pt x="1797996" y="59414"/>
                  <a:pt x="1792611" y="65103"/>
                </a:cubicBezTo>
                <a:cubicBezTo>
                  <a:pt x="1787227" y="70793"/>
                  <a:pt x="1783213" y="78413"/>
                  <a:pt x="1780572" y="87963"/>
                </a:cubicBezTo>
                <a:cubicBezTo>
                  <a:pt x="1777930" y="97514"/>
                  <a:pt x="1776609" y="109604"/>
                  <a:pt x="1776609" y="124234"/>
                </a:cubicBezTo>
                <a:cubicBezTo>
                  <a:pt x="1776609" y="139678"/>
                  <a:pt x="1777829" y="152276"/>
                  <a:pt x="1780267" y="162030"/>
                </a:cubicBezTo>
                <a:cubicBezTo>
                  <a:pt x="1782705" y="171783"/>
                  <a:pt x="1786465" y="179403"/>
                  <a:pt x="1791545" y="184890"/>
                </a:cubicBezTo>
                <a:cubicBezTo>
                  <a:pt x="1796625" y="190376"/>
                  <a:pt x="1803076" y="194135"/>
                  <a:pt x="1810899" y="196167"/>
                </a:cubicBezTo>
                <a:cubicBezTo>
                  <a:pt x="1818723" y="198199"/>
                  <a:pt x="1828121" y="199215"/>
                  <a:pt x="1839093" y="199215"/>
                </a:cubicBezTo>
                <a:cubicBezTo>
                  <a:pt x="1843767" y="199215"/>
                  <a:pt x="1848390" y="199063"/>
                  <a:pt x="1852962" y="198758"/>
                </a:cubicBezTo>
                <a:cubicBezTo>
                  <a:pt x="1857534" y="198453"/>
                  <a:pt x="1861750" y="197793"/>
                  <a:pt x="1865611" y="196777"/>
                </a:cubicBezTo>
                <a:lnTo>
                  <a:pt x="1865611" y="144351"/>
                </a:lnTo>
                <a:lnTo>
                  <a:pt x="1827511" y="144351"/>
                </a:lnTo>
                <a:lnTo>
                  <a:pt x="1827511" y="110823"/>
                </a:lnTo>
                <a:lnTo>
                  <a:pt x="1903101" y="110823"/>
                </a:lnTo>
                <a:lnTo>
                  <a:pt x="1903101" y="223904"/>
                </a:lnTo>
                <a:cubicBezTo>
                  <a:pt x="1895177" y="226342"/>
                  <a:pt x="1885321" y="228476"/>
                  <a:pt x="1873536" y="230305"/>
                </a:cubicBezTo>
                <a:cubicBezTo>
                  <a:pt x="1861750" y="232134"/>
                  <a:pt x="1849253" y="233048"/>
                  <a:pt x="1836045" y="233048"/>
                </a:cubicBezTo>
                <a:cubicBezTo>
                  <a:pt x="1819993" y="233048"/>
                  <a:pt x="1805667" y="231524"/>
                  <a:pt x="1793069" y="228476"/>
                </a:cubicBezTo>
                <a:cubicBezTo>
                  <a:pt x="1780470" y="225428"/>
                  <a:pt x="1769751" y="219891"/>
                  <a:pt x="1760912" y="211864"/>
                </a:cubicBezTo>
                <a:cubicBezTo>
                  <a:pt x="1752073" y="203838"/>
                  <a:pt x="1745317" y="192764"/>
                  <a:pt x="1740643" y="178641"/>
                </a:cubicBezTo>
                <a:cubicBezTo>
                  <a:pt x="1735969" y="164519"/>
                  <a:pt x="1733633" y="146383"/>
                  <a:pt x="1733633" y="124234"/>
                </a:cubicBezTo>
                <a:cubicBezTo>
                  <a:pt x="1733633" y="103914"/>
                  <a:pt x="1736020" y="86795"/>
                  <a:pt x="1740795" y="72876"/>
                </a:cubicBezTo>
                <a:cubicBezTo>
                  <a:pt x="1745571" y="58956"/>
                  <a:pt x="1752479" y="47730"/>
                  <a:pt x="1761522" y="39195"/>
                </a:cubicBezTo>
                <a:cubicBezTo>
                  <a:pt x="1770564" y="30661"/>
                  <a:pt x="1781537" y="24565"/>
                  <a:pt x="1794440" y="20907"/>
                </a:cubicBezTo>
                <a:cubicBezTo>
                  <a:pt x="1807343" y="17250"/>
                  <a:pt x="1821923" y="15421"/>
                  <a:pt x="1838179" y="15421"/>
                </a:cubicBezTo>
                <a:close/>
                <a:moveTo>
                  <a:pt x="1561421" y="15421"/>
                </a:moveTo>
                <a:cubicBezTo>
                  <a:pt x="1576661" y="15421"/>
                  <a:pt x="1590123" y="17097"/>
                  <a:pt x="1601807" y="20450"/>
                </a:cubicBezTo>
                <a:cubicBezTo>
                  <a:pt x="1613491" y="23803"/>
                  <a:pt x="1623346" y="29594"/>
                  <a:pt x="1631372" y="37824"/>
                </a:cubicBezTo>
                <a:cubicBezTo>
                  <a:pt x="1639399" y="46053"/>
                  <a:pt x="1645444" y="57178"/>
                  <a:pt x="1649508" y="71199"/>
                </a:cubicBezTo>
                <a:cubicBezTo>
                  <a:pt x="1653572" y="85220"/>
                  <a:pt x="1655604" y="102898"/>
                  <a:pt x="1655604" y="124234"/>
                </a:cubicBezTo>
                <a:cubicBezTo>
                  <a:pt x="1655604" y="145774"/>
                  <a:pt x="1653572" y="163554"/>
                  <a:pt x="1649508" y="177574"/>
                </a:cubicBezTo>
                <a:cubicBezTo>
                  <a:pt x="1645444" y="191595"/>
                  <a:pt x="1639399" y="202720"/>
                  <a:pt x="1631372" y="210950"/>
                </a:cubicBezTo>
                <a:cubicBezTo>
                  <a:pt x="1623346" y="219180"/>
                  <a:pt x="1613491" y="224920"/>
                  <a:pt x="1601807" y="228171"/>
                </a:cubicBezTo>
                <a:cubicBezTo>
                  <a:pt x="1590123" y="231422"/>
                  <a:pt x="1576661" y="233048"/>
                  <a:pt x="1561421" y="233048"/>
                </a:cubicBezTo>
                <a:cubicBezTo>
                  <a:pt x="1546181" y="233048"/>
                  <a:pt x="1532668" y="231422"/>
                  <a:pt x="1520882" y="228171"/>
                </a:cubicBezTo>
                <a:cubicBezTo>
                  <a:pt x="1509097" y="224920"/>
                  <a:pt x="1499241" y="219180"/>
                  <a:pt x="1491317" y="210950"/>
                </a:cubicBezTo>
                <a:cubicBezTo>
                  <a:pt x="1483392" y="202720"/>
                  <a:pt x="1477347" y="191595"/>
                  <a:pt x="1473181" y="177574"/>
                </a:cubicBezTo>
                <a:cubicBezTo>
                  <a:pt x="1469015" y="163554"/>
                  <a:pt x="1466933" y="145774"/>
                  <a:pt x="1466933" y="124234"/>
                </a:cubicBezTo>
                <a:cubicBezTo>
                  <a:pt x="1466933" y="102898"/>
                  <a:pt x="1469015" y="85220"/>
                  <a:pt x="1473181" y="71199"/>
                </a:cubicBezTo>
                <a:cubicBezTo>
                  <a:pt x="1477347" y="57178"/>
                  <a:pt x="1483392" y="46053"/>
                  <a:pt x="1491317" y="37824"/>
                </a:cubicBezTo>
                <a:cubicBezTo>
                  <a:pt x="1499241" y="29594"/>
                  <a:pt x="1509097" y="23803"/>
                  <a:pt x="1520882" y="20450"/>
                </a:cubicBezTo>
                <a:cubicBezTo>
                  <a:pt x="1532668" y="17097"/>
                  <a:pt x="1546181" y="15421"/>
                  <a:pt x="1561421" y="15421"/>
                </a:cubicBezTo>
                <a:close/>
                <a:moveTo>
                  <a:pt x="239444" y="0"/>
                </a:moveTo>
                <a:cubicBezTo>
                  <a:pt x="371685" y="0"/>
                  <a:pt x="478888" y="107203"/>
                  <a:pt x="478888" y="239444"/>
                </a:cubicBezTo>
                <a:cubicBezTo>
                  <a:pt x="478888" y="371685"/>
                  <a:pt x="371685" y="478888"/>
                  <a:pt x="239444" y="478888"/>
                </a:cubicBezTo>
                <a:cubicBezTo>
                  <a:pt x="107203" y="478888"/>
                  <a:pt x="0" y="371685"/>
                  <a:pt x="0" y="239444"/>
                </a:cubicBezTo>
                <a:cubicBezTo>
                  <a:pt x="0" y="107203"/>
                  <a:pt x="107203" y="0"/>
                  <a:pt x="2394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文 10">
    <p:spTree>
      <p:nvGrpSpPr>
        <p:cNvPr id="1" name=""/>
        <p:cNvGrpSpPr/>
        <p:nvPr/>
      </p:nvGrpSpPr>
      <p:grpSpPr>
        <a:xfrm>
          <a:off x="0" y="0"/>
          <a:ext cx="0" cy="0"/>
          <a:chOff x="0" y="0"/>
          <a:chExt cx="0" cy="0"/>
        </a:xfrm>
      </p:grpSpPr>
      <p:sp>
        <p:nvSpPr>
          <p:cNvPr id="58" name="矩形 57"/>
          <p:cNvSpPr/>
          <p:nvPr userDrawn="1"/>
        </p:nvSpPr>
        <p:spPr>
          <a:xfrm>
            <a:off x="-1" y="6438901"/>
            <a:ext cx="12192001" cy="419100"/>
          </a:xfrm>
          <a:prstGeom prst="rect">
            <a:avLst/>
          </a:prstGeom>
          <a:blipFill>
            <a:blip r:embed="rId2" cstate="screen">
              <a:duotone>
                <a:prstClr val="black"/>
                <a:schemeClr val="accent1">
                  <a:tint val="45000"/>
                  <a:satMod val="400000"/>
                </a:schemeClr>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812800"/>
            <a:ext cx="1151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标题 53"/>
          <p:cNvSpPr>
            <a:spLocks noGrp="1"/>
          </p:cNvSpPr>
          <p:nvPr userDrawn="1">
            <p:ph type="title" hasCustomPrompt="1"/>
          </p:nvPr>
        </p:nvSpPr>
        <p:spPr>
          <a:xfrm>
            <a:off x="942664" y="203792"/>
            <a:ext cx="7282912" cy="523220"/>
          </a:xfrm>
        </p:spPr>
        <p:txBody>
          <a:bodyPr bIns="0" anchor="b" anchorCtr="0">
            <a:normAutofit/>
          </a:bodyPr>
          <a:lstStyle>
            <a:lvl1pPr>
              <a:defRPr lang="zh-CN" altLang="en-US" sz="2800" b="1" kern="1200" spc="100" baseline="0" dirty="0">
                <a:solidFill>
                  <a:schemeClr val="accent1">
                    <a:lumMod val="75000"/>
                  </a:schemeClr>
                </a:solidFill>
                <a:latin typeface="+mj-ea"/>
                <a:ea typeface="+mj-ea"/>
                <a:cs typeface="+mn-cs"/>
              </a:defRPr>
            </a:lvl1pPr>
          </a:lstStyle>
          <a:p>
            <a:r>
              <a:rPr lang="zh-CN" altLang="en-US" dirty="0"/>
              <a:t>单击此处输入标题</a:t>
            </a:r>
            <a:endParaRPr lang="zh-CN" altLang="en-US" dirty="0"/>
          </a:p>
        </p:txBody>
      </p:sp>
      <p:sp>
        <p:nvSpPr>
          <p:cNvPr id="5" name="矩形 4"/>
          <p:cNvSpPr/>
          <p:nvPr userDrawn="1"/>
        </p:nvSpPr>
        <p:spPr>
          <a:xfrm>
            <a:off x="0" y="203792"/>
            <a:ext cx="931785" cy="5688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图片占位符 24"/>
          <p:cNvSpPr>
            <a:spLocks noGrp="1"/>
          </p:cNvSpPr>
          <p:nvPr>
            <p:ph type="pic" sz="quarter" idx="14"/>
          </p:nvPr>
        </p:nvSpPr>
        <p:spPr>
          <a:xfrm>
            <a:off x="926456" y="1397795"/>
            <a:ext cx="3200401" cy="4629149"/>
          </a:xfrm>
          <a:custGeom>
            <a:avLst/>
            <a:gdLst>
              <a:gd name="connsiteX0" fmla="*/ 0 w 3200401"/>
              <a:gd name="connsiteY0" fmla="*/ 0 h 4629149"/>
              <a:gd name="connsiteX1" fmla="*/ 3200401 w 3200401"/>
              <a:gd name="connsiteY1" fmla="*/ 0 h 4629149"/>
              <a:gd name="connsiteX2" fmla="*/ 3200401 w 3200401"/>
              <a:gd name="connsiteY2" fmla="*/ 4629149 h 4629149"/>
              <a:gd name="connsiteX3" fmla="*/ 0 w 3200401"/>
              <a:gd name="connsiteY3" fmla="*/ 4629149 h 4629149"/>
            </a:gdLst>
            <a:ahLst/>
            <a:cxnLst>
              <a:cxn ang="0">
                <a:pos x="connsiteX0" y="connsiteY0"/>
              </a:cxn>
              <a:cxn ang="0">
                <a:pos x="connsiteX1" y="connsiteY1"/>
              </a:cxn>
              <a:cxn ang="0">
                <a:pos x="connsiteX2" y="connsiteY2"/>
              </a:cxn>
              <a:cxn ang="0">
                <a:pos x="connsiteX3" y="connsiteY3"/>
              </a:cxn>
            </a:cxnLst>
            <a:rect l="l" t="t" r="r" b="b"/>
            <a:pathLst>
              <a:path w="3200401" h="4629149">
                <a:moveTo>
                  <a:pt x="0" y="0"/>
                </a:moveTo>
                <a:lnTo>
                  <a:pt x="3200401" y="0"/>
                </a:lnTo>
                <a:lnTo>
                  <a:pt x="3200401" y="4629149"/>
                </a:lnTo>
                <a:lnTo>
                  <a:pt x="0" y="4629149"/>
                </a:lnTo>
                <a:close/>
              </a:path>
            </a:pathLst>
          </a:custGeom>
          <a:effectLst>
            <a:outerShdw blurRad="254000" algn="ctr" rotWithShape="0">
              <a:prstClr val="black">
                <a:alpha val="20000"/>
              </a:prstClr>
            </a:outerShdw>
          </a:effectLst>
        </p:spPr>
        <p:txBody>
          <a:bodyPr wrap="square">
            <a:noAutofit/>
          </a:bodyPr>
          <a:lstStyle/>
          <a:p>
            <a:endParaRPr lang="zh-CN" altLang="en-US"/>
          </a:p>
        </p:txBody>
      </p:sp>
      <p:sp>
        <p:nvSpPr>
          <p:cNvPr id="52" name="任意多边形: 形状 51"/>
          <p:cNvSpPr>
            <a:spLocks noChangeAspect="1"/>
          </p:cNvSpPr>
          <p:nvPr userDrawn="1"/>
        </p:nvSpPr>
        <p:spPr>
          <a:xfrm>
            <a:off x="9885895" y="316951"/>
            <a:ext cx="1633005" cy="359261"/>
          </a:xfrm>
          <a:custGeom>
            <a:avLst/>
            <a:gdLst>
              <a:gd name="connsiteX0" fmla="*/ 650145 w 2176764"/>
              <a:gd name="connsiteY0" fmla="*/ 380886 h 478888"/>
              <a:gd name="connsiteX1" fmla="*/ 635410 w 2176764"/>
              <a:gd name="connsiteY1" fmla="*/ 420881 h 478888"/>
              <a:gd name="connsiteX2" fmla="*/ 666118 w 2176764"/>
              <a:gd name="connsiteY2" fmla="*/ 420881 h 478888"/>
              <a:gd name="connsiteX3" fmla="*/ 651631 w 2176764"/>
              <a:gd name="connsiteY3" fmla="*/ 380886 h 478888"/>
              <a:gd name="connsiteX4" fmla="*/ 2041766 w 2176764"/>
              <a:gd name="connsiteY4" fmla="*/ 380143 h 478888"/>
              <a:gd name="connsiteX5" fmla="*/ 2041766 w 2176764"/>
              <a:gd name="connsiteY5" fmla="*/ 412585 h 478888"/>
              <a:gd name="connsiteX6" fmla="*/ 2051425 w 2176764"/>
              <a:gd name="connsiteY6" fmla="*/ 412585 h 478888"/>
              <a:gd name="connsiteX7" fmla="*/ 2061640 w 2176764"/>
              <a:gd name="connsiteY7" fmla="*/ 412028 h 478888"/>
              <a:gd name="connsiteX8" fmla="*/ 2068636 w 2176764"/>
              <a:gd name="connsiteY8" fmla="*/ 409737 h 478888"/>
              <a:gd name="connsiteX9" fmla="*/ 2072661 w 2176764"/>
              <a:gd name="connsiteY9" fmla="*/ 404660 h 478888"/>
              <a:gd name="connsiteX10" fmla="*/ 2073961 w 2176764"/>
              <a:gd name="connsiteY10" fmla="*/ 395869 h 478888"/>
              <a:gd name="connsiteX11" fmla="*/ 2072661 w 2176764"/>
              <a:gd name="connsiteY11" fmla="*/ 387944 h 478888"/>
              <a:gd name="connsiteX12" fmla="*/ 2068636 w 2176764"/>
              <a:gd name="connsiteY12" fmla="*/ 383115 h 478888"/>
              <a:gd name="connsiteX13" fmla="*/ 2061640 w 2176764"/>
              <a:gd name="connsiteY13" fmla="*/ 380762 h 478888"/>
              <a:gd name="connsiteX14" fmla="*/ 2051425 w 2176764"/>
              <a:gd name="connsiteY14" fmla="*/ 380143 h 478888"/>
              <a:gd name="connsiteX15" fmla="*/ 1270241 w 2176764"/>
              <a:gd name="connsiteY15" fmla="*/ 380143 h 478888"/>
              <a:gd name="connsiteX16" fmla="*/ 1270241 w 2176764"/>
              <a:gd name="connsiteY16" fmla="*/ 412585 h 478888"/>
              <a:gd name="connsiteX17" fmla="*/ 1279900 w 2176764"/>
              <a:gd name="connsiteY17" fmla="*/ 412585 h 478888"/>
              <a:gd name="connsiteX18" fmla="*/ 1290115 w 2176764"/>
              <a:gd name="connsiteY18" fmla="*/ 412028 h 478888"/>
              <a:gd name="connsiteX19" fmla="*/ 1297111 w 2176764"/>
              <a:gd name="connsiteY19" fmla="*/ 409737 h 478888"/>
              <a:gd name="connsiteX20" fmla="*/ 1301136 w 2176764"/>
              <a:gd name="connsiteY20" fmla="*/ 404660 h 478888"/>
              <a:gd name="connsiteX21" fmla="*/ 1302436 w 2176764"/>
              <a:gd name="connsiteY21" fmla="*/ 395869 h 478888"/>
              <a:gd name="connsiteX22" fmla="*/ 1301136 w 2176764"/>
              <a:gd name="connsiteY22" fmla="*/ 387944 h 478888"/>
              <a:gd name="connsiteX23" fmla="*/ 1297111 w 2176764"/>
              <a:gd name="connsiteY23" fmla="*/ 383115 h 478888"/>
              <a:gd name="connsiteX24" fmla="*/ 1290115 w 2176764"/>
              <a:gd name="connsiteY24" fmla="*/ 380762 h 478888"/>
              <a:gd name="connsiteX25" fmla="*/ 1279900 w 2176764"/>
              <a:gd name="connsiteY25" fmla="*/ 380143 h 478888"/>
              <a:gd name="connsiteX26" fmla="*/ 822566 w 2176764"/>
              <a:gd name="connsiteY26" fmla="*/ 380143 h 478888"/>
              <a:gd name="connsiteX27" fmla="*/ 822566 w 2176764"/>
              <a:gd name="connsiteY27" fmla="*/ 446637 h 478888"/>
              <a:gd name="connsiteX28" fmla="*/ 835939 w 2176764"/>
              <a:gd name="connsiteY28" fmla="*/ 446637 h 478888"/>
              <a:gd name="connsiteX29" fmla="*/ 848198 w 2176764"/>
              <a:gd name="connsiteY29" fmla="*/ 445089 h 478888"/>
              <a:gd name="connsiteX30" fmla="*/ 857795 w 2176764"/>
              <a:gd name="connsiteY30" fmla="*/ 439765 h 478888"/>
              <a:gd name="connsiteX31" fmla="*/ 863986 w 2176764"/>
              <a:gd name="connsiteY31" fmla="*/ 429549 h 478888"/>
              <a:gd name="connsiteX32" fmla="*/ 866153 w 2176764"/>
              <a:gd name="connsiteY32" fmla="*/ 413452 h 478888"/>
              <a:gd name="connsiteX33" fmla="*/ 863862 w 2176764"/>
              <a:gd name="connsiteY33" fmla="*/ 396673 h 478888"/>
              <a:gd name="connsiteX34" fmla="*/ 857547 w 2176764"/>
              <a:gd name="connsiteY34" fmla="*/ 386520 h 478888"/>
              <a:gd name="connsiteX35" fmla="*/ 848012 w 2176764"/>
              <a:gd name="connsiteY35" fmla="*/ 381505 h 478888"/>
              <a:gd name="connsiteX36" fmla="*/ 835939 w 2176764"/>
              <a:gd name="connsiteY36" fmla="*/ 380143 h 478888"/>
              <a:gd name="connsiteX37" fmla="*/ 727316 w 2176764"/>
              <a:gd name="connsiteY37" fmla="*/ 380143 h 478888"/>
              <a:gd name="connsiteX38" fmla="*/ 727316 w 2176764"/>
              <a:gd name="connsiteY38" fmla="*/ 446637 h 478888"/>
              <a:gd name="connsiteX39" fmla="*/ 740690 w 2176764"/>
              <a:gd name="connsiteY39" fmla="*/ 446637 h 478888"/>
              <a:gd name="connsiteX40" fmla="*/ 752948 w 2176764"/>
              <a:gd name="connsiteY40" fmla="*/ 445089 h 478888"/>
              <a:gd name="connsiteX41" fmla="*/ 762545 w 2176764"/>
              <a:gd name="connsiteY41" fmla="*/ 439765 h 478888"/>
              <a:gd name="connsiteX42" fmla="*/ 768736 w 2176764"/>
              <a:gd name="connsiteY42" fmla="*/ 429549 h 478888"/>
              <a:gd name="connsiteX43" fmla="*/ 770903 w 2176764"/>
              <a:gd name="connsiteY43" fmla="*/ 413452 h 478888"/>
              <a:gd name="connsiteX44" fmla="*/ 768612 w 2176764"/>
              <a:gd name="connsiteY44" fmla="*/ 396673 h 478888"/>
              <a:gd name="connsiteX45" fmla="*/ 762297 w 2176764"/>
              <a:gd name="connsiteY45" fmla="*/ 386520 h 478888"/>
              <a:gd name="connsiteX46" fmla="*/ 752762 w 2176764"/>
              <a:gd name="connsiteY46" fmla="*/ 381505 h 478888"/>
              <a:gd name="connsiteX47" fmla="*/ 740690 w 2176764"/>
              <a:gd name="connsiteY47" fmla="*/ 380143 h 478888"/>
              <a:gd name="connsiteX48" fmla="*/ 1722269 w 2176764"/>
              <a:gd name="connsiteY48" fmla="*/ 378657 h 478888"/>
              <a:gd name="connsiteX49" fmla="*/ 1709515 w 2176764"/>
              <a:gd name="connsiteY49" fmla="*/ 380762 h 478888"/>
              <a:gd name="connsiteX50" fmla="*/ 1701776 w 2176764"/>
              <a:gd name="connsiteY50" fmla="*/ 387139 h 478888"/>
              <a:gd name="connsiteX51" fmla="*/ 1697938 w 2176764"/>
              <a:gd name="connsiteY51" fmla="*/ 397974 h 478888"/>
              <a:gd name="connsiteX52" fmla="*/ 1696885 w 2176764"/>
              <a:gd name="connsiteY52" fmla="*/ 413452 h 478888"/>
              <a:gd name="connsiteX53" fmla="*/ 1697938 w 2176764"/>
              <a:gd name="connsiteY53" fmla="*/ 429178 h 478888"/>
              <a:gd name="connsiteX54" fmla="*/ 1701776 w 2176764"/>
              <a:gd name="connsiteY54" fmla="*/ 439950 h 478888"/>
              <a:gd name="connsiteX55" fmla="*/ 1709515 w 2176764"/>
              <a:gd name="connsiteY55" fmla="*/ 446142 h 478888"/>
              <a:gd name="connsiteX56" fmla="*/ 1722269 w 2176764"/>
              <a:gd name="connsiteY56" fmla="*/ 448123 h 478888"/>
              <a:gd name="connsiteX57" fmla="*/ 1735147 w 2176764"/>
              <a:gd name="connsiteY57" fmla="*/ 446142 h 478888"/>
              <a:gd name="connsiteX58" fmla="*/ 1742886 w 2176764"/>
              <a:gd name="connsiteY58" fmla="*/ 439950 h 478888"/>
              <a:gd name="connsiteX59" fmla="*/ 1746725 w 2176764"/>
              <a:gd name="connsiteY59" fmla="*/ 429178 h 478888"/>
              <a:gd name="connsiteX60" fmla="*/ 1747777 w 2176764"/>
              <a:gd name="connsiteY60" fmla="*/ 413452 h 478888"/>
              <a:gd name="connsiteX61" fmla="*/ 1746725 w 2176764"/>
              <a:gd name="connsiteY61" fmla="*/ 397974 h 478888"/>
              <a:gd name="connsiteX62" fmla="*/ 1742886 w 2176764"/>
              <a:gd name="connsiteY62" fmla="*/ 387139 h 478888"/>
              <a:gd name="connsiteX63" fmla="*/ 1735147 w 2176764"/>
              <a:gd name="connsiteY63" fmla="*/ 380762 h 478888"/>
              <a:gd name="connsiteX64" fmla="*/ 1722269 w 2176764"/>
              <a:gd name="connsiteY64" fmla="*/ 378657 h 478888"/>
              <a:gd name="connsiteX65" fmla="*/ 1522244 w 2176764"/>
              <a:gd name="connsiteY65" fmla="*/ 378657 h 478888"/>
              <a:gd name="connsiteX66" fmla="*/ 1509490 w 2176764"/>
              <a:gd name="connsiteY66" fmla="*/ 380762 h 478888"/>
              <a:gd name="connsiteX67" fmla="*/ 1501751 w 2176764"/>
              <a:gd name="connsiteY67" fmla="*/ 387139 h 478888"/>
              <a:gd name="connsiteX68" fmla="*/ 1497913 w 2176764"/>
              <a:gd name="connsiteY68" fmla="*/ 397974 h 478888"/>
              <a:gd name="connsiteX69" fmla="*/ 1496860 w 2176764"/>
              <a:gd name="connsiteY69" fmla="*/ 413452 h 478888"/>
              <a:gd name="connsiteX70" fmla="*/ 1497913 w 2176764"/>
              <a:gd name="connsiteY70" fmla="*/ 429178 h 478888"/>
              <a:gd name="connsiteX71" fmla="*/ 1501751 w 2176764"/>
              <a:gd name="connsiteY71" fmla="*/ 439950 h 478888"/>
              <a:gd name="connsiteX72" fmla="*/ 1509490 w 2176764"/>
              <a:gd name="connsiteY72" fmla="*/ 446142 h 478888"/>
              <a:gd name="connsiteX73" fmla="*/ 1522244 w 2176764"/>
              <a:gd name="connsiteY73" fmla="*/ 448123 h 478888"/>
              <a:gd name="connsiteX74" fmla="*/ 1535122 w 2176764"/>
              <a:gd name="connsiteY74" fmla="*/ 446142 h 478888"/>
              <a:gd name="connsiteX75" fmla="*/ 1542861 w 2176764"/>
              <a:gd name="connsiteY75" fmla="*/ 439950 h 478888"/>
              <a:gd name="connsiteX76" fmla="*/ 1546700 w 2176764"/>
              <a:gd name="connsiteY76" fmla="*/ 429178 h 478888"/>
              <a:gd name="connsiteX77" fmla="*/ 1547752 w 2176764"/>
              <a:gd name="connsiteY77" fmla="*/ 413452 h 478888"/>
              <a:gd name="connsiteX78" fmla="*/ 1546700 w 2176764"/>
              <a:gd name="connsiteY78" fmla="*/ 397974 h 478888"/>
              <a:gd name="connsiteX79" fmla="*/ 1542861 w 2176764"/>
              <a:gd name="connsiteY79" fmla="*/ 387139 h 478888"/>
              <a:gd name="connsiteX80" fmla="*/ 1535122 w 2176764"/>
              <a:gd name="connsiteY80" fmla="*/ 380762 h 478888"/>
              <a:gd name="connsiteX81" fmla="*/ 1522244 w 2176764"/>
              <a:gd name="connsiteY81" fmla="*/ 378657 h 478888"/>
              <a:gd name="connsiteX82" fmla="*/ 1093619 w 2176764"/>
              <a:gd name="connsiteY82" fmla="*/ 378657 h 478888"/>
              <a:gd name="connsiteX83" fmla="*/ 1080865 w 2176764"/>
              <a:gd name="connsiteY83" fmla="*/ 380762 h 478888"/>
              <a:gd name="connsiteX84" fmla="*/ 1073126 w 2176764"/>
              <a:gd name="connsiteY84" fmla="*/ 387139 h 478888"/>
              <a:gd name="connsiteX85" fmla="*/ 1069288 w 2176764"/>
              <a:gd name="connsiteY85" fmla="*/ 397974 h 478888"/>
              <a:gd name="connsiteX86" fmla="*/ 1068235 w 2176764"/>
              <a:gd name="connsiteY86" fmla="*/ 413452 h 478888"/>
              <a:gd name="connsiteX87" fmla="*/ 1069288 w 2176764"/>
              <a:gd name="connsiteY87" fmla="*/ 429178 h 478888"/>
              <a:gd name="connsiteX88" fmla="*/ 1073126 w 2176764"/>
              <a:gd name="connsiteY88" fmla="*/ 439950 h 478888"/>
              <a:gd name="connsiteX89" fmla="*/ 1080865 w 2176764"/>
              <a:gd name="connsiteY89" fmla="*/ 446142 h 478888"/>
              <a:gd name="connsiteX90" fmla="*/ 1093619 w 2176764"/>
              <a:gd name="connsiteY90" fmla="*/ 448123 h 478888"/>
              <a:gd name="connsiteX91" fmla="*/ 1106497 w 2176764"/>
              <a:gd name="connsiteY91" fmla="*/ 446142 h 478888"/>
              <a:gd name="connsiteX92" fmla="*/ 1114236 w 2176764"/>
              <a:gd name="connsiteY92" fmla="*/ 439950 h 478888"/>
              <a:gd name="connsiteX93" fmla="*/ 1118075 w 2176764"/>
              <a:gd name="connsiteY93" fmla="*/ 429178 h 478888"/>
              <a:gd name="connsiteX94" fmla="*/ 1119127 w 2176764"/>
              <a:gd name="connsiteY94" fmla="*/ 413452 h 478888"/>
              <a:gd name="connsiteX95" fmla="*/ 1118075 w 2176764"/>
              <a:gd name="connsiteY95" fmla="*/ 397974 h 478888"/>
              <a:gd name="connsiteX96" fmla="*/ 1114236 w 2176764"/>
              <a:gd name="connsiteY96" fmla="*/ 387139 h 478888"/>
              <a:gd name="connsiteX97" fmla="*/ 1106497 w 2176764"/>
              <a:gd name="connsiteY97" fmla="*/ 380762 h 478888"/>
              <a:gd name="connsiteX98" fmla="*/ 1093619 w 2176764"/>
              <a:gd name="connsiteY98" fmla="*/ 378657 h 478888"/>
              <a:gd name="connsiteX99" fmla="*/ 2125872 w 2176764"/>
              <a:gd name="connsiteY99" fmla="*/ 370484 h 478888"/>
              <a:gd name="connsiteX100" fmla="*/ 2173668 w 2176764"/>
              <a:gd name="connsiteY100" fmla="*/ 370484 h 478888"/>
              <a:gd name="connsiteX101" fmla="*/ 2173668 w 2176764"/>
              <a:gd name="connsiteY101" fmla="*/ 380390 h 478888"/>
              <a:gd name="connsiteX102" fmla="*/ 2137016 w 2176764"/>
              <a:gd name="connsiteY102" fmla="*/ 380390 h 478888"/>
              <a:gd name="connsiteX103" fmla="*/ 2137016 w 2176764"/>
              <a:gd name="connsiteY103" fmla="*/ 407013 h 478888"/>
              <a:gd name="connsiteX104" fmla="*/ 2171192 w 2176764"/>
              <a:gd name="connsiteY104" fmla="*/ 407013 h 478888"/>
              <a:gd name="connsiteX105" fmla="*/ 2171192 w 2176764"/>
              <a:gd name="connsiteY105" fmla="*/ 416424 h 478888"/>
              <a:gd name="connsiteX106" fmla="*/ 2137016 w 2176764"/>
              <a:gd name="connsiteY106" fmla="*/ 416424 h 478888"/>
              <a:gd name="connsiteX107" fmla="*/ 2137016 w 2176764"/>
              <a:gd name="connsiteY107" fmla="*/ 446389 h 478888"/>
              <a:gd name="connsiteX108" fmla="*/ 2176764 w 2176764"/>
              <a:gd name="connsiteY108" fmla="*/ 446389 h 478888"/>
              <a:gd name="connsiteX109" fmla="*/ 2176764 w 2176764"/>
              <a:gd name="connsiteY109" fmla="*/ 456419 h 478888"/>
              <a:gd name="connsiteX110" fmla="*/ 2125872 w 2176764"/>
              <a:gd name="connsiteY110" fmla="*/ 456419 h 478888"/>
              <a:gd name="connsiteX111" fmla="*/ 2030622 w 2176764"/>
              <a:gd name="connsiteY111" fmla="*/ 370484 h 478888"/>
              <a:gd name="connsiteX112" fmla="*/ 2052415 w 2176764"/>
              <a:gd name="connsiteY112" fmla="*/ 370484 h 478888"/>
              <a:gd name="connsiteX113" fmla="*/ 2067708 w 2176764"/>
              <a:gd name="connsiteY113" fmla="*/ 371785 h 478888"/>
              <a:gd name="connsiteX114" fmla="*/ 2077861 w 2176764"/>
              <a:gd name="connsiteY114" fmla="*/ 376057 h 478888"/>
              <a:gd name="connsiteX115" fmla="*/ 2083495 w 2176764"/>
              <a:gd name="connsiteY115" fmla="*/ 383920 h 478888"/>
              <a:gd name="connsiteX116" fmla="*/ 2085229 w 2176764"/>
              <a:gd name="connsiteY116" fmla="*/ 395869 h 478888"/>
              <a:gd name="connsiteX117" fmla="*/ 2080895 w 2176764"/>
              <a:gd name="connsiteY117" fmla="*/ 412771 h 478888"/>
              <a:gd name="connsiteX118" fmla="*/ 2067646 w 2176764"/>
              <a:gd name="connsiteY118" fmla="*/ 420510 h 478888"/>
              <a:gd name="connsiteX119" fmla="*/ 2093401 w 2176764"/>
              <a:gd name="connsiteY119" fmla="*/ 456419 h 478888"/>
              <a:gd name="connsiteX120" fmla="*/ 2080276 w 2176764"/>
              <a:gd name="connsiteY120" fmla="*/ 456419 h 478888"/>
              <a:gd name="connsiteX121" fmla="*/ 2056625 w 2176764"/>
              <a:gd name="connsiteY121" fmla="*/ 421748 h 478888"/>
              <a:gd name="connsiteX122" fmla="*/ 2054582 w 2176764"/>
              <a:gd name="connsiteY122" fmla="*/ 421872 h 478888"/>
              <a:gd name="connsiteX123" fmla="*/ 2052415 w 2176764"/>
              <a:gd name="connsiteY123" fmla="*/ 421872 h 478888"/>
              <a:gd name="connsiteX124" fmla="*/ 2041766 w 2176764"/>
              <a:gd name="connsiteY124" fmla="*/ 421872 h 478888"/>
              <a:gd name="connsiteX125" fmla="*/ 2041766 w 2176764"/>
              <a:gd name="connsiteY125" fmla="*/ 456419 h 478888"/>
              <a:gd name="connsiteX126" fmla="*/ 2030622 w 2176764"/>
              <a:gd name="connsiteY126" fmla="*/ 456419 h 478888"/>
              <a:gd name="connsiteX127" fmla="*/ 1954422 w 2176764"/>
              <a:gd name="connsiteY127" fmla="*/ 370484 h 478888"/>
              <a:gd name="connsiteX128" fmla="*/ 2002218 w 2176764"/>
              <a:gd name="connsiteY128" fmla="*/ 370484 h 478888"/>
              <a:gd name="connsiteX129" fmla="*/ 2002218 w 2176764"/>
              <a:gd name="connsiteY129" fmla="*/ 380390 h 478888"/>
              <a:gd name="connsiteX130" fmla="*/ 1965566 w 2176764"/>
              <a:gd name="connsiteY130" fmla="*/ 380390 h 478888"/>
              <a:gd name="connsiteX131" fmla="*/ 1965566 w 2176764"/>
              <a:gd name="connsiteY131" fmla="*/ 407013 h 478888"/>
              <a:gd name="connsiteX132" fmla="*/ 1999742 w 2176764"/>
              <a:gd name="connsiteY132" fmla="*/ 407013 h 478888"/>
              <a:gd name="connsiteX133" fmla="*/ 1999742 w 2176764"/>
              <a:gd name="connsiteY133" fmla="*/ 416424 h 478888"/>
              <a:gd name="connsiteX134" fmla="*/ 1965566 w 2176764"/>
              <a:gd name="connsiteY134" fmla="*/ 416424 h 478888"/>
              <a:gd name="connsiteX135" fmla="*/ 1965566 w 2176764"/>
              <a:gd name="connsiteY135" fmla="*/ 446389 h 478888"/>
              <a:gd name="connsiteX136" fmla="*/ 2005314 w 2176764"/>
              <a:gd name="connsiteY136" fmla="*/ 446389 h 478888"/>
              <a:gd name="connsiteX137" fmla="*/ 2005314 w 2176764"/>
              <a:gd name="connsiteY137" fmla="*/ 456419 h 478888"/>
              <a:gd name="connsiteX138" fmla="*/ 1954422 w 2176764"/>
              <a:gd name="connsiteY138" fmla="*/ 456419 h 478888"/>
              <a:gd name="connsiteX139" fmla="*/ 1859172 w 2176764"/>
              <a:gd name="connsiteY139" fmla="*/ 370484 h 478888"/>
              <a:gd name="connsiteX140" fmla="*/ 1870316 w 2176764"/>
              <a:gd name="connsiteY140" fmla="*/ 370484 h 478888"/>
              <a:gd name="connsiteX141" fmla="*/ 1870316 w 2176764"/>
              <a:gd name="connsiteY141" fmla="*/ 405527 h 478888"/>
              <a:gd name="connsiteX142" fmla="*/ 1912788 w 2176764"/>
              <a:gd name="connsiteY142" fmla="*/ 405527 h 478888"/>
              <a:gd name="connsiteX143" fmla="*/ 1912788 w 2176764"/>
              <a:gd name="connsiteY143" fmla="*/ 370484 h 478888"/>
              <a:gd name="connsiteX144" fmla="*/ 1924056 w 2176764"/>
              <a:gd name="connsiteY144" fmla="*/ 370484 h 478888"/>
              <a:gd name="connsiteX145" fmla="*/ 1924056 w 2176764"/>
              <a:gd name="connsiteY145" fmla="*/ 456419 h 478888"/>
              <a:gd name="connsiteX146" fmla="*/ 1912788 w 2176764"/>
              <a:gd name="connsiteY146" fmla="*/ 456419 h 478888"/>
              <a:gd name="connsiteX147" fmla="*/ 1912788 w 2176764"/>
              <a:gd name="connsiteY147" fmla="*/ 414814 h 478888"/>
              <a:gd name="connsiteX148" fmla="*/ 1870316 w 2176764"/>
              <a:gd name="connsiteY148" fmla="*/ 414814 h 478888"/>
              <a:gd name="connsiteX149" fmla="*/ 1870316 w 2176764"/>
              <a:gd name="connsiteY149" fmla="*/ 456419 h 478888"/>
              <a:gd name="connsiteX150" fmla="*/ 1859172 w 2176764"/>
              <a:gd name="connsiteY150" fmla="*/ 456419 h 478888"/>
              <a:gd name="connsiteX151" fmla="*/ 1411497 w 2176764"/>
              <a:gd name="connsiteY151" fmla="*/ 370484 h 478888"/>
              <a:gd name="connsiteX152" fmla="*/ 1422641 w 2176764"/>
              <a:gd name="connsiteY152" fmla="*/ 370484 h 478888"/>
              <a:gd name="connsiteX153" fmla="*/ 1422641 w 2176764"/>
              <a:gd name="connsiteY153" fmla="*/ 446389 h 478888"/>
              <a:gd name="connsiteX154" fmla="*/ 1459913 w 2176764"/>
              <a:gd name="connsiteY154" fmla="*/ 446389 h 478888"/>
              <a:gd name="connsiteX155" fmla="*/ 1459913 w 2176764"/>
              <a:gd name="connsiteY155" fmla="*/ 456419 h 478888"/>
              <a:gd name="connsiteX156" fmla="*/ 1411497 w 2176764"/>
              <a:gd name="connsiteY156" fmla="*/ 456419 h 478888"/>
              <a:gd name="connsiteX157" fmla="*/ 1259097 w 2176764"/>
              <a:gd name="connsiteY157" fmla="*/ 370484 h 478888"/>
              <a:gd name="connsiteX158" fmla="*/ 1280890 w 2176764"/>
              <a:gd name="connsiteY158" fmla="*/ 370484 h 478888"/>
              <a:gd name="connsiteX159" fmla="*/ 1296183 w 2176764"/>
              <a:gd name="connsiteY159" fmla="*/ 371785 h 478888"/>
              <a:gd name="connsiteX160" fmla="*/ 1306336 w 2176764"/>
              <a:gd name="connsiteY160" fmla="*/ 376057 h 478888"/>
              <a:gd name="connsiteX161" fmla="*/ 1311970 w 2176764"/>
              <a:gd name="connsiteY161" fmla="*/ 383920 h 478888"/>
              <a:gd name="connsiteX162" fmla="*/ 1313704 w 2176764"/>
              <a:gd name="connsiteY162" fmla="*/ 395869 h 478888"/>
              <a:gd name="connsiteX163" fmla="*/ 1309370 w 2176764"/>
              <a:gd name="connsiteY163" fmla="*/ 412771 h 478888"/>
              <a:gd name="connsiteX164" fmla="*/ 1296121 w 2176764"/>
              <a:gd name="connsiteY164" fmla="*/ 420510 h 478888"/>
              <a:gd name="connsiteX165" fmla="*/ 1321876 w 2176764"/>
              <a:gd name="connsiteY165" fmla="*/ 456419 h 478888"/>
              <a:gd name="connsiteX166" fmla="*/ 1308751 w 2176764"/>
              <a:gd name="connsiteY166" fmla="*/ 456419 h 478888"/>
              <a:gd name="connsiteX167" fmla="*/ 1285100 w 2176764"/>
              <a:gd name="connsiteY167" fmla="*/ 421748 h 478888"/>
              <a:gd name="connsiteX168" fmla="*/ 1283057 w 2176764"/>
              <a:gd name="connsiteY168" fmla="*/ 421872 h 478888"/>
              <a:gd name="connsiteX169" fmla="*/ 1280890 w 2176764"/>
              <a:gd name="connsiteY169" fmla="*/ 421872 h 478888"/>
              <a:gd name="connsiteX170" fmla="*/ 1270241 w 2176764"/>
              <a:gd name="connsiteY170" fmla="*/ 421872 h 478888"/>
              <a:gd name="connsiteX171" fmla="*/ 1270241 w 2176764"/>
              <a:gd name="connsiteY171" fmla="*/ 456419 h 478888"/>
              <a:gd name="connsiteX172" fmla="*/ 1259097 w 2176764"/>
              <a:gd name="connsiteY172" fmla="*/ 456419 h 478888"/>
              <a:gd name="connsiteX173" fmla="*/ 1163476 w 2176764"/>
              <a:gd name="connsiteY173" fmla="*/ 370484 h 478888"/>
              <a:gd name="connsiteX174" fmla="*/ 1174496 w 2176764"/>
              <a:gd name="connsiteY174" fmla="*/ 370484 h 478888"/>
              <a:gd name="connsiteX175" fmla="*/ 1174496 w 2176764"/>
              <a:gd name="connsiteY175" fmla="*/ 426206 h 478888"/>
              <a:gd name="connsiteX176" fmla="*/ 1175610 w 2176764"/>
              <a:gd name="connsiteY176" fmla="*/ 436545 h 478888"/>
              <a:gd name="connsiteX177" fmla="*/ 1179263 w 2176764"/>
              <a:gd name="connsiteY177" fmla="*/ 443170 h 478888"/>
              <a:gd name="connsiteX178" fmla="*/ 1185888 w 2176764"/>
              <a:gd name="connsiteY178" fmla="*/ 446761 h 478888"/>
              <a:gd name="connsiteX179" fmla="*/ 1195918 w 2176764"/>
              <a:gd name="connsiteY179" fmla="*/ 447875 h 478888"/>
              <a:gd name="connsiteX180" fmla="*/ 1206257 w 2176764"/>
              <a:gd name="connsiteY180" fmla="*/ 446761 h 478888"/>
              <a:gd name="connsiteX181" fmla="*/ 1212882 w 2176764"/>
              <a:gd name="connsiteY181" fmla="*/ 443170 h 478888"/>
              <a:gd name="connsiteX182" fmla="*/ 1216349 w 2176764"/>
              <a:gd name="connsiteY182" fmla="*/ 436545 h 478888"/>
              <a:gd name="connsiteX183" fmla="*/ 1217339 w 2176764"/>
              <a:gd name="connsiteY183" fmla="*/ 426206 h 478888"/>
              <a:gd name="connsiteX184" fmla="*/ 1217339 w 2176764"/>
              <a:gd name="connsiteY184" fmla="*/ 370484 h 478888"/>
              <a:gd name="connsiteX185" fmla="*/ 1228360 w 2176764"/>
              <a:gd name="connsiteY185" fmla="*/ 370484 h 478888"/>
              <a:gd name="connsiteX186" fmla="*/ 1228360 w 2176764"/>
              <a:gd name="connsiteY186" fmla="*/ 428682 h 478888"/>
              <a:gd name="connsiteX187" fmla="*/ 1220187 w 2176764"/>
              <a:gd name="connsiteY187" fmla="*/ 450785 h 478888"/>
              <a:gd name="connsiteX188" fmla="*/ 1195794 w 2176764"/>
              <a:gd name="connsiteY188" fmla="*/ 457657 h 478888"/>
              <a:gd name="connsiteX189" fmla="*/ 1171524 w 2176764"/>
              <a:gd name="connsiteY189" fmla="*/ 451033 h 478888"/>
              <a:gd name="connsiteX190" fmla="*/ 1163476 w 2176764"/>
              <a:gd name="connsiteY190" fmla="*/ 428682 h 478888"/>
              <a:gd name="connsiteX191" fmla="*/ 962698 w 2176764"/>
              <a:gd name="connsiteY191" fmla="*/ 370484 h 478888"/>
              <a:gd name="connsiteX192" fmla="*/ 975576 w 2176764"/>
              <a:gd name="connsiteY192" fmla="*/ 370484 h 478888"/>
              <a:gd name="connsiteX193" fmla="*/ 998731 w 2176764"/>
              <a:gd name="connsiteY193" fmla="*/ 409366 h 478888"/>
              <a:gd name="connsiteX194" fmla="*/ 999474 w 2176764"/>
              <a:gd name="connsiteY194" fmla="*/ 409366 h 478888"/>
              <a:gd name="connsiteX195" fmla="*/ 1022506 w 2176764"/>
              <a:gd name="connsiteY195" fmla="*/ 370484 h 478888"/>
              <a:gd name="connsiteX196" fmla="*/ 1034764 w 2176764"/>
              <a:gd name="connsiteY196" fmla="*/ 370484 h 478888"/>
              <a:gd name="connsiteX197" fmla="*/ 1004180 w 2176764"/>
              <a:gd name="connsiteY197" fmla="*/ 419395 h 478888"/>
              <a:gd name="connsiteX198" fmla="*/ 1004180 w 2176764"/>
              <a:gd name="connsiteY198" fmla="*/ 456419 h 478888"/>
              <a:gd name="connsiteX199" fmla="*/ 993035 w 2176764"/>
              <a:gd name="connsiteY199" fmla="*/ 456419 h 478888"/>
              <a:gd name="connsiteX200" fmla="*/ 993035 w 2176764"/>
              <a:gd name="connsiteY200" fmla="*/ 419519 h 478888"/>
              <a:gd name="connsiteX201" fmla="*/ 811422 w 2176764"/>
              <a:gd name="connsiteY201" fmla="*/ 370484 h 478888"/>
              <a:gd name="connsiteX202" fmla="*/ 836187 w 2176764"/>
              <a:gd name="connsiteY202" fmla="*/ 370484 h 478888"/>
              <a:gd name="connsiteX203" fmla="*/ 853089 w 2176764"/>
              <a:gd name="connsiteY203" fmla="*/ 372156 h 478888"/>
              <a:gd name="connsiteX204" fmla="*/ 866153 w 2176764"/>
              <a:gd name="connsiteY204" fmla="*/ 378533 h 478888"/>
              <a:gd name="connsiteX205" fmla="*/ 874635 w 2176764"/>
              <a:gd name="connsiteY205" fmla="*/ 391659 h 478888"/>
              <a:gd name="connsiteX206" fmla="*/ 877669 w 2176764"/>
              <a:gd name="connsiteY206" fmla="*/ 413452 h 478888"/>
              <a:gd name="connsiteX207" fmla="*/ 874635 w 2176764"/>
              <a:gd name="connsiteY207" fmla="*/ 434192 h 478888"/>
              <a:gd name="connsiteX208" fmla="*/ 866153 w 2176764"/>
              <a:gd name="connsiteY208" fmla="*/ 447380 h 478888"/>
              <a:gd name="connsiteX209" fmla="*/ 853089 w 2176764"/>
              <a:gd name="connsiteY209" fmla="*/ 454376 h 478888"/>
              <a:gd name="connsiteX210" fmla="*/ 836187 w 2176764"/>
              <a:gd name="connsiteY210" fmla="*/ 456419 h 478888"/>
              <a:gd name="connsiteX211" fmla="*/ 811422 w 2176764"/>
              <a:gd name="connsiteY211" fmla="*/ 456419 h 478888"/>
              <a:gd name="connsiteX212" fmla="*/ 716172 w 2176764"/>
              <a:gd name="connsiteY212" fmla="*/ 370484 h 478888"/>
              <a:gd name="connsiteX213" fmla="*/ 740937 w 2176764"/>
              <a:gd name="connsiteY213" fmla="*/ 370484 h 478888"/>
              <a:gd name="connsiteX214" fmla="*/ 757839 w 2176764"/>
              <a:gd name="connsiteY214" fmla="*/ 372156 h 478888"/>
              <a:gd name="connsiteX215" fmla="*/ 770903 w 2176764"/>
              <a:gd name="connsiteY215" fmla="*/ 378533 h 478888"/>
              <a:gd name="connsiteX216" fmla="*/ 779385 w 2176764"/>
              <a:gd name="connsiteY216" fmla="*/ 391659 h 478888"/>
              <a:gd name="connsiteX217" fmla="*/ 782419 w 2176764"/>
              <a:gd name="connsiteY217" fmla="*/ 413452 h 478888"/>
              <a:gd name="connsiteX218" fmla="*/ 779385 w 2176764"/>
              <a:gd name="connsiteY218" fmla="*/ 434192 h 478888"/>
              <a:gd name="connsiteX219" fmla="*/ 770903 w 2176764"/>
              <a:gd name="connsiteY219" fmla="*/ 447380 h 478888"/>
              <a:gd name="connsiteX220" fmla="*/ 757839 w 2176764"/>
              <a:gd name="connsiteY220" fmla="*/ 454376 h 478888"/>
              <a:gd name="connsiteX221" fmla="*/ 740937 w 2176764"/>
              <a:gd name="connsiteY221" fmla="*/ 456419 h 478888"/>
              <a:gd name="connsiteX222" fmla="*/ 716172 w 2176764"/>
              <a:gd name="connsiteY222" fmla="*/ 456419 h 478888"/>
              <a:gd name="connsiteX223" fmla="*/ 643458 w 2176764"/>
              <a:gd name="connsiteY223" fmla="*/ 370484 h 478888"/>
              <a:gd name="connsiteX224" fmla="*/ 658317 w 2176764"/>
              <a:gd name="connsiteY224" fmla="*/ 370484 h 478888"/>
              <a:gd name="connsiteX225" fmla="*/ 690759 w 2176764"/>
              <a:gd name="connsiteY225" fmla="*/ 456419 h 478888"/>
              <a:gd name="connsiteX226" fmla="*/ 678996 w 2176764"/>
              <a:gd name="connsiteY226" fmla="*/ 456419 h 478888"/>
              <a:gd name="connsiteX227" fmla="*/ 669709 w 2176764"/>
              <a:gd name="connsiteY227" fmla="*/ 430787 h 478888"/>
              <a:gd name="connsiteX228" fmla="*/ 631695 w 2176764"/>
              <a:gd name="connsiteY228" fmla="*/ 430787 h 478888"/>
              <a:gd name="connsiteX229" fmla="*/ 622284 w 2176764"/>
              <a:gd name="connsiteY229" fmla="*/ 456419 h 478888"/>
              <a:gd name="connsiteX230" fmla="*/ 610892 w 2176764"/>
              <a:gd name="connsiteY230" fmla="*/ 456419 h 478888"/>
              <a:gd name="connsiteX231" fmla="*/ 1722269 w 2176764"/>
              <a:gd name="connsiteY231" fmla="*/ 369246 h 478888"/>
              <a:gd name="connsiteX232" fmla="*/ 1738367 w 2176764"/>
              <a:gd name="connsiteY232" fmla="*/ 371289 h 478888"/>
              <a:gd name="connsiteX233" fmla="*/ 1749944 w 2176764"/>
              <a:gd name="connsiteY233" fmla="*/ 378409 h 478888"/>
              <a:gd name="connsiteX234" fmla="*/ 1756940 w 2176764"/>
              <a:gd name="connsiteY234" fmla="*/ 391968 h 478888"/>
              <a:gd name="connsiteX235" fmla="*/ 1759293 w 2176764"/>
              <a:gd name="connsiteY235" fmla="*/ 413452 h 478888"/>
              <a:gd name="connsiteX236" fmla="*/ 1756940 w 2176764"/>
              <a:gd name="connsiteY236" fmla="*/ 434997 h 478888"/>
              <a:gd name="connsiteX237" fmla="*/ 1749944 w 2176764"/>
              <a:gd name="connsiteY237" fmla="*/ 448556 h 478888"/>
              <a:gd name="connsiteX238" fmla="*/ 1738367 w 2176764"/>
              <a:gd name="connsiteY238" fmla="*/ 455614 h 478888"/>
              <a:gd name="connsiteX239" fmla="*/ 1722269 w 2176764"/>
              <a:gd name="connsiteY239" fmla="*/ 457657 h 478888"/>
              <a:gd name="connsiteX240" fmla="*/ 1706234 w 2176764"/>
              <a:gd name="connsiteY240" fmla="*/ 455614 h 478888"/>
              <a:gd name="connsiteX241" fmla="*/ 1694656 w 2176764"/>
              <a:gd name="connsiteY241" fmla="*/ 448556 h 478888"/>
              <a:gd name="connsiteX242" fmla="*/ 1687598 w 2176764"/>
              <a:gd name="connsiteY242" fmla="*/ 434997 h 478888"/>
              <a:gd name="connsiteX243" fmla="*/ 1685246 w 2176764"/>
              <a:gd name="connsiteY243" fmla="*/ 413452 h 478888"/>
              <a:gd name="connsiteX244" fmla="*/ 1687598 w 2176764"/>
              <a:gd name="connsiteY244" fmla="*/ 391968 h 478888"/>
              <a:gd name="connsiteX245" fmla="*/ 1694656 w 2176764"/>
              <a:gd name="connsiteY245" fmla="*/ 378409 h 478888"/>
              <a:gd name="connsiteX246" fmla="*/ 1706234 w 2176764"/>
              <a:gd name="connsiteY246" fmla="*/ 371289 h 478888"/>
              <a:gd name="connsiteX247" fmla="*/ 1722269 w 2176764"/>
              <a:gd name="connsiteY247" fmla="*/ 369246 h 478888"/>
              <a:gd name="connsiteX248" fmla="*/ 1631477 w 2176764"/>
              <a:gd name="connsiteY248" fmla="*/ 369246 h 478888"/>
              <a:gd name="connsiteX249" fmla="*/ 1637606 w 2176764"/>
              <a:gd name="connsiteY249" fmla="*/ 369494 h 478888"/>
              <a:gd name="connsiteX250" fmla="*/ 1643736 w 2176764"/>
              <a:gd name="connsiteY250" fmla="*/ 370175 h 478888"/>
              <a:gd name="connsiteX251" fmla="*/ 1649370 w 2176764"/>
              <a:gd name="connsiteY251" fmla="*/ 371227 h 478888"/>
              <a:gd name="connsiteX252" fmla="*/ 1653889 w 2176764"/>
              <a:gd name="connsiteY252" fmla="*/ 372590 h 478888"/>
              <a:gd name="connsiteX253" fmla="*/ 1653889 w 2176764"/>
              <a:gd name="connsiteY253" fmla="*/ 382496 h 478888"/>
              <a:gd name="connsiteX254" fmla="*/ 1644045 w 2176764"/>
              <a:gd name="connsiteY254" fmla="*/ 379895 h 478888"/>
              <a:gd name="connsiteX255" fmla="*/ 1631972 w 2176764"/>
              <a:gd name="connsiteY255" fmla="*/ 379028 h 478888"/>
              <a:gd name="connsiteX256" fmla="*/ 1619156 w 2176764"/>
              <a:gd name="connsiteY256" fmla="*/ 380514 h 478888"/>
              <a:gd name="connsiteX257" fmla="*/ 1609622 w 2176764"/>
              <a:gd name="connsiteY257" fmla="*/ 385839 h 478888"/>
              <a:gd name="connsiteX258" fmla="*/ 1603678 w 2176764"/>
              <a:gd name="connsiteY258" fmla="*/ 396364 h 478888"/>
              <a:gd name="connsiteX259" fmla="*/ 1601635 w 2176764"/>
              <a:gd name="connsiteY259" fmla="*/ 413452 h 478888"/>
              <a:gd name="connsiteX260" fmla="*/ 1603554 w 2176764"/>
              <a:gd name="connsiteY260" fmla="*/ 431221 h 478888"/>
              <a:gd name="connsiteX261" fmla="*/ 1609312 w 2176764"/>
              <a:gd name="connsiteY261" fmla="*/ 441684 h 478888"/>
              <a:gd name="connsiteX262" fmla="*/ 1618661 w 2176764"/>
              <a:gd name="connsiteY262" fmla="*/ 446699 h 478888"/>
              <a:gd name="connsiteX263" fmla="*/ 1631477 w 2176764"/>
              <a:gd name="connsiteY263" fmla="*/ 447999 h 478888"/>
              <a:gd name="connsiteX264" fmla="*/ 1638473 w 2176764"/>
              <a:gd name="connsiteY264" fmla="*/ 447627 h 478888"/>
              <a:gd name="connsiteX265" fmla="*/ 1645469 w 2176764"/>
              <a:gd name="connsiteY265" fmla="*/ 446389 h 478888"/>
              <a:gd name="connsiteX266" fmla="*/ 1645469 w 2176764"/>
              <a:gd name="connsiteY266" fmla="*/ 419767 h 478888"/>
              <a:gd name="connsiteX267" fmla="*/ 1628258 w 2176764"/>
              <a:gd name="connsiteY267" fmla="*/ 419767 h 478888"/>
              <a:gd name="connsiteX268" fmla="*/ 1628258 w 2176764"/>
              <a:gd name="connsiteY268" fmla="*/ 410356 h 478888"/>
              <a:gd name="connsiteX269" fmla="*/ 1656118 w 2176764"/>
              <a:gd name="connsiteY269" fmla="*/ 410356 h 478888"/>
              <a:gd name="connsiteX270" fmla="*/ 1656118 w 2176764"/>
              <a:gd name="connsiteY270" fmla="*/ 454066 h 478888"/>
              <a:gd name="connsiteX271" fmla="*/ 1644912 w 2176764"/>
              <a:gd name="connsiteY271" fmla="*/ 456605 h 478888"/>
              <a:gd name="connsiteX272" fmla="*/ 1630239 w 2176764"/>
              <a:gd name="connsiteY272" fmla="*/ 457657 h 478888"/>
              <a:gd name="connsiteX273" fmla="*/ 1613398 w 2176764"/>
              <a:gd name="connsiteY273" fmla="*/ 455800 h 478888"/>
              <a:gd name="connsiteX274" fmla="*/ 1600768 w 2176764"/>
              <a:gd name="connsiteY274" fmla="*/ 449051 h 478888"/>
              <a:gd name="connsiteX275" fmla="*/ 1592782 w 2176764"/>
              <a:gd name="connsiteY275" fmla="*/ 435555 h 478888"/>
              <a:gd name="connsiteX276" fmla="*/ 1589996 w 2176764"/>
              <a:gd name="connsiteY276" fmla="*/ 413452 h 478888"/>
              <a:gd name="connsiteX277" fmla="*/ 1592844 w 2176764"/>
              <a:gd name="connsiteY277" fmla="*/ 392587 h 478888"/>
              <a:gd name="connsiteX278" fmla="*/ 1601016 w 2176764"/>
              <a:gd name="connsiteY278" fmla="*/ 378905 h 478888"/>
              <a:gd name="connsiteX279" fmla="*/ 1614080 w 2176764"/>
              <a:gd name="connsiteY279" fmla="*/ 371475 h 478888"/>
              <a:gd name="connsiteX280" fmla="*/ 1631477 w 2176764"/>
              <a:gd name="connsiteY280" fmla="*/ 369246 h 478888"/>
              <a:gd name="connsiteX281" fmla="*/ 1522244 w 2176764"/>
              <a:gd name="connsiteY281" fmla="*/ 369246 h 478888"/>
              <a:gd name="connsiteX282" fmla="*/ 1538342 w 2176764"/>
              <a:gd name="connsiteY282" fmla="*/ 371289 h 478888"/>
              <a:gd name="connsiteX283" fmla="*/ 1549919 w 2176764"/>
              <a:gd name="connsiteY283" fmla="*/ 378409 h 478888"/>
              <a:gd name="connsiteX284" fmla="*/ 1556915 w 2176764"/>
              <a:gd name="connsiteY284" fmla="*/ 391968 h 478888"/>
              <a:gd name="connsiteX285" fmla="*/ 1559268 w 2176764"/>
              <a:gd name="connsiteY285" fmla="*/ 413452 h 478888"/>
              <a:gd name="connsiteX286" fmla="*/ 1556915 w 2176764"/>
              <a:gd name="connsiteY286" fmla="*/ 434997 h 478888"/>
              <a:gd name="connsiteX287" fmla="*/ 1549919 w 2176764"/>
              <a:gd name="connsiteY287" fmla="*/ 448556 h 478888"/>
              <a:gd name="connsiteX288" fmla="*/ 1538342 w 2176764"/>
              <a:gd name="connsiteY288" fmla="*/ 455614 h 478888"/>
              <a:gd name="connsiteX289" fmla="*/ 1522244 w 2176764"/>
              <a:gd name="connsiteY289" fmla="*/ 457657 h 478888"/>
              <a:gd name="connsiteX290" fmla="*/ 1506209 w 2176764"/>
              <a:gd name="connsiteY290" fmla="*/ 455614 h 478888"/>
              <a:gd name="connsiteX291" fmla="*/ 1494631 w 2176764"/>
              <a:gd name="connsiteY291" fmla="*/ 448556 h 478888"/>
              <a:gd name="connsiteX292" fmla="*/ 1487573 w 2176764"/>
              <a:gd name="connsiteY292" fmla="*/ 434997 h 478888"/>
              <a:gd name="connsiteX293" fmla="*/ 1485221 w 2176764"/>
              <a:gd name="connsiteY293" fmla="*/ 413452 h 478888"/>
              <a:gd name="connsiteX294" fmla="*/ 1487573 w 2176764"/>
              <a:gd name="connsiteY294" fmla="*/ 391968 h 478888"/>
              <a:gd name="connsiteX295" fmla="*/ 1494631 w 2176764"/>
              <a:gd name="connsiteY295" fmla="*/ 378409 h 478888"/>
              <a:gd name="connsiteX296" fmla="*/ 1506209 w 2176764"/>
              <a:gd name="connsiteY296" fmla="*/ 371289 h 478888"/>
              <a:gd name="connsiteX297" fmla="*/ 1522244 w 2176764"/>
              <a:gd name="connsiteY297" fmla="*/ 369246 h 478888"/>
              <a:gd name="connsiteX298" fmla="*/ 1093619 w 2176764"/>
              <a:gd name="connsiteY298" fmla="*/ 369246 h 478888"/>
              <a:gd name="connsiteX299" fmla="*/ 1109717 w 2176764"/>
              <a:gd name="connsiteY299" fmla="*/ 371289 h 478888"/>
              <a:gd name="connsiteX300" fmla="*/ 1121294 w 2176764"/>
              <a:gd name="connsiteY300" fmla="*/ 378409 h 478888"/>
              <a:gd name="connsiteX301" fmla="*/ 1128290 w 2176764"/>
              <a:gd name="connsiteY301" fmla="*/ 391968 h 478888"/>
              <a:gd name="connsiteX302" fmla="*/ 1130643 w 2176764"/>
              <a:gd name="connsiteY302" fmla="*/ 413452 h 478888"/>
              <a:gd name="connsiteX303" fmla="*/ 1128290 w 2176764"/>
              <a:gd name="connsiteY303" fmla="*/ 434997 h 478888"/>
              <a:gd name="connsiteX304" fmla="*/ 1121294 w 2176764"/>
              <a:gd name="connsiteY304" fmla="*/ 448556 h 478888"/>
              <a:gd name="connsiteX305" fmla="*/ 1109717 w 2176764"/>
              <a:gd name="connsiteY305" fmla="*/ 455614 h 478888"/>
              <a:gd name="connsiteX306" fmla="*/ 1093619 w 2176764"/>
              <a:gd name="connsiteY306" fmla="*/ 457657 h 478888"/>
              <a:gd name="connsiteX307" fmla="*/ 1077584 w 2176764"/>
              <a:gd name="connsiteY307" fmla="*/ 455614 h 478888"/>
              <a:gd name="connsiteX308" fmla="*/ 1066006 w 2176764"/>
              <a:gd name="connsiteY308" fmla="*/ 448556 h 478888"/>
              <a:gd name="connsiteX309" fmla="*/ 1058948 w 2176764"/>
              <a:gd name="connsiteY309" fmla="*/ 434997 h 478888"/>
              <a:gd name="connsiteX310" fmla="*/ 1056596 w 2176764"/>
              <a:gd name="connsiteY310" fmla="*/ 413452 h 478888"/>
              <a:gd name="connsiteX311" fmla="*/ 1058948 w 2176764"/>
              <a:gd name="connsiteY311" fmla="*/ 391968 h 478888"/>
              <a:gd name="connsiteX312" fmla="*/ 1066006 w 2176764"/>
              <a:gd name="connsiteY312" fmla="*/ 378409 h 478888"/>
              <a:gd name="connsiteX313" fmla="*/ 1077584 w 2176764"/>
              <a:gd name="connsiteY313" fmla="*/ 371289 h 478888"/>
              <a:gd name="connsiteX314" fmla="*/ 1093619 w 2176764"/>
              <a:gd name="connsiteY314" fmla="*/ 369246 h 478888"/>
              <a:gd name="connsiteX315" fmla="*/ 184597 w 2176764"/>
              <a:gd name="connsiteY315" fmla="*/ 178247 h 478888"/>
              <a:gd name="connsiteX316" fmla="*/ 184597 w 2176764"/>
              <a:gd name="connsiteY316" fmla="*/ 300640 h 478888"/>
              <a:gd name="connsiteX317" fmla="*/ 245794 w 2176764"/>
              <a:gd name="connsiteY317" fmla="*/ 300641 h 478888"/>
              <a:gd name="connsiteX318" fmla="*/ 306991 w 2176764"/>
              <a:gd name="connsiteY318" fmla="*/ 239444 h 478888"/>
              <a:gd name="connsiteX319" fmla="*/ 245794 w 2176764"/>
              <a:gd name="connsiteY319" fmla="*/ 178247 h 478888"/>
              <a:gd name="connsiteX320" fmla="*/ 239444 w 2176764"/>
              <a:gd name="connsiteY320" fmla="*/ 83694 h 478888"/>
              <a:gd name="connsiteX321" fmla="*/ 284145 w 2176764"/>
              <a:gd name="connsiteY321" fmla="*/ 131523 h 478888"/>
              <a:gd name="connsiteX322" fmla="*/ 349575 w 2176764"/>
              <a:gd name="connsiteY322" fmla="*/ 129312 h 478888"/>
              <a:gd name="connsiteX323" fmla="*/ 347364 w 2176764"/>
              <a:gd name="connsiteY323" fmla="*/ 194742 h 478888"/>
              <a:gd name="connsiteX324" fmla="*/ 395193 w 2176764"/>
              <a:gd name="connsiteY324" fmla="*/ 239444 h 478888"/>
              <a:gd name="connsiteX325" fmla="*/ 347364 w 2176764"/>
              <a:gd name="connsiteY325" fmla="*/ 284145 h 478888"/>
              <a:gd name="connsiteX326" fmla="*/ 349575 w 2176764"/>
              <a:gd name="connsiteY326" fmla="*/ 349575 h 478888"/>
              <a:gd name="connsiteX327" fmla="*/ 284145 w 2176764"/>
              <a:gd name="connsiteY327" fmla="*/ 347364 h 478888"/>
              <a:gd name="connsiteX328" fmla="*/ 239444 w 2176764"/>
              <a:gd name="connsiteY328" fmla="*/ 395193 h 478888"/>
              <a:gd name="connsiteX329" fmla="*/ 194742 w 2176764"/>
              <a:gd name="connsiteY329" fmla="*/ 347364 h 478888"/>
              <a:gd name="connsiteX330" fmla="*/ 129312 w 2176764"/>
              <a:gd name="connsiteY330" fmla="*/ 349575 h 478888"/>
              <a:gd name="connsiteX331" fmla="*/ 131523 w 2176764"/>
              <a:gd name="connsiteY331" fmla="*/ 284145 h 478888"/>
              <a:gd name="connsiteX332" fmla="*/ 83694 w 2176764"/>
              <a:gd name="connsiteY332" fmla="*/ 239444 h 478888"/>
              <a:gd name="connsiteX333" fmla="*/ 131523 w 2176764"/>
              <a:gd name="connsiteY333" fmla="*/ 194742 h 478888"/>
              <a:gd name="connsiteX334" fmla="*/ 129312 w 2176764"/>
              <a:gd name="connsiteY334" fmla="*/ 129312 h 478888"/>
              <a:gd name="connsiteX335" fmla="*/ 194742 w 2176764"/>
              <a:gd name="connsiteY335" fmla="*/ 131523 h 478888"/>
              <a:gd name="connsiteX336" fmla="*/ 2066246 w 2176764"/>
              <a:gd name="connsiteY336" fmla="*/ 48339 h 478888"/>
              <a:gd name="connsiteX337" fmla="*/ 2039728 w 2176764"/>
              <a:gd name="connsiteY337" fmla="*/ 52606 h 478888"/>
              <a:gd name="connsiteX338" fmla="*/ 2023574 w 2176764"/>
              <a:gd name="connsiteY338" fmla="*/ 66018 h 478888"/>
              <a:gd name="connsiteX339" fmla="*/ 2015649 w 2176764"/>
              <a:gd name="connsiteY339" fmla="*/ 89640 h 478888"/>
              <a:gd name="connsiteX340" fmla="*/ 2013515 w 2176764"/>
              <a:gd name="connsiteY340" fmla="*/ 124234 h 478888"/>
              <a:gd name="connsiteX341" fmla="*/ 2015649 w 2176764"/>
              <a:gd name="connsiteY341" fmla="*/ 159286 h 478888"/>
              <a:gd name="connsiteX342" fmla="*/ 2023574 w 2176764"/>
              <a:gd name="connsiteY342" fmla="*/ 182451 h 478888"/>
              <a:gd name="connsiteX343" fmla="*/ 2039728 w 2176764"/>
              <a:gd name="connsiteY343" fmla="*/ 195405 h 478888"/>
              <a:gd name="connsiteX344" fmla="*/ 2066246 w 2176764"/>
              <a:gd name="connsiteY344" fmla="*/ 199520 h 478888"/>
              <a:gd name="connsiteX345" fmla="*/ 2092611 w 2176764"/>
              <a:gd name="connsiteY345" fmla="*/ 195405 h 478888"/>
              <a:gd name="connsiteX346" fmla="*/ 2108613 w 2176764"/>
              <a:gd name="connsiteY346" fmla="*/ 182451 h 478888"/>
              <a:gd name="connsiteX347" fmla="*/ 2116538 w 2176764"/>
              <a:gd name="connsiteY347" fmla="*/ 159286 h 478888"/>
              <a:gd name="connsiteX348" fmla="*/ 2118671 w 2176764"/>
              <a:gd name="connsiteY348" fmla="*/ 124234 h 478888"/>
              <a:gd name="connsiteX349" fmla="*/ 2116538 w 2176764"/>
              <a:gd name="connsiteY349" fmla="*/ 89640 h 478888"/>
              <a:gd name="connsiteX350" fmla="*/ 2108613 w 2176764"/>
              <a:gd name="connsiteY350" fmla="*/ 66018 h 478888"/>
              <a:gd name="connsiteX351" fmla="*/ 2092611 w 2176764"/>
              <a:gd name="connsiteY351" fmla="*/ 52606 h 478888"/>
              <a:gd name="connsiteX352" fmla="*/ 2066246 w 2176764"/>
              <a:gd name="connsiteY352" fmla="*/ 48339 h 478888"/>
              <a:gd name="connsiteX353" fmla="*/ 1561421 w 2176764"/>
              <a:gd name="connsiteY353" fmla="*/ 48339 h 478888"/>
              <a:gd name="connsiteX354" fmla="*/ 1534903 w 2176764"/>
              <a:gd name="connsiteY354" fmla="*/ 52606 h 478888"/>
              <a:gd name="connsiteX355" fmla="*/ 1518749 w 2176764"/>
              <a:gd name="connsiteY355" fmla="*/ 66018 h 478888"/>
              <a:gd name="connsiteX356" fmla="*/ 1510824 w 2176764"/>
              <a:gd name="connsiteY356" fmla="*/ 89640 h 478888"/>
              <a:gd name="connsiteX357" fmla="*/ 1508690 w 2176764"/>
              <a:gd name="connsiteY357" fmla="*/ 124234 h 478888"/>
              <a:gd name="connsiteX358" fmla="*/ 1510824 w 2176764"/>
              <a:gd name="connsiteY358" fmla="*/ 159286 h 478888"/>
              <a:gd name="connsiteX359" fmla="*/ 1518749 w 2176764"/>
              <a:gd name="connsiteY359" fmla="*/ 182451 h 478888"/>
              <a:gd name="connsiteX360" fmla="*/ 1534903 w 2176764"/>
              <a:gd name="connsiteY360" fmla="*/ 195405 h 478888"/>
              <a:gd name="connsiteX361" fmla="*/ 1561421 w 2176764"/>
              <a:gd name="connsiteY361" fmla="*/ 199520 h 478888"/>
              <a:gd name="connsiteX362" fmla="*/ 1587786 w 2176764"/>
              <a:gd name="connsiteY362" fmla="*/ 195405 h 478888"/>
              <a:gd name="connsiteX363" fmla="*/ 1603788 w 2176764"/>
              <a:gd name="connsiteY363" fmla="*/ 182451 h 478888"/>
              <a:gd name="connsiteX364" fmla="*/ 1611713 w 2176764"/>
              <a:gd name="connsiteY364" fmla="*/ 159286 h 478888"/>
              <a:gd name="connsiteX365" fmla="*/ 1613846 w 2176764"/>
              <a:gd name="connsiteY365" fmla="*/ 124234 h 478888"/>
              <a:gd name="connsiteX366" fmla="*/ 1611713 w 2176764"/>
              <a:gd name="connsiteY366" fmla="*/ 89640 h 478888"/>
              <a:gd name="connsiteX367" fmla="*/ 1603788 w 2176764"/>
              <a:gd name="connsiteY367" fmla="*/ 66018 h 478888"/>
              <a:gd name="connsiteX368" fmla="*/ 1587786 w 2176764"/>
              <a:gd name="connsiteY368" fmla="*/ 52606 h 478888"/>
              <a:gd name="connsiteX369" fmla="*/ 1561421 w 2176764"/>
              <a:gd name="connsiteY369" fmla="*/ 48339 h 478888"/>
              <a:gd name="connsiteX370" fmla="*/ 239443 w 2176764"/>
              <a:gd name="connsiteY370" fmla="*/ 26641 h 478888"/>
              <a:gd name="connsiteX371" fmla="*/ 26640 w 2176764"/>
              <a:gd name="connsiteY371" fmla="*/ 239444 h 478888"/>
              <a:gd name="connsiteX372" fmla="*/ 239443 w 2176764"/>
              <a:gd name="connsiteY372" fmla="*/ 452247 h 478888"/>
              <a:gd name="connsiteX373" fmla="*/ 452246 w 2176764"/>
              <a:gd name="connsiteY373" fmla="*/ 239444 h 478888"/>
              <a:gd name="connsiteX374" fmla="*/ 239443 w 2176764"/>
              <a:gd name="connsiteY374" fmla="*/ 26641 h 478888"/>
              <a:gd name="connsiteX375" fmla="*/ 1282224 w 2176764"/>
              <a:gd name="connsiteY375" fmla="*/ 18469 h 478888"/>
              <a:gd name="connsiteX376" fmla="*/ 1322153 w 2176764"/>
              <a:gd name="connsiteY376" fmla="*/ 18469 h 478888"/>
              <a:gd name="connsiteX377" fmla="*/ 1322153 w 2176764"/>
              <a:gd name="connsiteY377" fmla="*/ 194948 h 478888"/>
              <a:gd name="connsiteX378" fmla="*/ 1409021 w 2176764"/>
              <a:gd name="connsiteY378" fmla="*/ 194948 h 478888"/>
              <a:gd name="connsiteX379" fmla="*/ 1409021 w 2176764"/>
              <a:gd name="connsiteY379" fmla="*/ 230000 h 478888"/>
              <a:gd name="connsiteX380" fmla="*/ 1282224 w 2176764"/>
              <a:gd name="connsiteY380" fmla="*/ 230000 h 478888"/>
              <a:gd name="connsiteX381" fmla="*/ 1082199 w 2176764"/>
              <a:gd name="connsiteY381" fmla="*/ 18469 h 478888"/>
              <a:gd name="connsiteX382" fmla="*/ 1207472 w 2176764"/>
              <a:gd name="connsiteY382" fmla="*/ 18469 h 478888"/>
              <a:gd name="connsiteX383" fmla="*/ 1207472 w 2176764"/>
              <a:gd name="connsiteY383" fmla="*/ 53216 h 478888"/>
              <a:gd name="connsiteX384" fmla="*/ 1122128 w 2176764"/>
              <a:gd name="connsiteY384" fmla="*/ 53216 h 478888"/>
              <a:gd name="connsiteX385" fmla="*/ 1122128 w 2176764"/>
              <a:gd name="connsiteY385" fmla="*/ 104422 h 478888"/>
              <a:gd name="connsiteX386" fmla="*/ 1201376 w 2176764"/>
              <a:gd name="connsiteY386" fmla="*/ 104422 h 478888"/>
              <a:gd name="connsiteX387" fmla="*/ 1201376 w 2176764"/>
              <a:gd name="connsiteY387" fmla="*/ 137646 h 478888"/>
              <a:gd name="connsiteX388" fmla="*/ 1122128 w 2176764"/>
              <a:gd name="connsiteY388" fmla="*/ 137646 h 478888"/>
              <a:gd name="connsiteX389" fmla="*/ 1122128 w 2176764"/>
              <a:gd name="connsiteY389" fmla="*/ 194948 h 478888"/>
              <a:gd name="connsiteX390" fmla="*/ 1212958 w 2176764"/>
              <a:gd name="connsiteY390" fmla="*/ 194948 h 478888"/>
              <a:gd name="connsiteX391" fmla="*/ 1212958 w 2176764"/>
              <a:gd name="connsiteY391" fmla="*/ 230000 h 478888"/>
              <a:gd name="connsiteX392" fmla="*/ 1082199 w 2176764"/>
              <a:gd name="connsiteY392" fmla="*/ 230000 h 478888"/>
              <a:gd name="connsiteX393" fmla="*/ 825024 w 2176764"/>
              <a:gd name="connsiteY393" fmla="*/ 18469 h 478888"/>
              <a:gd name="connsiteX394" fmla="*/ 864953 w 2176764"/>
              <a:gd name="connsiteY394" fmla="*/ 18469 h 478888"/>
              <a:gd name="connsiteX395" fmla="*/ 864953 w 2176764"/>
              <a:gd name="connsiteY395" fmla="*/ 100155 h 478888"/>
              <a:gd name="connsiteX396" fmla="*/ 955478 w 2176764"/>
              <a:gd name="connsiteY396" fmla="*/ 100155 h 478888"/>
              <a:gd name="connsiteX397" fmla="*/ 955478 w 2176764"/>
              <a:gd name="connsiteY397" fmla="*/ 18469 h 478888"/>
              <a:gd name="connsiteX398" fmla="*/ 995407 w 2176764"/>
              <a:gd name="connsiteY398" fmla="*/ 18469 h 478888"/>
              <a:gd name="connsiteX399" fmla="*/ 995407 w 2176764"/>
              <a:gd name="connsiteY399" fmla="*/ 230000 h 478888"/>
              <a:gd name="connsiteX400" fmla="*/ 955478 w 2176764"/>
              <a:gd name="connsiteY400" fmla="*/ 230000 h 478888"/>
              <a:gd name="connsiteX401" fmla="*/ 955478 w 2176764"/>
              <a:gd name="connsiteY401" fmla="*/ 133378 h 478888"/>
              <a:gd name="connsiteX402" fmla="*/ 864953 w 2176764"/>
              <a:gd name="connsiteY402" fmla="*/ 133378 h 478888"/>
              <a:gd name="connsiteX403" fmla="*/ 864953 w 2176764"/>
              <a:gd name="connsiteY403" fmla="*/ 230000 h 478888"/>
              <a:gd name="connsiteX404" fmla="*/ 825024 w 2176764"/>
              <a:gd name="connsiteY404" fmla="*/ 230000 h 478888"/>
              <a:gd name="connsiteX405" fmla="*/ 615017 w 2176764"/>
              <a:gd name="connsiteY405" fmla="*/ 18469 h 478888"/>
              <a:gd name="connsiteX406" fmla="*/ 769855 w 2176764"/>
              <a:gd name="connsiteY406" fmla="*/ 18469 h 478888"/>
              <a:gd name="connsiteX407" fmla="*/ 769855 w 2176764"/>
              <a:gd name="connsiteY407" fmla="*/ 53521 h 478888"/>
              <a:gd name="connsiteX408" fmla="*/ 712248 w 2176764"/>
              <a:gd name="connsiteY408" fmla="*/ 53521 h 478888"/>
              <a:gd name="connsiteX409" fmla="*/ 712248 w 2176764"/>
              <a:gd name="connsiteY409" fmla="*/ 230000 h 478888"/>
              <a:gd name="connsiteX410" fmla="*/ 672319 w 2176764"/>
              <a:gd name="connsiteY410" fmla="*/ 230000 h 478888"/>
              <a:gd name="connsiteX411" fmla="*/ 672319 w 2176764"/>
              <a:gd name="connsiteY411" fmla="*/ 53521 h 478888"/>
              <a:gd name="connsiteX412" fmla="*/ 615017 w 2176764"/>
              <a:gd name="connsiteY412" fmla="*/ 53521 h 478888"/>
              <a:gd name="connsiteX413" fmla="*/ 2066246 w 2176764"/>
              <a:gd name="connsiteY413" fmla="*/ 15421 h 478888"/>
              <a:gd name="connsiteX414" fmla="*/ 2106632 w 2176764"/>
              <a:gd name="connsiteY414" fmla="*/ 20450 h 478888"/>
              <a:gd name="connsiteX415" fmla="*/ 2136197 w 2176764"/>
              <a:gd name="connsiteY415" fmla="*/ 37824 h 478888"/>
              <a:gd name="connsiteX416" fmla="*/ 2154333 w 2176764"/>
              <a:gd name="connsiteY416" fmla="*/ 71199 h 478888"/>
              <a:gd name="connsiteX417" fmla="*/ 2160429 w 2176764"/>
              <a:gd name="connsiteY417" fmla="*/ 124234 h 478888"/>
              <a:gd name="connsiteX418" fmla="*/ 2154333 w 2176764"/>
              <a:gd name="connsiteY418" fmla="*/ 177574 h 478888"/>
              <a:gd name="connsiteX419" fmla="*/ 2136197 w 2176764"/>
              <a:gd name="connsiteY419" fmla="*/ 210950 h 478888"/>
              <a:gd name="connsiteX420" fmla="*/ 2106632 w 2176764"/>
              <a:gd name="connsiteY420" fmla="*/ 228171 h 478888"/>
              <a:gd name="connsiteX421" fmla="*/ 2066246 w 2176764"/>
              <a:gd name="connsiteY421" fmla="*/ 233048 h 478888"/>
              <a:gd name="connsiteX422" fmla="*/ 2025707 w 2176764"/>
              <a:gd name="connsiteY422" fmla="*/ 228171 h 478888"/>
              <a:gd name="connsiteX423" fmla="*/ 1996142 w 2176764"/>
              <a:gd name="connsiteY423" fmla="*/ 210950 h 478888"/>
              <a:gd name="connsiteX424" fmla="*/ 1978006 w 2176764"/>
              <a:gd name="connsiteY424" fmla="*/ 177574 h 478888"/>
              <a:gd name="connsiteX425" fmla="*/ 1971758 w 2176764"/>
              <a:gd name="connsiteY425" fmla="*/ 124234 h 478888"/>
              <a:gd name="connsiteX426" fmla="*/ 1978006 w 2176764"/>
              <a:gd name="connsiteY426" fmla="*/ 71199 h 478888"/>
              <a:gd name="connsiteX427" fmla="*/ 1996142 w 2176764"/>
              <a:gd name="connsiteY427" fmla="*/ 37824 h 478888"/>
              <a:gd name="connsiteX428" fmla="*/ 2025707 w 2176764"/>
              <a:gd name="connsiteY428" fmla="*/ 20450 h 478888"/>
              <a:gd name="connsiteX429" fmla="*/ 2066246 w 2176764"/>
              <a:gd name="connsiteY429" fmla="*/ 15421 h 478888"/>
              <a:gd name="connsiteX430" fmla="*/ 1838179 w 2176764"/>
              <a:gd name="connsiteY430" fmla="*/ 15421 h 478888"/>
              <a:gd name="connsiteX431" fmla="*/ 1853419 w 2176764"/>
              <a:gd name="connsiteY431" fmla="*/ 16030 h 478888"/>
              <a:gd name="connsiteX432" fmla="*/ 1868964 w 2176764"/>
              <a:gd name="connsiteY432" fmla="*/ 17554 h 478888"/>
              <a:gd name="connsiteX433" fmla="*/ 1883137 w 2176764"/>
              <a:gd name="connsiteY433" fmla="*/ 19840 h 478888"/>
              <a:gd name="connsiteX434" fmla="*/ 1894262 w 2176764"/>
              <a:gd name="connsiteY434" fmla="*/ 23041 h 478888"/>
              <a:gd name="connsiteX435" fmla="*/ 1894262 w 2176764"/>
              <a:gd name="connsiteY435" fmla="*/ 58398 h 478888"/>
              <a:gd name="connsiteX436" fmla="*/ 1869116 w 2176764"/>
              <a:gd name="connsiteY436" fmla="*/ 51997 h 478888"/>
              <a:gd name="connsiteX437" fmla="*/ 1840922 w 2176764"/>
              <a:gd name="connsiteY437" fmla="*/ 49863 h 478888"/>
              <a:gd name="connsiteX438" fmla="*/ 1812728 w 2176764"/>
              <a:gd name="connsiteY438" fmla="*/ 53216 h 478888"/>
              <a:gd name="connsiteX439" fmla="*/ 1792611 w 2176764"/>
              <a:gd name="connsiteY439" fmla="*/ 65103 h 478888"/>
              <a:gd name="connsiteX440" fmla="*/ 1780572 w 2176764"/>
              <a:gd name="connsiteY440" fmla="*/ 87963 h 478888"/>
              <a:gd name="connsiteX441" fmla="*/ 1776609 w 2176764"/>
              <a:gd name="connsiteY441" fmla="*/ 124234 h 478888"/>
              <a:gd name="connsiteX442" fmla="*/ 1780267 w 2176764"/>
              <a:gd name="connsiteY442" fmla="*/ 162030 h 478888"/>
              <a:gd name="connsiteX443" fmla="*/ 1791545 w 2176764"/>
              <a:gd name="connsiteY443" fmla="*/ 184890 h 478888"/>
              <a:gd name="connsiteX444" fmla="*/ 1810899 w 2176764"/>
              <a:gd name="connsiteY444" fmla="*/ 196167 h 478888"/>
              <a:gd name="connsiteX445" fmla="*/ 1839093 w 2176764"/>
              <a:gd name="connsiteY445" fmla="*/ 199215 h 478888"/>
              <a:gd name="connsiteX446" fmla="*/ 1852962 w 2176764"/>
              <a:gd name="connsiteY446" fmla="*/ 198758 h 478888"/>
              <a:gd name="connsiteX447" fmla="*/ 1865611 w 2176764"/>
              <a:gd name="connsiteY447" fmla="*/ 196777 h 478888"/>
              <a:gd name="connsiteX448" fmla="*/ 1865611 w 2176764"/>
              <a:gd name="connsiteY448" fmla="*/ 144351 h 478888"/>
              <a:gd name="connsiteX449" fmla="*/ 1827511 w 2176764"/>
              <a:gd name="connsiteY449" fmla="*/ 144351 h 478888"/>
              <a:gd name="connsiteX450" fmla="*/ 1827511 w 2176764"/>
              <a:gd name="connsiteY450" fmla="*/ 110823 h 478888"/>
              <a:gd name="connsiteX451" fmla="*/ 1903101 w 2176764"/>
              <a:gd name="connsiteY451" fmla="*/ 110823 h 478888"/>
              <a:gd name="connsiteX452" fmla="*/ 1903101 w 2176764"/>
              <a:gd name="connsiteY452" fmla="*/ 223904 h 478888"/>
              <a:gd name="connsiteX453" fmla="*/ 1873536 w 2176764"/>
              <a:gd name="connsiteY453" fmla="*/ 230305 h 478888"/>
              <a:gd name="connsiteX454" fmla="*/ 1836045 w 2176764"/>
              <a:gd name="connsiteY454" fmla="*/ 233048 h 478888"/>
              <a:gd name="connsiteX455" fmla="*/ 1793069 w 2176764"/>
              <a:gd name="connsiteY455" fmla="*/ 228476 h 478888"/>
              <a:gd name="connsiteX456" fmla="*/ 1760912 w 2176764"/>
              <a:gd name="connsiteY456" fmla="*/ 211864 h 478888"/>
              <a:gd name="connsiteX457" fmla="*/ 1740643 w 2176764"/>
              <a:gd name="connsiteY457" fmla="*/ 178641 h 478888"/>
              <a:gd name="connsiteX458" fmla="*/ 1733633 w 2176764"/>
              <a:gd name="connsiteY458" fmla="*/ 124234 h 478888"/>
              <a:gd name="connsiteX459" fmla="*/ 1740795 w 2176764"/>
              <a:gd name="connsiteY459" fmla="*/ 72876 h 478888"/>
              <a:gd name="connsiteX460" fmla="*/ 1761522 w 2176764"/>
              <a:gd name="connsiteY460" fmla="*/ 39195 h 478888"/>
              <a:gd name="connsiteX461" fmla="*/ 1794440 w 2176764"/>
              <a:gd name="connsiteY461" fmla="*/ 20907 h 478888"/>
              <a:gd name="connsiteX462" fmla="*/ 1838179 w 2176764"/>
              <a:gd name="connsiteY462" fmla="*/ 15421 h 478888"/>
              <a:gd name="connsiteX463" fmla="*/ 1561421 w 2176764"/>
              <a:gd name="connsiteY463" fmla="*/ 15421 h 478888"/>
              <a:gd name="connsiteX464" fmla="*/ 1601807 w 2176764"/>
              <a:gd name="connsiteY464" fmla="*/ 20450 h 478888"/>
              <a:gd name="connsiteX465" fmla="*/ 1631372 w 2176764"/>
              <a:gd name="connsiteY465" fmla="*/ 37824 h 478888"/>
              <a:gd name="connsiteX466" fmla="*/ 1649508 w 2176764"/>
              <a:gd name="connsiteY466" fmla="*/ 71199 h 478888"/>
              <a:gd name="connsiteX467" fmla="*/ 1655604 w 2176764"/>
              <a:gd name="connsiteY467" fmla="*/ 124234 h 478888"/>
              <a:gd name="connsiteX468" fmla="*/ 1649508 w 2176764"/>
              <a:gd name="connsiteY468" fmla="*/ 177574 h 478888"/>
              <a:gd name="connsiteX469" fmla="*/ 1631372 w 2176764"/>
              <a:gd name="connsiteY469" fmla="*/ 210950 h 478888"/>
              <a:gd name="connsiteX470" fmla="*/ 1601807 w 2176764"/>
              <a:gd name="connsiteY470" fmla="*/ 228171 h 478888"/>
              <a:gd name="connsiteX471" fmla="*/ 1561421 w 2176764"/>
              <a:gd name="connsiteY471" fmla="*/ 233048 h 478888"/>
              <a:gd name="connsiteX472" fmla="*/ 1520882 w 2176764"/>
              <a:gd name="connsiteY472" fmla="*/ 228171 h 478888"/>
              <a:gd name="connsiteX473" fmla="*/ 1491317 w 2176764"/>
              <a:gd name="connsiteY473" fmla="*/ 210950 h 478888"/>
              <a:gd name="connsiteX474" fmla="*/ 1473181 w 2176764"/>
              <a:gd name="connsiteY474" fmla="*/ 177574 h 478888"/>
              <a:gd name="connsiteX475" fmla="*/ 1466933 w 2176764"/>
              <a:gd name="connsiteY475" fmla="*/ 124234 h 478888"/>
              <a:gd name="connsiteX476" fmla="*/ 1473181 w 2176764"/>
              <a:gd name="connsiteY476" fmla="*/ 71199 h 478888"/>
              <a:gd name="connsiteX477" fmla="*/ 1491317 w 2176764"/>
              <a:gd name="connsiteY477" fmla="*/ 37824 h 478888"/>
              <a:gd name="connsiteX478" fmla="*/ 1520882 w 2176764"/>
              <a:gd name="connsiteY478" fmla="*/ 20450 h 478888"/>
              <a:gd name="connsiteX479" fmla="*/ 1561421 w 2176764"/>
              <a:gd name="connsiteY479" fmla="*/ 15421 h 478888"/>
              <a:gd name="connsiteX480" fmla="*/ 239444 w 2176764"/>
              <a:gd name="connsiteY480" fmla="*/ 0 h 478888"/>
              <a:gd name="connsiteX481" fmla="*/ 478888 w 2176764"/>
              <a:gd name="connsiteY481" fmla="*/ 239444 h 478888"/>
              <a:gd name="connsiteX482" fmla="*/ 239444 w 2176764"/>
              <a:gd name="connsiteY482" fmla="*/ 478888 h 478888"/>
              <a:gd name="connsiteX483" fmla="*/ 0 w 2176764"/>
              <a:gd name="connsiteY483" fmla="*/ 239444 h 478888"/>
              <a:gd name="connsiteX484" fmla="*/ 239444 w 2176764"/>
              <a:gd name="connsiteY484" fmla="*/ 0 h 47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Lst>
            <a:rect l="l" t="t" r="r" b="b"/>
            <a:pathLst>
              <a:path w="2176764" h="478888">
                <a:moveTo>
                  <a:pt x="650145" y="380886"/>
                </a:moveTo>
                <a:lnTo>
                  <a:pt x="635410" y="420881"/>
                </a:lnTo>
                <a:lnTo>
                  <a:pt x="666118" y="420881"/>
                </a:lnTo>
                <a:lnTo>
                  <a:pt x="651631" y="380886"/>
                </a:lnTo>
                <a:close/>
                <a:moveTo>
                  <a:pt x="2041766" y="380143"/>
                </a:moveTo>
                <a:lnTo>
                  <a:pt x="2041766" y="412585"/>
                </a:lnTo>
                <a:lnTo>
                  <a:pt x="2051425" y="412585"/>
                </a:lnTo>
                <a:cubicBezTo>
                  <a:pt x="2055387" y="412585"/>
                  <a:pt x="2058792" y="412399"/>
                  <a:pt x="2061640" y="412028"/>
                </a:cubicBezTo>
                <a:cubicBezTo>
                  <a:pt x="2064488" y="411656"/>
                  <a:pt x="2066820" y="410893"/>
                  <a:pt x="2068636" y="409737"/>
                </a:cubicBezTo>
                <a:cubicBezTo>
                  <a:pt x="2070452" y="408581"/>
                  <a:pt x="2071794" y="406889"/>
                  <a:pt x="2072661" y="404660"/>
                </a:cubicBezTo>
                <a:cubicBezTo>
                  <a:pt x="2073528" y="402431"/>
                  <a:pt x="2073961" y="399501"/>
                  <a:pt x="2073961" y="395869"/>
                </a:cubicBezTo>
                <a:cubicBezTo>
                  <a:pt x="2073961" y="392649"/>
                  <a:pt x="2073528" y="390008"/>
                  <a:pt x="2072661" y="387944"/>
                </a:cubicBezTo>
                <a:cubicBezTo>
                  <a:pt x="2071794" y="385880"/>
                  <a:pt x="2070452" y="384270"/>
                  <a:pt x="2068636" y="383115"/>
                </a:cubicBezTo>
                <a:cubicBezTo>
                  <a:pt x="2066820" y="381959"/>
                  <a:pt x="2064488" y="381175"/>
                  <a:pt x="2061640" y="380762"/>
                </a:cubicBezTo>
                <a:cubicBezTo>
                  <a:pt x="2058792" y="380349"/>
                  <a:pt x="2055387" y="380143"/>
                  <a:pt x="2051425" y="380143"/>
                </a:cubicBezTo>
                <a:close/>
                <a:moveTo>
                  <a:pt x="1270241" y="380143"/>
                </a:moveTo>
                <a:lnTo>
                  <a:pt x="1270241" y="412585"/>
                </a:lnTo>
                <a:lnTo>
                  <a:pt x="1279900" y="412585"/>
                </a:lnTo>
                <a:cubicBezTo>
                  <a:pt x="1283862" y="412585"/>
                  <a:pt x="1287267" y="412399"/>
                  <a:pt x="1290115" y="412028"/>
                </a:cubicBezTo>
                <a:cubicBezTo>
                  <a:pt x="1292963" y="411656"/>
                  <a:pt x="1295295" y="410893"/>
                  <a:pt x="1297111" y="409737"/>
                </a:cubicBezTo>
                <a:cubicBezTo>
                  <a:pt x="1298928" y="408581"/>
                  <a:pt x="1300269" y="406889"/>
                  <a:pt x="1301136" y="404660"/>
                </a:cubicBezTo>
                <a:cubicBezTo>
                  <a:pt x="1302002" y="402431"/>
                  <a:pt x="1302436" y="399501"/>
                  <a:pt x="1302436" y="395869"/>
                </a:cubicBezTo>
                <a:cubicBezTo>
                  <a:pt x="1302436" y="392649"/>
                  <a:pt x="1302002" y="390008"/>
                  <a:pt x="1301136" y="387944"/>
                </a:cubicBezTo>
                <a:cubicBezTo>
                  <a:pt x="1300269" y="385880"/>
                  <a:pt x="1298928" y="384270"/>
                  <a:pt x="1297111" y="383115"/>
                </a:cubicBezTo>
                <a:cubicBezTo>
                  <a:pt x="1295295" y="381959"/>
                  <a:pt x="1292963" y="381175"/>
                  <a:pt x="1290115" y="380762"/>
                </a:cubicBezTo>
                <a:cubicBezTo>
                  <a:pt x="1287267" y="380349"/>
                  <a:pt x="1283862" y="380143"/>
                  <a:pt x="1279900" y="380143"/>
                </a:cubicBezTo>
                <a:close/>
                <a:moveTo>
                  <a:pt x="822566" y="380143"/>
                </a:moveTo>
                <a:lnTo>
                  <a:pt x="822566" y="446637"/>
                </a:lnTo>
                <a:lnTo>
                  <a:pt x="835939" y="446637"/>
                </a:lnTo>
                <a:cubicBezTo>
                  <a:pt x="840397" y="446637"/>
                  <a:pt x="844483" y="446121"/>
                  <a:pt x="848198" y="445089"/>
                </a:cubicBezTo>
                <a:cubicBezTo>
                  <a:pt x="851913" y="444057"/>
                  <a:pt x="855112" y="442282"/>
                  <a:pt x="857795" y="439765"/>
                </a:cubicBezTo>
                <a:cubicBezTo>
                  <a:pt x="860477" y="437247"/>
                  <a:pt x="862541" y="433842"/>
                  <a:pt x="863986" y="429549"/>
                </a:cubicBezTo>
                <a:cubicBezTo>
                  <a:pt x="865430" y="425256"/>
                  <a:pt x="866153" y="419891"/>
                  <a:pt x="866153" y="413452"/>
                </a:cubicBezTo>
                <a:cubicBezTo>
                  <a:pt x="866153" y="406600"/>
                  <a:pt x="865389" y="401007"/>
                  <a:pt x="863862" y="396673"/>
                </a:cubicBezTo>
                <a:cubicBezTo>
                  <a:pt x="862335" y="392340"/>
                  <a:pt x="860230" y="388955"/>
                  <a:pt x="857547" y="386520"/>
                </a:cubicBezTo>
                <a:cubicBezTo>
                  <a:pt x="854864" y="384085"/>
                  <a:pt x="851686" y="382413"/>
                  <a:pt x="848012" y="381505"/>
                </a:cubicBezTo>
                <a:cubicBezTo>
                  <a:pt x="844339" y="380597"/>
                  <a:pt x="840315" y="380143"/>
                  <a:pt x="835939" y="380143"/>
                </a:cubicBezTo>
                <a:close/>
                <a:moveTo>
                  <a:pt x="727316" y="380143"/>
                </a:moveTo>
                <a:lnTo>
                  <a:pt x="727316" y="446637"/>
                </a:lnTo>
                <a:lnTo>
                  <a:pt x="740690" y="446637"/>
                </a:lnTo>
                <a:cubicBezTo>
                  <a:pt x="745147" y="446637"/>
                  <a:pt x="749233" y="446121"/>
                  <a:pt x="752948" y="445089"/>
                </a:cubicBezTo>
                <a:cubicBezTo>
                  <a:pt x="756663" y="444057"/>
                  <a:pt x="759862" y="442282"/>
                  <a:pt x="762545" y="439765"/>
                </a:cubicBezTo>
                <a:cubicBezTo>
                  <a:pt x="765227" y="437247"/>
                  <a:pt x="767291" y="433842"/>
                  <a:pt x="768736" y="429549"/>
                </a:cubicBezTo>
                <a:cubicBezTo>
                  <a:pt x="770180" y="425256"/>
                  <a:pt x="770903" y="419891"/>
                  <a:pt x="770903" y="413452"/>
                </a:cubicBezTo>
                <a:cubicBezTo>
                  <a:pt x="770903" y="406600"/>
                  <a:pt x="770139" y="401007"/>
                  <a:pt x="768612" y="396673"/>
                </a:cubicBezTo>
                <a:cubicBezTo>
                  <a:pt x="767085" y="392340"/>
                  <a:pt x="764980" y="388955"/>
                  <a:pt x="762297" y="386520"/>
                </a:cubicBezTo>
                <a:cubicBezTo>
                  <a:pt x="759614" y="384085"/>
                  <a:pt x="756436" y="382413"/>
                  <a:pt x="752762" y="381505"/>
                </a:cubicBezTo>
                <a:cubicBezTo>
                  <a:pt x="749089" y="380597"/>
                  <a:pt x="745065" y="380143"/>
                  <a:pt x="740690" y="380143"/>
                </a:cubicBezTo>
                <a:close/>
                <a:moveTo>
                  <a:pt x="1722269" y="378657"/>
                </a:moveTo>
                <a:cubicBezTo>
                  <a:pt x="1717069" y="378657"/>
                  <a:pt x="1712817" y="379359"/>
                  <a:pt x="1709515" y="380762"/>
                </a:cubicBezTo>
                <a:cubicBezTo>
                  <a:pt x="1706213" y="382165"/>
                  <a:pt x="1703634" y="384291"/>
                  <a:pt x="1701776" y="387139"/>
                </a:cubicBezTo>
                <a:cubicBezTo>
                  <a:pt x="1699919" y="389987"/>
                  <a:pt x="1698639" y="393598"/>
                  <a:pt x="1697938" y="397974"/>
                </a:cubicBezTo>
                <a:cubicBezTo>
                  <a:pt x="1697236" y="402349"/>
                  <a:pt x="1696885" y="407508"/>
                  <a:pt x="1696885" y="413452"/>
                </a:cubicBezTo>
                <a:cubicBezTo>
                  <a:pt x="1696885" y="419560"/>
                  <a:pt x="1697236" y="424802"/>
                  <a:pt x="1697938" y="429178"/>
                </a:cubicBezTo>
                <a:cubicBezTo>
                  <a:pt x="1698639" y="433553"/>
                  <a:pt x="1699919" y="437144"/>
                  <a:pt x="1701776" y="439950"/>
                </a:cubicBezTo>
                <a:cubicBezTo>
                  <a:pt x="1703634" y="442757"/>
                  <a:pt x="1706213" y="444821"/>
                  <a:pt x="1709515" y="446142"/>
                </a:cubicBezTo>
                <a:cubicBezTo>
                  <a:pt x="1712817" y="447462"/>
                  <a:pt x="1717069" y="448123"/>
                  <a:pt x="1722269" y="448123"/>
                </a:cubicBezTo>
                <a:cubicBezTo>
                  <a:pt x="1727552" y="448123"/>
                  <a:pt x="1731845" y="447462"/>
                  <a:pt x="1735147" y="446142"/>
                </a:cubicBezTo>
                <a:cubicBezTo>
                  <a:pt x="1738449" y="444821"/>
                  <a:pt x="1741029" y="442757"/>
                  <a:pt x="1742886" y="439950"/>
                </a:cubicBezTo>
                <a:cubicBezTo>
                  <a:pt x="1744744" y="437144"/>
                  <a:pt x="1746023" y="433553"/>
                  <a:pt x="1746725" y="429178"/>
                </a:cubicBezTo>
                <a:cubicBezTo>
                  <a:pt x="1747426" y="424802"/>
                  <a:pt x="1747777" y="419560"/>
                  <a:pt x="1747777" y="413452"/>
                </a:cubicBezTo>
                <a:cubicBezTo>
                  <a:pt x="1747777" y="407508"/>
                  <a:pt x="1747426" y="402349"/>
                  <a:pt x="1746725" y="397974"/>
                </a:cubicBezTo>
                <a:cubicBezTo>
                  <a:pt x="1746023" y="393598"/>
                  <a:pt x="1744744" y="389987"/>
                  <a:pt x="1742886" y="387139"/>
                </a:cubicBezTo>
                <a:cubicBezTo>
                  <a:pt x="1741029" y="384291"/>
                  <a:pt x="1738449" y="382165"/>
                  <a:pt x="1735147" y="380762"/>
                </a:cubicBezTo>
                <a:cubicBezTo>
                  <a:pt x="1731845" y="379359"/>
                  <a:pt x="1727552" y="378657"/>
                  <a:pt x="1722269" y="378657"/>
                </a:cubicBezTo>
                <a:close/>
                <a:moveTo>
                  <a:pt x="1522244" y="378657"/>
                </a:moveTo>
                <a:cubicBezTo>
                  <a:pt x="1517044" y="378657"/>
                  <a:pt x="1512792" y="379359"/>
                  <a:pt x="1509490" y="380762"/>
                </a:cubicBezTo>
                <a:cubicBezTo>
                  <a:pt x="1506188" y="382165"/>
                  <a:pt x="1503609" y="384291"/>
                  <a:pt x="1501751" y="387139"/>
                </a:cubicBezTo>
                <a:cubicBezTo>
                  <a:pt x="1499894" y="389987"/>
                  <a:pt x="1498614" y="393598"/>
                  <a:pt x="1497913" y="397974"/>
                </a:cubicBezTo>
                <a:cubicBezTo>
                  <a:pt x="1497211" y="402349"/>
                  <a:pt x="1496860" y="407508"/>
                  <a:pt x="1496860" y="413452"/>
                </a:cubicBezTo>
                <a:cubicBezTo>
                  <a:pt x="1496860" y="419560"/>
                  <a:pt x="1497211" y="424802"/>
                  <a:pt x="1497913" y="429178"/>
                </a:cubicBezTo>
                <a:cubicBezTo>
                  <a:pt x="1498614" y="433553"/>
                  <a:pt x="1499894" y="437144"/>
                  <a:pt x="1501751" y="439950"/>
                </a:cubicBezTo>
                <a:cubicBezTo>
                  <a:pt x="1503609" y="442757"/>
                  <a:pt x="1506188" y="444821"/>
                  <a:pt x="1509490" y="446142"/>
                </a:cubicBezTo>
                <a:cubicBezTo>
                  <a:pt x="1512792" y="447462"/>
                  <a:pt x="1517044" y="448123"/>
                  <a:pt x="1522244" y="448123"/>
                </a:cubicBezTo>
                <a:cubicBezTo>
                  <a:pt x="1527528" y="448123"/>
                  <a:pt x="1531820" y="447462"/>
                  <a:pt x="1535122" y="446142"/>
                </a:cubicBezTo>
                <a:cubicBezTo>
                  <a:pt x="1538424" y="444821"/>
                  <a:pt x="1541004" y="442757"/>
                  <a:pt x="1542861" y="439950"/>
                </a:cubicBezTo>
                <a:cubicBezTo>
                  <a:pt x="1544719" y="437144"/>
                  <a:pt x="1545998" y="433553"/>
                  <a:pt x="1546700" y="429178"/>
                </a:cubicBezTo>
                <a:cubicBezTo>
                  <a:pt x="1547401" y="424802"/>
                  <a:pt x="1547752" y="419560"/>
                  <a:pt x="1547752" y="413452"/>
                </a:cubicBezTo>
                <a:cubicBezTo>
                  <a:pt x="1547752" y="407508"/>
                  <a:pt x="1547401" y="402349"/>
                  <a:pt x="1546700" y="397974"/>
                </a:cubicBezTo>
                <a:cubicBezTo>
                  <a:pt x="1545998" y="393598"/>
                  <a:pt x="1544719" y="389987"/>
                  <a:pt x="1542861" y="387139"/>
                </a:cubicBezTo>
                <a:cubicBezTo>
                  <a:pt x="1541004" y="384291"/>
                  <a:pt x="1538424" y="382165"/>
                  <a:pt x="1535122" y="380762"/>
                </a:cubicBezTo>
                <a:cubicBezTo>
                  <a:pt x="1531820" y="379359"/>
                  <a:pt x="1527528" y="378657"/>
                  <a:pt x="1522244" y="378657"/>
                </a:cubicBezTo>
                <a:close/>
                <a:moveTo>
                  <a:pt x="1093619" y="378657"/>
                </a:moveTo>
                <a:cubicBezTo>
                  <a:pt x="1088419" y="378657"/>
                  <a:pt x="1084167" y="379359"/>
                  <a:pt x="1080865" y="380762"/>
                </a:cubicBezTo>
                <a:cubicBezTo>
                  <a:pt x="1077563" y="382165"/>
                  <a:pt x="1074984" y="384291"/>
                  <a:pt x="1073126" y="387139"/>
                </a:cubicBezTo>
                <a:cubicBezTo>
                  <a:pt x="1071269" y="389987"/>
                  <a:pt x="1069989" y="393598"/>
                  <a:pt x="1069288" y="397974"/>
                </a:cubicBezTo>
                <a:cubicBezTo>
                  <a:pt x="1068586" y="402349"/>
                  <a:pt x="1068235" y="407508"/>
                  <a:pt x="1068235" y="413452"/>
                </a:cubicBezTo>
                <a:cubicBezTo>
                  <a:pt x="1068235" y="419560"/>
                  <a:pt x="1068586" y="424802"/>
                  <a:pt x="1069288" y="429178"/>
                </a:cubicBezTo>
                <a:cubicBezTo>
                  <a:pt x="1069989" y="433553"/>
                  <a:pt x="1071269" y="437144"/>
                  <a:pt x="1073126" y="439950"/>
                </a:cubicBezTo>
                <a:cubicBezTo>
                  <a:pt x="1074984" y="442757"/>
                  <a:pt x="1077563" y="444821"/>
                  <a:pt x="1080865" y="446142"/>
                </a:cubicBezTo>
                <a:cubicBezTo>
                  <a:pt x="1084167" y="447462"/>
                  <a:pt x="1088419" y="448123"/>
                  <a:pt x="1093619" y="448123"/>
                </a:cubicBezTo>
                <a:cubicBezTo>
                  <a:pt x="1098902" y="448123"/>
                  <a:pt x="1103195" y="447462"/>
                  <a:pt x="1106497" y="446142"/>
                </a:cubicBezTo>
                <a:cubicBezTo>
                  <a:pt x="1109799" y="444821"/>
                  <a:pt x="1112379" y="442757"/>
                  <a:pt x="1114236" y="439950"/>
                </a:cubicBezTo>
                <a:cubicBezTo>
                  <a:pt x="1116094" y="437144"/>
                  <a:pt x="1117373" y="433553"/>
                  <a:pt x="1118075" y="429178"/>
                </a:cubicBezTo>
                <a:cubicBezTo>
                  <a:pt x="1118776" y="424802"/>
                  <a:pt x="1119127" y="419560"/>
                  <a:pt x="1119127" y="413452"/>
                </a:cubicBezTo>
                <a:cubicBezTo>
                  <a:pt x="1119127" y="407508"/>
                  <a:pt x="1118776" y="402349"/>
                  <a:pt x="1118075" y="397974"/>
                </a:cubicBezTo>
                <a:cubicBezTo>
                  <a:pt x="1117373" y="393598"/>
                  <a:pt x="1116094" y="389987"/>
                  <a:pt x="1114236" y="387139"/>
                </a:cubicBezTo>
                <a:cubicBezTo>
                  <a:pt x="1112379" y="384291"/>
                  <a:pt x="1109799" y="382165"/>
                  <a:pt x="1106497" y="380762"/>
                </a:cubicBezTo>
                <a:cubicBezTo>
                  <a:pt x="1103195" y="379359"/>
                  <a:pt x="1098902" y="378657"/>
                  <a:pt x="1093619" y="378657"/>
                </a:cubicBezTo>
                <a:close/>
                <a:moveTo>
                  <a:pt x="2125872" y="370484"/>
                </a:moveTo>
                <a:lnTo>
                  <a:pt x="2173668" y="370484"/>
                </a:lnTo>
                <a:lnTo>
                  <a:pt x="2173668" y="380390"/>
                </a:lnTo>
                <a:lnTo>
                  <a:pt x="2137016" y="380390"/>
                </a:lnTo>
                <a:lnTo>
                  <a:pt x="2137016" y="407013"/>
                </a:lnTo>
                <a:lnTo>
                  <a:pt x="2171192" y="407013"/>
                </a:lnTo>
                <a:lnTo>
                  <a:pt x="2171192" y="416424"/>
                </a:lnTo>
                <a:lnTo>
                  <a:pt x="2137016" y="416424"/>
                </a:lnTo>
                <a:lnTo>
                  <a:pt x="2137016" y="446389"/>
                </a:lnTo>
                <a:lnTo>
                  <a:pt x="2176764" y="446389"/>
                </a:lnTo>
                <a:lnTo>
                  <a:pt x="2176764" y="456419"/>
                </a:lnTo>
                <a:lnTo>
                  <a:pt x="2125872" y="456419"/>
                </a:lnTo>
                <a:close/>
                <a:moveTo>
                  <a:pt x="2030622" y="370484"/>
                </a:moveTo>
                <a:lnTo>
                  <a:pt x="2052415" y="370484"/>
                </a:lnTo>
                <a:cubicBezTo>
                  <a:pt x="2058441" y="370484"/>
                  <a:pt x="2063539" y="370918"/>
                  <a:pt x="2067708" y="371785"/>
                </a:cubicBezTo>
                <a:cubicBezTo>
                  <a:pt x="2071876" y="372651"/>
                  <a:pt x="2075261" y="374075"/>
                  <a:pt x="2077861" y="376057"/>
                </a:cubicBezTo>
                <a:cubicBezTo>
                  <a:pt x="2080462" y="378038"/>
                  <a:pt x="2082340" y="380659"/>
                  <a:pt x="2083495" y="383920"/>
                </a:cubicBezTo>
                <a:cubicBezTo>
                  <a:pt x="2084651" y="387180"/>
                  <a:pt x="2085229" y="391163"/>
                  <a:pt x="2085229" y="395869"/>
                </a:cubicBezTo>
                <a:cubicBezTo>
                  <a:pt x="2085229" y="403298"/>
                  <a:pt x="2083784" y="408932"/>
                  <a:pt x="2080895" y="412771"/>
                </a:cubicBezTo>
                <a:cubicBezTo>
                  <a:pt x="2078006" y="416609"/>
                  <a:pt x="2073589" y="419189"/>
                  <a:pt x="2067646" y="420510"/>
                </a:cubicBezTo>
                <a:lnTo>
                  <a:pt x="2093401" y="456419"/>
                </a:lnTo>
                <a:lnTo>
                  <a:pt x="2080276" y="456419"/>
                </a:lnTo>
                <a:lnTo>
                  <a:pt x="2056625" y="421748"/>
                </a:lnTo>
                <a:cubicBezTo>
                  <a:pt x="2055965" y="421831"/>
                  <a:pt x="2055284" y="421872"/>
                  <a:pt x="2054582" y="421872"/>
                </a:cubicBezTo>
                <a:cubicBezTo>
                  <a:pt x="2053881" y="421872"/>
                  <a:pt x="2053158" y="421872"/>
                  <a:pt x="2052415" y="421872"/>
                </a:cubicBezTo>
                <a:lnTo>
                  <a:pt x="2041766" y="421872"/>
                </a:lnTo>
                <a:lnTo>
                  <a:pt x="2041766" y="456419"/>
                </a:lnTo>
                <a:lnTo>
                  <a:pt x="2030622" y="456419"/>
                </a:lnTo>
                <a:close/>
                <a:moveTo>
                  <a:pt x="1954422" y="370484"/>
                </a:moveTo>
                <a:lnTo>
                  <a:pt x="2002218" y="370484"/>
                </a:lnTo>
                <a:lnTo>
                  <a:pt x="2002218" y="380390"/>
                </a:lnTo>
                <a:lnTo>
                  <a:pt x="1965566" y="380390"/>
                </a:lnTo>
                <a:lnTo>
                  <a:pt x="1965566" y="407013"/>
                </a:lnTo>
                <a:lnTo>
                  <a:pt x="1999742" y="407013"/>
                </a:lnTo>
                <a:lnTo>
                  <a:pt x="1999742" y="416424"/>
                </a:lnTo>
                <a:lnTo>
                  <a:pt x="1965566" y="416424"/>
                </a:lnTo>
                <a:lnTo>
                  <a:pt x="1965566" y="446389"/>
                </a:lnTo>
                <a:lnTo>
                  <a:pt x="2005314" y="446389"/>
                </a:lnTo>
                <a:lnTo>
                  <a:pt x="2005314" y="456419"/>
                </a:lnTo>
                <a:lnTo>
                  <a:pt x="1954422" y="456419"/>
                </a:lnTo>
                <a:close/>
                <a:moveTo>
                  <a:pt x="1859172" y="370484"/>
                </a:moveTo>
                <a:lnTo>
                  <a:pt x="1870316" y="370484"/>
                </a:lnTo>
                <a:lnTo>
                  <a:pt x="1870316" y="405527"/>
                </a:lnTo>
                <a:lnTo>
                  <a:pt x="1912788" y="405527"/>
                </a:lnTo>
                <a:lnTo>
                  <a:pt x="1912788" y="370484"/>
                </a:lnTo>
                <a:lnTo>
                  <a:pt x="1924056" y="370484"/>
                </a:lnTo>
                <a:lnTo>
                  <a:pt x="1924056" y="456419"/>
                </a:lnTo>
                <a:lnTo>
                  <a:pt x="1912788" y="456419"/>
                </a:lnTo>
                <a:lnTo>
                  <a:pt x="1912788" y="414814"/>
                </a:lnTo>
                <a:lnTo>
                  <a:pt x="1870316" y="414814"/>
                </a:lnTo>
                <a:lnTo>
                  <a:pt x="1870316" y="456419"/>
                </a:lnTo>
                <a:lnTo>
                  <a:pt x="1859172" y="456419"/>
                </a:lnTo>
                <a:close/>
                <a:moveTo>
                  <a:pt x="1411497" y="370484"/>
                </a:moveTo>
                <a:lnTo>
                  <a:pt x="1422641" y="370484"/>
                </a:lnTo>
                <a:lnTo>
                  <a:pt x="1422641" y="446389"/>
                </a:lnTo>
                <a:lnTo>
                  <a:pt x="1459913" y="446389"/>
                </a:lnTo>
                <a:lnTo>
                  <a:pt x="1459913" y="456419"/>
                </a:lnTo>
                <a:lnTo>
                  <a:pt x="1411497" y="456419"/>
                </a:lnTo>
                <a:close/>
                <a:moveTo>
                  <a:pt x="1259097" y="370484"/>
                </a:moveTo>
                <a:lnTo>
                  <a:pt x="1280890" y="370484"/>
                </a:lnTo>
                <a:cubicBezTo>
                  <a:pt x="1286916" y="370484"/>
                  <a:pt x="1292014" y="370918"/>
                  <a:pt x="1296183" y="371785"/>
                </a:cubicBezTo>
                <a:cubicBezTo>
                  <a:pt x="1300351" y="372651"/>
                  <a:pt x="1303736" y="374075"/>
                  <a:pt x="1306336" y="376057"/>
                </a:cubicBezTo>
                <a:cubicBezTo>
                  <a:pt x="1308937" y="378038"/>
                  <a:pt x="1310815" y="380659"/>
                  <a:pt x="1311970" y="383920"/>
                </a:cubicBezTo>
                <a:cubicBezTo>
                  <a:pt x="1313126" y="387180"/>
                  <a:pt x="1313704" y="391163"/>
                  <a:pt x="1313704" y="395869"/>
                </a:cubicBezTo>
                <a:cubicBezTo>
                  <a:pt x="1313704" y="403298"/>
                  <a:pt x="1312259" y="408932"/>
                  <a:pt x="1309370" y="412771"/>
                </a:cubicBezTo>
                <a:cubicBezTo>
                  <a:pt x="1306481" y="416609"/>
                  <a:pt x="1302064" y="419189"/>
                  <a:pt x="1296121" y="420510"/>
                </a:cubicBezTo>
                <a:lnTo>
                  <a:pt x="1321876" y="456419"/>
                </a:lnTo>
                <a:lnTo>
                  <a:pt x="1308751" y="456419"/>
                </a:lnTo>
                <a:lnTo>
                  <a:pt x="1285100" y="421748"/>
                </a:lnTo>
                <a:cubicBezTo>
                  <a:pt x="1284440" y="421831"/>
                  <a:pt x="1283759" y="421872"/>
                  <a:pt x="1283057" y="421872"/>
                </a:cubicBezTo>
                <a:cubicBezTo>
                  <a:pt x="1282356" y="421872"/>
                  <a:pt x="1281633" y="421872"/>
                  <a:pt x="1280890" y="421872"/>
                </a:cubicBezTo>
                <a:lnTo>
                  <a:pt x="1270241" y="421872"/>
                </a:lnTo>
                <a:lnTo>
                  <a:pt x="1270241" y="456419"/>
                </a:lnTo>
                <a:lnTo>
                  <a:pt x="1259097" y="456419"/>
                </a:lnTo>
                <a:close/>
                <a:moveTo>
                  <a:pt x="1163476" y="370484"/>
                </a:moveTo>
                <a:lnTo>
                  <a:pt x="1174496" y="370484"/>
                </a:lnTo>
                <a:lnTo>
                  <a:pt x="1174496" y="426206"/>
                </a:lnTo>
                <a:cubicBezTo>
                  <a:pt x="1174496" y="430333"/>
                  <a:pt x="1174868" y="433780"/>
                  <a:pt x="1175610" y="436545"/>
                </a:cubicBezTo>
                <a:cubicBezTo>
                  <a:pt x="1176353" y="439311"/>
                  <a:pt x="1177571" y="441519"/>
                  <a:pt x="1179263" y="443170"/>
                </a:cubicBezTo>
                <a:cubicBezTo>
                  <a:pt x="1180956" y="444821"/>
                  <a:pt x="1183164" y="446018"/>
                  <a:pt x="1185888" y="446761"/>
                </a:cubicBezTo>
                <a:cubicBezTo>
                  <a:pt x="1188612" y="447504"/>
                  <a:pt x="1191955" y="447875"/>
                  <a:pt x="1195918" y="447875"/>
                </a:cubicBezTo>
                <a:cubicBezTo>
                  <a:pt x="1200045" y="447875"/>
                  <a:pt x="1203492" y="447504"/>
                  <a:pt x="1206257" y="446761"/>
                </a:cubicBezTo>
                <a:cubicBezTo>
                  <a:pt x="1209023" y="446018"/>
                  <a:pt x="1211231" y="444821"/>
                  <a:pt x="1212882" y="443170"/>
                </a:cubicBezTo>
                <a:cubicBezTo>
                  <a:pt x="1214533" y="441519"/>
                  <a:pt x="1215688" y="439311"/>
                  <a:pt x="1216349" y="436545"/>
                </a:cubicBezTo>
                <a:cubicBezTo>
                  <a:pt x="1217009" y="433780"/>
                  <a:pt x="1217339" y="430333"/>
                  <a:pt x="1217339" y="426206"/>
                </a:cubicBezTo>
                <a:lnTo>
                  <a:pt x="1217339" y="370484"/>
                </a:lnTo>
                <a:lnTo>
                  <a:pt x="1228360" y="370484"/>
                </a:lnTo>
                <a:lnTo>
                  <a:pt x="1228360" y="428682"/>
                </a:lnTo>
                <a:cubicBezTo>
                  <a:pt x="1228360" y="438836"/>
                  <a:pt x="1225636" y="446203"/>
                  <a:pt x="1220187" y="450785"/>
                </a:cubicBezTo>
                <a:cubicBezTo>
                  <a:pt x="1214739" y="455367"/>
                  <a:pt x="1206608" y="457657"/>
                  <a:pt x="1195794" y="457657"/>
                </a:cubicBezTo>
                <a:cubicBezTo>
                  <a:pt x="1184980" y="457657"/>
                  <a:pt x="1176890" y="455449"/>
                  <a:pt x="1171524" y="451033"/>
                </a:cubicBezTo>
                <a:cubicBezTo>
                  <a:pt x="1166159" y="446616"/>
                  <a:pt x="1163476" y="439166"/>
                  <a:pt x="1163476" y="428682"/>
                </a:cubicBezTo>
                <a:close/>
                <a:moveTo>
                  <a:pt x="962698" y="370484"/>
                </a:moveTo>
                <a:lnTo>
                  <a:pt x="975576" y="370484"/>
                </a:lnTo>
                <a:lnTo>
                  <a:pt x="998731" y="409366"/>
                </a:lnTo>
                <a:lnTo>
                  <a:pt x="999474" y="409366"/>
                </a:lnTo>
                <a:lnTo>
                  <a:pt x="1022506" y="370484"/>
                </a:lnTo>
                <a:lnTo>
                  <a:pt x="1034764" y="370484"/>
                </a:lnTo>
                <a:lnTo>
                  <a:pt x="1004180" y="419395"/>
                </a:lnTo>
                <a:lnTo>
                  <a:pt x="1004180" y="456419"/>
                </a:lnTo>
                <a:lnTo>
                  <a:pt x="993035" y="456419"/>
                </a:lnTo>
                <a:lnTo>
                  <a:pt x="993035" y="419519"/>
                </a:lnTo>
                <a:close/>
                <a:moveTo>
                  <a:pt x="811422" y="370484"/>
                </a:moveTo>
                <a:lnTo>
                  <a:pt x="836187" y="370484"/>
                </a:lnTo>
                <a:cubicBezTo>
                  <a:pt x="842378" y="370484"/>
                  <a:pt x="848012" y="371042"/>
                  <a:pt x="853089" y="372156"/>
                </a:cubicBezTo>
                <a:cubicBezTo>
                  <a:pt x="858166" y="373271"/>
                  <a:pt x="862521" y="375396"/>
                  <a:pt x="866153" y="378533"/>
                </a:cubicBezTo>
                <a:cubicBezTo>
                  <a:pt x="869785" y="381670"/>
                  <a:pt x="872612" y="386045"/>
                  <a:pt x="874635" y="391659"/>
                </a:cubicBezTo>
                <a:cubicBezTo>
                  <a:pt x="876657" y="397272"/>
                  <a:pt x="877669" y="404536"/>
                  <a:pt x="877669" y="413452"/>
                </a:cubicBezTo>
                <a:cubicBezTo>
                  <a:pt x="877669" y="421789"/>
                  <a:pt x="876657" y="428703"/>
                  <a:pt x="874635" y="434192"/>
                </a:cubicBezTo>
                <a:cubicBezTo>
                  <a:pt x="872612" y="439682"/>
                  <a:pt x="869785" y="444078"/>
                  <a:pt x="866153" y="447380"/>
                </a:cubicBezTo>
                <a:cubicBezTo>
                  <a:pt x="862521" y="450682"/>
                  <a:pt x="858166" y="453014"/>
                  <a:pt x="853089" y="454376"/>
                </a:cubicBezTo>
                <a:cubicBezTo>
                  <a:pt x="848012" y="455738"/>
                  <a:pt x="842378" y="456419"/>
                  <a:pt x="836187" y="456419"/>
                </a:cubicBezTo>
                <a:lnTo>
                  <a:pt x="811422" y="456419"/>
                </a:lnTo>
                <a:close/>
                <a:moveTo>
                  <a:pt x="716172" y="370484"/>
                </a:moveTo>
                <a:lnTo>
                  <a:pt x="740937" y="370484"/>
                </a:lnTo>
                <a:cubicBezTo>
                  <a:pt x="747128" y="370484"/>
                  <a:pt x="752762" y="371042"/>
                  <a:pt x="757839" y="372156"/>
                </a:cubicBezTo>
                <a:cubicBezTo>
                  <a:pt x="762916" y="373271"/>
                  <a:pt x="767271" y="375396"/>
                  <a:pt x="770903" y="378533"/>
                </a:cubicBezTo>
                <a:cubicBezTo>
                  <a:pt x="774535" y="381670"/>
                  <a:pt x="777362" y="386045"/>
                  <a:pt x="779385" y="391659"/>
                </a:cubicBezTo>
                <a:cubicBezTo>
                  <a:pt x="781407" y="397272"/>
                  <a:pt x="782419" y="404536"/>
                  <a:pt x="782419" y="413452"/>
                </a:cubicBezTo>
                <a:cubicBezTo>
                  <a:pt x="782419" y="421789"/>
                  <a:pt x="781407" y="428703"/>
                  <a:pt x="779385" y="434192"/>
                </a:cubicBezTo>
                <a:cubicBezTo>
                  <a:pt x="777362" y="439682"/>
                  <a:pt x="774535" y="444078"/>
                  <a:pt x="770903" y="447380"/>
                </a:cubicBezTo>
                <a:cubicBezTo>
                  <a:pt x="767271" y="450682"/>
                  <a:pt x="762916" y="453014"/>
                  <a:pt x="757839" y="454376"/>
                </a:cubicBezTo>
                <a:cubicBezTo>
                  <a:pt x="752762" y="455738"/>
                  <a:pt x="747128" y="456419"/>
                  <a:pt x="740937" y="456419"/>
                </a:cubicBezTo>
                <a:lnTo>
                  <a:pt x="716172" y="456419"/>
                </a:lnTo>
                <a:close/>
                <a:moveTo>
                  <a:pt x="643458" y="370484"/>
                </a:moveTo>
                <a:lnTo>
                  <a:pt x="658317" y="370484"/>
                </a:lnTo>
                <a:lnTo>
                  <a:pt x="690759" y="456419"/>
                </a:lnTo>
                <a:lnTo>
                  <a:pt x="678996" y="456419"/>
                </a:lnTo>
                <a:lnTo>
                  <a:pt x="669709" y="430787"/>
                </a:lnTo>
                <a:lnTo>
                  <a:pt x="631695" y="430787"/>
                </a:lnTo>
                <a:lnTo>
                  <a:pt x="622284" y="456419"/>
                </a:lnTo>
                <a:lnTo>
                  <a:pt x="610892" y="456419"/>
                </a:lnTo>
                <a:close/>
                <a:moveTo>
                  <a:pt x="1722269" y="369246"/>
                </a:moveTo>
                <a:cubicBezTo>
                  <a:pt x="1728378" y="369246"/>
                  <a:pt x="1733744" y="369927"/>
                  <a:pt x="1738367" y="371289"/>
                </a:cubicBezTo>
                <a:cubicBezTo>
                  <a:pt x="1742989" y="372651"/>
                  <a:pt x="1746848" y="375025"/>
                  <a:pt x="1749944" y="378409"/>
                </a:cubicBezTo>
                <a:cubicBezTo>
                  <a:pt x="1753040" y="381794"/>
                  <a:pt x="1755372" y="386313"/>
                  <a:pt x="1756940" y="391968"/>
                </a:cubicBezTo>
                <a:cubicBezTo>
                  <a:pt x="1758509" y="397623"/>
                  <a:pt x="1759293" y="404784"/>
                  <a:pt x="1759293" y="413452"/>
                </a:cubicBezTo>
                <a:cubicBezTo>
                  <a:pt x="1759293" y="422120"/>
                  <a:pt x="1758509" y="429301"/>
                  <a:pt x="1756940" y="434997"/>
                </a:cubicBezTo>
                <a:cubicBezTo>
                  <a:pt x="1755372" y="440693"/>
                  <a:pt x="1753040" y="445213"/>
                  <a:pt x="1749944" y="448556"/>
                </a:cubicBezTo>
                <a:cubicBezTo>
                  <a:pt x="1746848" y="451899"/>
                  <a:pt x="1742989" y="454252"/>
                  <a:pt x="1738367" y="455614"/>
                </a:cubicBezTo>
                <a:cubicBezTo>
                  <a:pt x="1733744" y="456976"/>
                  <a:pt x="1728378" y="457657"/>
                  <a:pt x="1722269" y="457657"/>
                </a:cubicBezTo>
                <a:cubicBezTo>
                  <a:pt x="1716161" y="457657"/>
                  <a:pt x="1710815" y="456976"/>
                  <a:pt x="1706234" y="455614"/>
                </a:cubicBezTo>
                <a:cubicBezTo>
                  <a:pt x="1701652" y="454252"/>
                  <a:pt x="1697793" y="451899"/>
                  <a:pt x="1694656" y="448556"/>
                </a:cubicBezTo>
                <a:cubicBezTo>
                  <a:pt x="1691519" y="445213"/>
                  <a:pt x="1689167" y="440693"/>
                  <a:pt x="1687598" y="434997"/>
                </a:cubicBezTo>
                <a:cubicBezTo>
                  <a:pt x="1686030" y="429301"/>
                  <a:pt x="1685246" y="422120"/>
                  <a:pt x="1685246" y="413452"/>
                </a:cubicBezTo>
                <a:cubicBezTo>
                  <a:pt x="1685246" y="404784"/>
                  <a:pt x="1686030" y="397623"/>
                  <a:pt x="1687598" y="391968"/>
                </a:cubicBezTo>
                <a:cubicBezTo>
                  <a:pt x="1689167" y="386313"/>
                  <a:pt x="1691519" y="381794"/>
                  <a:pt x="1694656" y="378409"/>
                </a:cubicBezTo>
                <a:cubicBezTo>
                  <a:pt x="1697793" y="375025"/>
                  <a:pt x="1701652" y="372651"/>
                  <a:pt x="1706234" y="371289"/>
                </a:cubicBezTo>
                <a:cubicBezTo>
                  <a:pt x="1710815" y="369927"/>
                  <a:pt x="1716161" y="369246"/>
                  <a:pt x="1722269" y="369246"/>
                </a:cubicBezTo>
                <a:close/>
                <a:moveTo>
                  <a:pt x="1631477" y="369246"/>
                </a:moveTo>
                <a:cubicBezTo>
                  <a:pt x="1633458" y="369246"/>
                  <a:pt x="1635501" y="369329"/>
                  <a:pt x="1637606" y="369494"/>
                </a:cubicBezTo>
                <a:cubicBezTo>
                  <a:pt x="1639711" y="369659"/>
                  <a:pt x="1641754" y="369886"/>
                  <a:pt x="1643736" y="370175"/>
                </a:cubicBezTo>
                <a:cubicBezTo>
                  <a:pt x="1645717" y="370464"/>
                  <a:pt x="1647595" y="370815"/>
                  <a:pt x="1649370" y="371227"/>
                </a:cubicBezTo>
                <a:cubicBezTo>
                  <a:pt x="1651145" y="371640"/>
                  <a:pt x="1652651" y="372094"/>
                  <a:pt x="1653889" y="372590"/>
                </a:cubicBezTo>
                <a:lnTo>
                  <a:pt x="1653889" y="382496"/>
                </a:lnTo>
                <a:cubicBezTo>
                  <a:pt x="1651000" y="381340"/>
                  <a:pt x="1647719" y="380473"/>
                  <a:pt x="1644045" y="379895"/>
                </a:cubicBezTo>
                <a:cubicBezTo>
                  <a:pt x="1640372" y="379317"/>
                  <a:pt x="1636347" y="379028"/>
                  <a:pt x="1631972" y="379028"/>
                </a:cubicBezTo>
                <a:cubicBezTo>
                  <a:pt x="1627184" y="379028"/>
                  <a:pt x="1622912" y="379524"/>
                  <a:pt x="1619156" y="380514"/>
                </a:cubicBezTo>
                <a:cubicBezTo>
                  <a:pt x="1615400" y="381505"/>
                  <a:pt x="1612222" y="383280"/>
                  <a:pt x="1609622" y="385839"/>
                </a:cubicBezTo>
                <a:cubicBezTo>
                  <a:pt x="1607022" y="388398"/>
                  <a:pt x="1605040" y="391906"/>
                  <a:pt x="1603678" y="396364"/>
                </a:cubicBezTo>
                <a:cubicBezTo>
                  <a:pt x="1602316" y="400822"/>
                  <a:pt x="1601635" y="406518"/>
                  <a:pt x="1601635" y="413452"/>
                </a:cubicBezTo>
                <a:cubicBezTo>
                  <a:pt x="1601635" y="420799"/>
                  <a:pt x="1602275" y="426722"/>
                  <a:pt x="1603554" y="431221"/>
                </a:cubicBezTo>
                <a:cubicBezTo>
                  <a:pt x="1604834" y="435720"/>
                  <a:pt x="1606753" y="439207"/>
                  <a:pt x="1609312" y="441684"/>
                </a:cubicBezTo>
                <a:cubicBezTo>
                  <a:pt x="1611871" y="444160"/>
                  <a:pt x="1614988" y="445832"/>
                  <a:pt x="1618661" y="446699"/>
                </a:cubicBezTo>
                <a:cubicBezTo>
                  <a:pt x="1622335" y="447566"/>
                  <a:pt x="1626607" y="447999"/>
                  <a:pt x="1631477" y="447999"/>
                </a:cubicBezTo>
                <a:cubicBezTo>
                  <a:pt x="1633458" y="447999"/>
                  <a:pt x="1635790" y="447875"/>
                  <a:pt x="1638473" y="447627"/>
                </a:cubicBezTo>
                <a:cubicBezTo>
                  <a:pt x="1641156" y="447380"/>
                  <a:pt x="1643488" y="446967"/>
                  <a:pt x="1645469" y="446389"/>
                </a:cubicBezTo>
                <a:lnTo>
                  <a:pt x="1645469" y="419767"/>
                </a:lnTo>
                <a:lnTo>
                  <a:pt x="1628258" y="419767"/>
                </a:lnTo>
                <a:lnTo>
                  <a:pt x="1628258" y="410356"/>
                </a:lnTo>
                <a:lnTo>
                  <a:pt x="1656118" y="410356"/>
                </a:lnTo>
                <a:lnTo>
                  <a:pt x="1656118" y="454066"/>
                </a:lnTo>
                <a:cubicBezTo>
                  <a:pt x="1652981" y="455057"/>
                  <a:pt x="1649246" y="455903"/>
                  <a:pt x="1644912" y="456605"/>
                </a:cubicBezTo>
                <a:cubicBezTo>
                  <a:pt x="1640578" y="457306"/>
                  <a:pt x="1635687" y="457657"/>
                  <a:pt x="1630239" y="457657"/>
                </a:cubicBezTo>
                <a:cubicBezTo>
                  <a:pt x="1623965" y="457657"/>
                  <a:pt x="1618352" y="457038"/>
                  <a:pt x="1613398" y="455800"/>
                </a:cubicBezTo>
                <a:cubicBezTo>
                  <a:pt x="1608446" y="454562"/>
                  <a:pt x="1604235" y="452312"/>
                  <a:pt x="1600768" y="449051"/>
                </a:cubicBezTo>
                <a:cubicBezTo>
                  <a:pt x="1597301" y="445791"/>
                  <a:pt x="1594639" y="441292"/>
                  <a:pt x="1592782" y="435555"/>
                </a:cubicBezTo>
                <a:cubicBezTo>
                  <a:pt x="1590924" y="429817"/>
                  <a:pt x="1589996" y="422450"/>
                  <a:pt x="1589996" y="413452"/>
                </a:cubicBezTo>
                <a:cubicBezTo>
                  <a:pt x="1589996" y="405197"/>
                  <a:pt x="1590945" y="398242"/>
                  <a:pt x="1592844" y="392587"/>
                </a:cubicBezTo>
                <a:cubicBezTo>
                  <a:pt x="1594742" y="386933"/>
                  <a:pt x="1597466" y="382372"/>
                  <a:pt x="1601016" y="378905"/>
                </a:cubicBezTo>
                <a:cubicBezTo>
                  <a:pt x="1604566" y="375437"/>
                  <a:pt x="1608920" y="372961"/>
                  <a:pt x="1614080" y="371475"/>
                </a:cubicBezTo>
                <a:cubicBezTo>
                  <a:pt x="1619239" y="369989"/>
                  <a:pt x="1625038" y="369246"/>
                  <a:pt x="1631477" y="369246"/>
                </a:cubicBezTo>
                <a:close/>
                <a:moveTo>
                  <a:pt x="1522244" y="369246"/>
                </a:moveTo>
                <a:cubicBezTo>
                  <a:pt x="1528353" y="369246"/>
                  <a:pt x="1533719" y="369927"/>
                  <a:pt x="1538342" y="371289"/>
                </a:cubicBezTo>
                <a:cubicBezTo>
                  <a:pt x="1542964" y="372651"/>
                  <a:pt x="1546824" y="375025"/>
                  <a:pt x="1549919" y="378409"/>
                </a:cubicBezTo>
                <a:cubicBezTo>
                  <a:pt x="1553015" y="381794"/>
                  <a:pt x="1555347" y="386313"/>
                  <a:pt x="1556915" y="391968"/>
                </a:cubicBezTo>
                <a:cubicBezTo>
                  <a:pt x="1558484" y="397623"/>
                  <a:pt x="1559268" y="404784"/>
                  <a:pt x="1559268" y="413452"/>
                </a:cubicBezTo>
                <a:cubicBezTo>
                  <a:pt x="1559268" y="422120"/>
                  <a:pt x="1558484" y="429301"/>
                  <a:pt x="1556915" y="434997"/>
                </a:cubicBezTo>
                <a:cubicBezTo>
                  <a:pt x="1555347" y="440693"/>
                  <a:pt x="1553015" y="445213"/>
                  <a:pt x="1549919" y="448556"/>
                </a:cubicBezTo>
                <a:cubicBezTo>
                  <a:pt x="1546824" y="451899"/>
                  <a:pt x="1542964" y="454252"/>
                  <a:pt x="1538342" y="455614"/>
                </a:cubicBezTo>
                <a:cubicBezTo>
                  <a:pt x="1533719" y="456976"/>
                  <a:pt x="1528353" y="457657"/>
                  <a:pt x="1522244" y="457657"/>
                </a:cubicBezTo>
                <a:cubicBezTo>
                  <a:pt x="1516136" y="457657"/>
                  <a:pt x="1510791" y="456976"/>
                  <a:pt x="1506209" y="455614"/>
                </a:cubicBezTo>
                <a:cubicBezTo>
                  <a:pt x="1501627" y="454252"/>
                  <a:pt x="1497768" y="451899"/>
                  <a:pt x="1494631" y="448556"/>
                </a:cubicBezTo>
                <a:cubicBezTo>
                  <a:pt x="1491494" y="445213"/>
                  <a:pt x="1489142" y="440693"/>
                  <a:pt x="1487573" y="434997"/>
                </a:cubicBezTo>
                <a:cubicBezTo>
                  <a:pt x="1486005" y="429301"/>
                  <a:pt x="1485221" y="422120"/>
                  <a:pt x="1485221" y="413452"/>
                </a:cubicBezTo>
                <a:cubicBezTo>
                  <a:pt x="1485221" y="404784"/>
                  <a:pt x="1486005" y="397623"/>
                  <a:pt x="1487573" y="391968"/>
                </a:cubicBezTo>
                <a:cubicBezTo>
                  <a:pt x="1489142" y="386313"/>
                  <a:pt x="1491494" y="381794"/>
                  <a:pt x="1494631" y="378409"/>
                </a:cubicBezTo>
                <a:cubicBezTo>
                  <a:pt x="1497768" y="375025"/>
                  <a:pt x="1501627" y="372651"/>
                  <a:pt x="1506209" y="371289"/>
                </a:cubicBezTo>
                <a:cubicBezTo>
                  <a:pt x="1510791" y="369927"/>
                  <a:pt x="1516136" y="369246"/>
                  <a:pt x="1522244" y="369246"/>
                </a:cubicBezTo>
                <a:close/>
                <a:moveTo>
                  <a:pt x="1093619" y="369246"/>
                </a:moveTo>
                <a:cubicBezTo>
                  <a:pt x="1099728" y="369246"/>
                  <a:pt x="1105094" y="369927"/>
                  <a:pt x="1109717" y="371289"/>
                </a:cubicBezTo>
                <a:cubicBezTo>
                  <a:pt x="1114339" y="372651"/>
                  <a:pt x="1118199" y="375025"/>
                  <a:pt x="1121294" y="378409"/>
                </a:cubicBezTo>
                <a:cubicBezTo>
                  <a:pt x="1124390" y="381794"/>
                  <a:pt x="1126722" y="386313"/>
                  <a:pt x="1128290" y="391968"/>
                </a:cubicBezTo>
                <a:cubicBezTo>
                  <a:pt x="1129859" y="397623"/>
                  <a:pt x="1130643" y="404784"/>
                  <a:pt x="1130643" y="413452"/>
                </a:cubicBezTo>
                <a:cubicBezTo>
                  <a:pt x="1130643" y="422120"/>
                  <a:pt x="1129859" y="429301"/>
                  <a:pt x="1128290" y="434997"/>
                </a:cubicBezTo>
                <a:cubicBezTo>
                  <a:pt x="1126722" y="440693"/>
                  <a:pt x="1124390" y="445213"/>
                  <a:pt x="1121294" y="448556"/>
                </a:cubicBezTo>
                <a:cubicBezTo>
                  <a:pt x="1118199" y="451899"/>
                  <a:pt x="1114339" y="454252"/>
                  <a:pt x="1109717" y="455614"/>
                </a:cubicBezTo>
                <a:cubicBezTo>
                  <a:pt x="1105094" y="456976"/>
                  <a:pt x="1099728" y="457657"/>
                  <a:pt x="1093619" y="457657"/>
                </a:cubicBezTo>
                <a:cubicBezTo>
                  <a:pt x="1087511" y="457657"/>
                  <a:pt x="1082165" y="456976"/>
                  <a:pt x="1077584" y="455614"/>
                </a:cubicBezTo>
                <a:cubicBezTo>
                  <a:pt x="1073002" y="454252"/>
                  <a:pt x="1069143" y="451899"/>
                  <a:pt x="1066006" y="448556"/>
                </a:cubicBezTo>
                <a:cubicBezTo>
                  <a:pt x="1062869" y="445213"/>
                  <a:pt x="1060517" y="440693"/>
                  <a:pt x="1058948" y="434997"/>
                </a:cubicBezTo>
                <a:cubicBezTo>
                  <a:pt x="1057380" y="429301"/>
                  <a:pt x="1056596" y="422120"/>
                  <a:pt x="1056596" y="413452"/>
                </a:cubicBezTo>
                <a:cubicBezTo>
                  <a:pt x="1056596" y="404784"/>
                  <a:pt x="1057380" y="397623"/>
                  <a:pt x="1058948" y="391968"/>
                </a:cubicBezTo>
                <a:cubicBezTo>
                  <a:pt x="1060517" y="386313"/>
                  <a:pt x="1062869" y="381794"/>
                  <a:pt x="1066006" y="378409"/>
                </a:cubicBezTo>
                <a:cubicBezTo>
                  <a:pt x="1069143" y="375025"/>
                  <a:pt x="1073002" y="372651"/>
                  <a:pt x="1077584" y="371289"/>
                </a:cubicBezTo>
                <a:cubicBezTo>
                  <a:pt x="1082165" y="369927"/>
                  <a:pt x="1087511" y="369246"/>
                  <a:pt x="1093619" y="369246"/>
                </a:cubicBezTo>
                <a:close/>
                <a:moveTo>
                  <a:pt x="184597" y="178247"/>
                </a:moveTo>
                <a:lnTo>
                  <a:pt x="184597" y="300640"/>
                </a:lnTo>
                <a:lnTo>
                  <a:pt x="245794" y="300641"/>
                </a:lnTo>
                <a:cubicBezTo>
                  <a:pt x="279592" y="300641"/>
                  <a:pt x="306991" y="273242"/>
                  <a:pt x="306991" y="239444"/>
                </a:cubicBezTo>
                <a:cubicBezTo>
                  <a:pt x="306991" y="205646"/>
                  <a:pt x="279592" y="178247"/>
                  <a:pt x="245794" y="178247"/>
                </a:cubicBezTo>
                <a:close/>
                <a:moveTo>
                  <a:pt x="239444" y="83694"/>
                </a:moveTo>
                <a:lnTo>
                  <a:pt x="284145" y="131523"/>
                </a:lnTo>
                <a:lnTo>
                  <a:pt x="349575" y="129312"/>
                </a:lnTo>
                <a:lnTo>
                  <a:pt x="347364" y="194742"/>
                </a:lnTo>
                <a:lnTo>
                  <a:pt x="395193" y="239444"/>
                </a:lnTo>
                <a:lnTo>
                  <a:pt x="347364" y="284145"/>
                </a:lnTo>
                <a:lnTo>
                  <a:pt x="349575" y="349575"/>
                </a:lnTo>
                <a:lnTo>
                  <a:pt x="284145" y="347364"/>
                </a:lnTo>
                <a:lnTo>
                  <a:pt x="239444" y="395193"/>
                </a:lnTo>
                <a:lnTo>
                  <a:pt x="194742" y="347364"/>
                </a:lnTo>
                <a:lnTo>
                  <a:pt x="129312" y="349575"/>
                </a:lnTo>
                <a:lnTo>
                  <a:pt x="131523" y="284145"/>
                </a:lnTo>
                <a:lnTo>
                  <a:pt x="83694" y="239444"/>
                </a:lnTo>
                <a:lnTo>
                  <a:pt x="131523" y="194742"/>
                </a:lnTo>
                <a:lnTo>
                  <a:pt x="129312" y="129312"/>
                </a:lnTo>
                <a:lnTo>
                  <a:pt x="194742" y="131523"/>
                </a:lnTo>
                <a:close/>
                <a:moveTo>
                  <a:pt x="2066246" y="48339"/>
                </a:moveTo>
                <a:cubicBezTo>
                  <a:pt x="2055476" y="48339"/>
                  <a:pt x="2046637" y="49762"/>
                  <a:pt x="2039728" y="52606"/>
                </a:cubicBezTo>
                <a:cubicBezTo>
                  <a:pt x="2032819" y="55451"/>
                  <a:pt x="2027434" y="59922"/>
                  <a:pt x="2023574" y="66018"/>
                </a:cubicBezTo>
                <a:cubicBezTo>
                  <a:pt x="2019713" y="72114"/>
                  <a:pt x="2017071" y="79988"/>
                  <a:pt x="2015649" y="89640"/>
                </a:cubicBezTo>
                <a:cubicBezTo>
                  <a:pt x="2014226" y="99292"/>
                  <a:pt x="2013515" y="110823"/>
                  <a:pt x="2013515" y="124234"/>
                </a:cubicBezTo>
                <a:cubicBezTo>
                  <a:pt x="2013515" y="138052"/>
                  <a:pt x="2014226" y="149736"/>
                  <a:pt x="2015649" y="159286"/>
                </a:cubicBezTo>
                <a:cubicBezTo>
                  <a:pt x="2017071" y="168837"/>
                  <a:pt x="2019713" y="176558"/>
                  <a:pt x="2023574" y="182451"/>
                </a:cubicBezTo>
                <a:cubicBezTo>
                  <a:pt x="2027434" y="188344"/>
                  <a:pt x="2032819" y="192662"/>
                  <a:pt x="2039728" y="195405"/>
                </a:cubicBezTo>
                <a:cubicBezTo>
                  <a:pt x="2046637" y="198148"/>
                  <a:pt x="2055476" y="199520"/>
                  <a:pt x="2066246" y="199520"/>
                </a:cubicBezTo>
                <a:cubicBezTo>
                  <a:pt x="2077015" y="199520"/>
                  <a:pt x="2085804" y="198148"/>
                  <a:pt x="2092611" y="195405"/>
                </a:cubicBezTo>
                <a:cubicBezTo>
                  <a:pt x="2099418" y="192662"/>
                  <a:pt x="2104752" y="188344"/>
                  <a:pt x="2108613" y="182451"/>
                </a:cubicBezTo>
                <a:cubicBezTo>
                  <a:pt x="2112474" y="176558"/>
                  <a:pt x="2115115" y="168837"/>
                  <a:pt x="2116538" y="159286"/>
                </a:cubicBezTo>
                <a:cubicBezTo>
                  <a:pt x="2117960" y="149736"/>
                  <a:pt x="2118671" y="138052"/>
                  <a:pt x="2118671" y="124234"/>
                </a:cubicBezTo>
                <a:cubicBezTo>
                  <a:pt x="2118671" y="110823"/>
                  <a:pt x="2117960" y="99292"/>
                  <a:pt x="2116538" y="89640"/>
                </a:cubicBezTo>
                <a:cubicBezTo>
                  <a:pt x="2115115" y="79988"/>
                  <a:pt x="2112474" y="72114"/>
                  <a:pt x="2108613" y="66018"/>
                </a:cubicBezTo>
                <a:cubicBezTo>
                  <a:pt x="2104752" y="59922"/>
                  <a:pt x="2099418" y="55451"/>
                  <a:pt x="2092611" y="52606"/>
                </a:cubicBezTo>
                <a:cubicBezTo>
                  <a:pt x="2085804" y="49762"/>
                  <a:pt x="2077015" y="48339"/>
                  <a:pt x="2066246" y="48339"/>
                </a:cubicBezTo>
                <a:close/>
                <a:moveTo>
                  <a:pt x="1561421" y="48339"/>
                </a:moveTo>
                <a:cubicBezTo>
                  <a:pt x="1550651" y="48339"/>
                  <a:pt x="1541812" y="49762"/>
                  <a:pt x="1534903" y="52606"/>
                </a:cubicBezTo>
                <a:cubicBezTo>
                  <a:pt x="1527994" y="55451"/>
                  <a:pt x="1522609" y="59922"/>
                  <a:pt x="1518749" y="66018"/>
                </a:cubicBezTo>
                <a:cubicBezTo>
                  <a:pt x="1514888" y="72114"/>
                  <a:pt x="1512246" y="79988"/>
                  <a:pt x="1510824" y="89640"/>
                </a:cubicBezTo>
                <a:cubicBezTo>
                  <a:pt x="1509401" y="99292"/>
                  <a:pt x="1508690" y="110823"/>
                  <a:pt x="1508690" y="124234"/>
                </a:cubicBezTo>
                <a:cubicBezTo>
                  <a:pt x="1508690" y="138052"/>
                  <a:pt x="1509401" y="149736"/>
                  <a:pt x="1510824" y="159286"/>
                </a:cubicBezTo>
                <a:cubicBezTo>
                  <a:pt x="1512246" y="168837"/>
                  <a:pt x="1514888" y="176558"/>
                  <a:pt x="1518749" y="182451"/>
                </a:cubicBezTo>
                <a:cubicBezTo>
                  <a:pt x="1522609" y="188344"/>
                  <a:pt x="1527994" y="192662"/>
                  <a:pt x="1534903" y="195405"/>
                </a:cubicBezTo>
                <a:cubicBezTo>
                  <a:pt x="1541812" y="198148"/>
                  <a:pt x="1550651" y="199520"/>
                  <a:pt x="1561421" y="199520"/>
                </a:cubicBezTo>
                <a:cubicBezTo>
                  <a:pt x="1572190" y="199520"/>
                  <a:pt x="1580979" y="198148"/>
                  <a:pt x="1587786" y="195405"/>
                </a:cubicBezTo>
                <a:cubicBezTo>
                  <a:pt x="1594593" y="192662"/>
                  <a:pt x="1599927" y="188344"/>
                  <a:pt x="1603788" y="182451"/>
                </a:cubicBezTo>
                <a:cubicBezTo>
                  <a:pt x="1607649" y="176558"/>
                  <a:pt x="1610290" y="168837"/>
                  <a:pt x="1611713" y="159286"/>
                </a:cubicBezTo>
                <a:cubicBezTo>
                  <a:pt x="1613135" y="149736"/>
                  <a:pt x="1613846" y="138052"/>
                  <a:pt x="1613846" y="124234"/>
                </a:cubicBezTo>
                <a:cubicBezTo>
                  <a:pt x="1613846" y="110823"/>
                  <a:pt x="1613135" y="99292"/>
                  <a:pt x="1611713" y="89640"/>
                </a:cubicBezTo>
                <a:cubicBezTo>
                  <a:pt x="1610290" y="79988"/>
                  <a:pt x="1607649" y="72114"/>
                  <a:pt x="1603788" y="66018"/>
                </a:cubicBezTo>
                <a:cubicBezTo>
                  <a:pt x="1599927" y="59922"/>
                  <a:pt x="1594593" y="55451"/>
                  <a:pt x="1587786" y="52606"/>
                </a:cubicBezTo>
                <a:cubicBezTo>
                  <a:pt x="1580979" y="49762"/>
                  <a:pt x="1572190" y="48339"/>
                  <a:pt x="1561421" y="48339"/>
                </a:cubicBezTo>
                <a:close/>
                <a:moveTo>
                  <a:pt x="239443" y="26641"/>
                </a:moveTo>
                <a:cubicBezTo>
                  <a:pt x="121915" y="26641"/>
                  <a:pt x="26640" y="121916"/>
                  <a:pt x="26640" y="239444"/>
                </a:cubicBezTo>
                <a:cubicBezTo>
                  <a:pt x="26640" y="356972"/>
                  <a:pt x="121915" y="452247"/>
                  <a:pt x="239443" y="452247"/>
                </a:cubicBezTo>
                <a:cubicBezTo>
                  <a:pt x="356971" y="452247"/>
                  <a:pt x="452246" y="356972"/>
                  <a:pt x="452246" y="239444"/>
                </a:cubicBezTo>
                <a:cubicBezTo>
                  <a:pt x="452246" y="121916"/>
                  <a:pt x="356971" y="26641"/>
                  <a:pt x="239443" y="26641"/>
                </a:cubicBezTo>
                <a:close/>
                <a:moveTo>
                  <a:pt x="1282224" y="18469"/>
                </a:moveTo>
                <a:lnTo>
                  <a:pt x="1322153" y="18469"/>
                </a:lnTo>
                <a:lnTo>
                  <a:pt x="1322153" y="194948"/>
                </a:lnTo>
                <a:lnTo>
                  <a:pt x="1409021" y="194948"/>
                </a:lnTo>
                <a:lnTo>
                  <a:pt x="1409021" y="230000"/>
                </a:lnTo>
                <a:lnTo>
                  <a:pt x="1282224" y="230000"/>
                </a:lnTo>
                <a:close/>
                <a:moveTo>
                  <a:pt x="1082199" y="18469"/>
                </a:moveTo>
                <a:lnTo>
                  <a:pt x="1207472" y="18469"/>
                </a:lnTo>
                <a:lnTo>
                  <a:pt x="1207472" y="53216"/>
                </a:lnTo>
                <a:lnTo>
                  <a:pt x="1122128" y="53216"/>
                </a:lnTo>
                <a:lnTo>
                  <a:pt x="1122128" y="104422"/>
                </a:lnTo>
                <a:lnTo>
                  <a:pt x="1201376" y="104422"/>
                </a:lnTo>
                <a:lnTo>
                  <a:pt x="1201376" y="137646"/>
                </a:lnTo>
                <a:lnTo>
                  <a:pt x="1122128" y="137646"/>
                </a:lnTo>
                <a:lnTo>
                  <a:pt x="1122128" y="194948"/>
                </a:lnTo>
                <a:lnTo>
                  <a:pt x="1212958" y="194948"/>
                </a:lnTo>
                <a:lnTo>
                  <a:pt x="1212958" y="230000"/>
                </a:lnTo>
                <a:lnTo>
                  <a:pt x="1082199" y="230000"/>
                </a:lnTo>
                <a:close/>
                <a:moveTo>
                  <a:pt x="825024" y="18469"/>
                </a:moveTo>
                <a:lnTo>
                  <a:pt x="864953" y="18469"/>
                </a:lnTo>
                <a:lnTo>
                  <a:pt x="864953" y="100155"/>
                </a:lnTo>
                <a:lnTo>
                  <a:pt x="955478" y="100155"/>
                </a:lnTo>
                <a:lnTo>
                  <a:pt x="955478" y="18469"/>
                </a:lnTo>
                <a:lnTo>
                  <a:pt x="995407" y="18469"/>
                </a:lnTo>
                <a:lnTo>
                  <a:pt x="995407" y="230000"/>
                </a:lnTo>
                <a:lnTo>
                  <a:pt x="955478" y="230000"/>
                </a:lnTo>
                <a:lnTo>
                  <a:pt x="955478" y="133378"/>
                </a:lnTo>
                <a:lnTo>
                  <a:pt x="864953" y="133378"/>
                </a:lnTo>
                <a:lnTo>
                  <a:pt x="864953" y="230000"/>
                </a:lnTo>
                <a:lnTo>
                  <a:pt x="825024" y="230000"/>
                </a:lnTo>
                <a:close/>
                <a:moveTo>
                  <a:pt x="615017" y="18469"/>
                </a:moveTo>
                <a:lnTo>
                  <a:pt x="769855" y="18469"/>
                </a:lnTo>
                <a:lnTo>
                  <a:pt x="769855" y="53521"/>
                </a:lnTo>
                <a:lnTo>
                  <a:pt x="712248" y="53521"/>
                </a:lnTo>
                <a:lnTo>
                  <a:pt x="712248" y="230000"/>
                </a:lnTo>
                <a:lnTo>
                  <a:pt x="672319" y="230000"/>
                </a:lnTo>
                <a:lnTo>
                  <a:pt x="672319" y="53521"/>
                </a:lnTo>
                <a:lnTo>
                  <a:pt x="615017" y="53521"/>
                </a:lnTo>
                <a:close/>
                <a:moveTo>
                  <a:pt x="2066246" y="15421"/>
                </a:moveTo>
                <a:cubicBezTo>
                  <a:pt x="2081486" y="15421"/>
                  <a:pt x="2094948" y="17097"/>
                  <a:pt x="2106632" y="20450"/>
                </a:cubicBezTo>
                <a:cubicBezTo>
                  <a:pt x="2118316" y="23803"/>
                  <a:pt x="2128171" y="29594"/>
                  <a:pt x="2136197" y="37824"/>
                </a:cubicBezTo>
                <a:cubicBezTo>
                  <a:pt x="2144224" y="46053"/>
                  <a:pt x="2150269" y="57178"/>
                  <a:pt x="2154333" y="71199"/>
                </a:cubicBezTo>
                <a:cubicBezTo>
                  <a:pt x="2158397" y="85220"/>
                  <a:pt x="2160429" y="102898"/>
                  <a:pt x="2160429" y="124234"/>
                </a:cubicBezTo>
                <a:cubicBezTo>
                  <a:pt x="2160429" y="145774"/>
                  <a:pt x="2158397" y="163554"/>
                  <a:pt x="2154333" y="177574"/>
                </a:cubicBezTo>
                <a:cubicBezTo>
                  <a:pt x="2150269" y="191595"/>
                  <a:pt x="2144224" y="202720"/>
                  <a:pt x="2136197" y="210950"/>
                </a:cubicBezTo>
                <a:cubicBezTo>
                  <a:pt x="2128171" y="219180"/>
                  <a:pt x="2118316" y="224920"/>
                  <a:pt x="2106632" y="228171"/>
                </a:cubicBezTo>
                <a:cubicBezTo>
                  <a:pt x="2094948" y="231422"/>
                  <a:pt x="2081486" y="233048"/>
                  <a:pt x="2066246" y="233048"/>
                </a:cubicBezTo>
                <a:cubicBezTo>
                  <a:pt x="2051006" y="233048"/>
                  <a:pt x="2037493" y="231422"/>
                  <a:pt x="2025707" y="228171"/>
                </a:cubicBezTo>
                <a:cubicBezTo>
                  <a:pt x="2013922" y="224920"/>
                  <a:pt x="2004066" y="219180"/>
                  <a:pt x="1996142" y="210950"/>
                </a:cubicBezTo>
                <a:cubicBezTo>
                  <a:pt x="1988217" y="202720"/>
                  <a:pt x="1982172" y="191595"/>
                  <a:pt x="1978006" y="177574"/>
                </a:cubicBezTo>
                <a:cubicBezTo>
                  <a:pt x="1973840" y="163554"/>
                  <a:pt x="1971758" y="145774"/>
                  <a:pt x="1971758" y="124234"/>
                </a:cubicBezTo>
                <a:cubicBezTo>
                  <a:pt x="1971758" y="102898"/>
                  <a:pt x="1973840" y="85220"/>
                  <a:pt x="1978006" y="71199"/>
                </a:cubicBezTo>
                <a:cubicBezTo>
                  <a:pt x="1982172" y="57178"/>
                  <a:pt x="1988217" y="46053"/>
                  <a:pt x="1996142" y="37824"/>
                </a:cubicBezTo>
                <a:cubicBezTo>
                  <a:pt x="2004066" y="29594"/>
                  <a:pt x="2013922" y="23803"/>
                  <a:pt x="2025707" y="20450"/>
                </a:cubicBezTo>
                <a:cubicBezTo>
                  <a:pt x="2037493" y="17097"/>
                  <a:pt x="2051006" y="15421"/>
                  <a:pt x="2066246" y="15421"/>
                </a:cubicBezTo>
                <a:close/>
                <a:moveTo>
                  <a:pt x="1838179" y="15421"/>
                </a:moveTo>
                <a:cubicBezTo>
                  <a:pt x="1843056" y="15421"/>
                  <a:pt x="1848136" y="15624"/>
                  <a:pt x="1853419" y="16030"/>
                </a:cubicBezTo>
                <a:cubicBezTo>
                  <a:pt x="1858702" y="16437"/>
                  <a:pt x="1863884" y="16945"/>
                  <a:pt x="1868964" y="17554"/>
                </a:cubicBezTo>
                <a:cubicBezTo>
                  <a:pt x="1874044" y="18164"/>
                  <a:pt x="1878768" y="18926"/>
                  <a:pt x="1883137" y="19840"/>
                </a:cubicBezTo>
                <a:cubicBezTo>
                  <a:pt x="1887506" y="20755"/>
                  <a:pt x="1891214" y="21822"/>
                  <a:pt x="1894262" y="23041"/>
                </a:cubicBezTo>
                <a:lnTo>
                  <a:pt x="1894262" y="58398"/>
                </a:lnTo>
                <a:cubicBezTo>
                  <a:pt x="1886541" y="55553"/>
                  <a:pt x="1878159" y="53419"/>
                  <a:pt x="1869116" y="51997"/>
                </a:cubicBezTo>
                <a:cubicBezTo>
                  <a:pt x="1860074" y="50574"/>
                  <a:pt x="1850676" y="49863"/>
                  <a:pt x="1840922" y="49863"/>
                </a:cubicBezTo>
                <a:cubicBezTo>
                  <a:pt x="1830153" y="49863"/>
                  <a:pt x="1820755" y="50981"/>
                  <a:pt x="1812728" y="53216"/>
                </a:cubicBezTo>
                <a:cubicBezTo>
                  <a:pt x="1804702" y="55451"/>
                  <a:pt x="1797996" y="59414"/>
                  <a:pt x="1792611" y="65103"/>
                </a:cubicBezTo>
                <a:cubicBezTo>
                  <a:pt x="1787227" y="70793"/>
                  <a:pt x="1783213" y="78413"/>
                  <a:pt x="1780572" y="87963"/>
                </a:cubicBezTo>
                <a:cubicBezTo>
                  <a:pt x="1777930" y="97514"/>
                  <a:pt x="1776609" y="109604"/>
                  <a:pt x="1776609" y="124234"/>
                </a:cubicBezTo>
                <a:cubicBezTo>
                  <a:pt x="1776609" y="139678"/>
                  <a:pt x="1777829" y="152276"/>
                  <a:pt x="1780267" y="162030"/>
                </a:cubicBezTo>
                <a:cubicBezTo>
                  <a:pt x="1782705" y="171783"/>
                  <a:pt x="1786465" y="179403"/>
                  <a:pt x="1791545" y="184890"/>
                </a:cubicBezTo>
                <a:cubicBezTo>
                  <a:pt x="1796625" y="190376"/>
                  <a:pt x="1803076" y="194135"/>
                  <a:pt x="1810899" y="196167"/>
                </a:cubicBezTo>
                <a:cubicBezTo>
                  <a:pt x="1818723" y="198199"/>
                  <a:pt x="1828121" y="199215"/>
                  <a:pt x="1839093" y="199215"/>
                </a:cubicBezTo>
                <a:cubicBezTo>
                  <a:pt x="1843767" y="199215"/>
                  <a:pt x="1848390" y="199063"/>
                  <a:pt x="1852962" y="198758"/>
                </a:cubicBezTo>
                <a:cubicBezTo>
                  <a:pt x="1857534" y="198453"/>
                  <a:pt x="1861750" y="197793"/>
                  <a:pt x="1865611" y="196777"/>
                </a:cubicBezTo>
                <a:lnTo>
                  <a:pt x="1865611" y="144351"/>
                </a:lnTo>
                <a:lnTo>
                  <a:pt x="1827511" y="144351"/>
                </a:lnTo>
                <a:lnTo>
                  <a:pt x="1827511" y="110823"/>
                </a:lnTo>
                <a:lnTo>
                  <a:pt x="1903101" y="110823"/>
                </a:lnTo>
                <a:lnTo>
                  <a:pt x="1903101" y="223904"/>
                </a:lnTo>
                <a:cubicBezTo>
                  <a:pt x="1895177" y="226342"/>
                  <a:pt x="1885321" y="228476"/>
                  <a:pt x="1873536" y="230305"/>
                </a:cubicBezTo>
                <a:cubicBezTo>
                  <a:pt x="1861750" y="232134"/>
                  <a:pt x="1849253" y="233048"/>
                  <a:pt x="1836045" y="233048"/>
                </a:cubicBezTo>
                <a:cubicBezTo>
                  <a:pt x="1819993" y="233048"/>
                  <a:pt x="1805667" y="231524"/>
                  <a:pt x="1793069" y="228476"/>
                </a:cubicBezTo>
                <a:cubicBezTo>
                  <a:pt x="1780470" y="225428"/>
                  <a:pt x="1769751" y="219891"/>
                  <a:pt x="1760912" y="211864"/>
                </a:cubicBezTo>
                <a:cubicBezTo>
                  <a:pt x="1752073" y="203838"/>
                  <a:pt x="1745317" y="192764"/>
                  <a:pt x="1740643" y="178641"/>
                </a:cubicBezTo>
                <a:cubicBezTo>
                  <a:pt x="1735969" y="164519"/>
                  <a:pt x="1733633" y="146383"/>
                  <a:pt x="1733633" y="124234"/>
                </a:cubicBezTo>
                <a:cubicBezTo>
                  <a:pt x="1733633" y="103914"/>
                  <a:pt x="1736020" y="86795"/>
                  <a:pt x="1740795" y="72876"/>
                </a:cubicBezTo>
                <a:cubicBezTo>
                  <a:pt x="1745571" y="58956"/>
                  <a:pt x="1752479" y="47730"/>
                  <a:pt x="1761522" y="39195"/>
                </a:cubicBezTo>
                <a:cubicBezTo>
                  <a:pt x="1770564" y="30661"/>
                  <a:pt x="1781537" y="24565"/>
                  <a:pt x="1794440" y="20907"/>
                </a:cubicBezTo>
                <a:cubicBezTo>
                  <a:pt x="1807343" y="17250"/>
                  <a:pt x="1821923" y="15421"/>
                  <a:pt x="1838179" y="15421"/>
                </a:cubicBezTo>
                <a:close/>
                <a:moveTo>
                  <a:pt x="1561421" y="15421"/>
                </a:moveTo>
                <a:cubicBezTo>
                  <a:pt x="1576661" y="15421"/>
                  <a:pt x="1590123" y="17097"/>
                  <a:pt x="1601807" y="20450"/>
                </a:cubicBezTo>
                <a:cubicBezTo>
                  <a:pt x="1613491" y="23803"/>
                  <a:pt x="1623346" y="29594"/>
                  <a:pt x="1631372" y="37824"/>
                </a:cubicBezTo>
                <a:cubicBezTo>
                  <a:pt x="1639399" y="46053"/>
                  <a:pt x="1645444" y="57178"/>
                  <a:pt x="1649508" y="71199"/>
                </a:cubicBezTo>
                <a:cubicBezTo>
                  <a:pt x="1653572" y="85220"/>
                  <a:pt x="1655604" y="102898"/>
                  <a:pt x="1655604" y="124234"/>
                </a:cubicBezTo>
                <a:cubicBezTo>
                  <a:pt x="1655604" y="145774"/>
                  <a:pt x="1653572" y="163554"/>
                  <a:pt x="1649508" y="177574"/>
                </a:cubicBezTo>
                <a:cubicBezTo>
                  <a:pt x="1645444" y="191595"/>
                  <a:pt x="1639399" y="202720"/>
                  <a:pt x="1631372" y="210950"/>
                </a:cubicBezTo>
                <a:cubicBezTo>
                  <a:pt x="1623346" y="219180"/>
                  <a:pt x="1613491" y="224920"/>
                  <a:pt x="1601807" y="228171"/>
                </a:cubicBezTo>
                <a:cubicBezTo>
                  <a:pt x="1590123" y="231422"/>
                  <a:pt x="1576661" y="233048"/>
                  <a:pt x="1561421" y="233048"/>
                </a:cubicBezTo>
                <a:cubicBezTo>
                  <a:pt x="1546181" y="233048"/>
                  <a:pt x="1532668" y="231422"/>
                  <a:pt x="1520882" y="228171"/>
                </a:cubicBezTo>
                <a:cubicBezTo>
                  <a:pt x="1509097" y="224920"/>
                  <a:pt x="1499241" y="219180"/>
                  <a:pt x="1491317" y="210950"/>
                </a:cubicBezTo>
                <a:cubicBezTo>
                  <a:pt x="1483392" y="202720"/>
                  <a:pt x="1477347" y="191595"/>
                  <a:pt x="1473181" y="177574"/>
                </a:cubicBezTo>
                <a:cubicBezTo>
                  <a:pt x="1469015" y="163554"/>
                  <a:pt x="1466933" y="145774"/>
                  <a:pt x="1466933" y="124234"/>
                </a:cubicBezTo>
                <a:cubicBezTo>
                  <a:pt x="1466933" y="102898"/>
                  <a:pt x="1469015" y="85220"/>
                  <a:pt x="1473181" y="71199"/>
                </a:cubicBezTo>
                <a:cubicBezTo>
                  <a:pt x="1477347" y="57178"/>
                  <a:pt x="1483392" y="46053"/>
                  <a:pt x="1491317" y="37824"/>
                </a:cubicBezTo>
                <a:cubicBezTo>
                  <a:pt x="1499241" y="29594"/>
                  <a:pt x="1509097" y="23803"/>
                  <a:pt x="1520882" y="20450"/>
                </a:cubicBezTo>
                <a:cubicBezTo>
                  <a:pt x="1532668" y="17097"/>
                  <a:pt x="1546181" y="15421"/>
                  <a:pt x="1561421" y="15421"/>
                </a:cubicBezTo>
                <a:close/>
                <a:moveTo>
                  <a:pt x="239444" y="0"/>
                </a:moveTo>
                <a:cubicBezTo>
                  <a:pt x="371685" y="0"/>
                  <a:pt x="478888" y="107203"/>
                  <a:pt x="478888" y="239444"/>
                </a:cubicBezTo>
                <a:cubicBezTo>
                  <a:pt x="478888" y="371685"/>
                  <a:pt x="371685" y="478888"/>
                  <a:pt x="239444" y="478888"/>
                </a:cubicBezTo>
                <a:cubicBezTo>
                  <a:pt x="107203" y="478888"/>
                  <a:pt x="0" y="371685"/>
                  <a:pt x="0" y="239444"/>
                </a:cubicBezTo>
                <a:cubicBezTo>
                  <a:pt x="0" y="107203"/>
                  <a:pt x="107203" y="0"/>
                  <a:pt x="2394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图文 11">
    <p:spTree>
      <p:nvGrpSpPr>
        <p:cNvPr id="1" name=""/>
        <p:cNvGrpSpPr/>
        <p:nvPr/>
      </p:nvGrpSpPr>
      <p:grpSpPr>
        <a:xfrm>
          <a:off x="0" y="0"/>
          <a:ext cx="0" cy="0"/>
          <a:chOff x="0" y="0"/>
          <a:chExt cx="0" cy="0"/>
        </a:xfrm>
      </p:grpSpPr>
      <p:sp>
        <p:nvSpPr>
          <p:cNvPr id="58" name="矩形 57"/>
          <p:cNvSpPr/>
          <p:nvPr userDrawn="1"/>
        </p:nvSpPr>
        <p:spPr>
          <a:xfrm>
            <a:off x="-1" y="6438901"/>
            <a:ext cx="12192001" cy="419100"/>
          </a:xfrm>
          <a:prstGeom prst="rect">
            <a:avLst/>
          </a:prstGeom>
          <a:blipFill>
            <a:blip r:embed="rId2" cstate="screen">
              <a:duotone>
                <a:prstClr val="black"/>
                <a:schemeClr val="accent1">
                  <a:tint val="45000"/>
                  <a:satMod val="400000"/>
                </a:schemeClr>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812800"/>
            <a:ext cx="1151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标题 53"/>
          <p:cNvSpPr>
            <a:spLocks noGrp="1"/>
          </p:cNvSpPr>
          <p:nvPr userDrawn="1">
            <p:ph type="title" hasCustomPrompt="1"/>
          </p:nvPr>
        </p:nvSpPr>
        <p:spPr>
          <a:xfrm>
            <a:off x="942664" y="203792"/>
            <a:ext cx="7282912" cy="523220"/>
          </a:xfrm>
        </p:spPr>
        <p:txBody>
          <a:bodyPr bIns="0" anchor="b" anchorCtr="0">
            <a:normAutofit/>
          </a:bodyPr>
          <a:lstStyle>
            <a:lvl1pPr>
              <a:defRPr lang="zh-CN" altLang="en-US" sz="2800" b="1" kern="1200" spc="100" baseline="0" dirty="0">
                <a:solidFill>
                  <a:schemeClr val="accent1">
                    <a:lumMod val="75000"/>
                  </a:schemeClr>
                </a:solidFill>
                <a:latin typeface="+mj-ea"/>
                <a:ea typeface="+mj-ea"/>
                <a:cs typeface="+mn-cs"/>
              </a:defRPr>
            </a:lvl1pPr>
          </a:lstStyle>
          <a:p>
            <a:r>
              <a:rPr lang="zh-CN" altLang="en-US" dirty="0"/>
              <a:t>单击此处输入标题</a:t>
            </a:r>
            <a:endParaRPr lang="zh-CN" altLang="en-US" dirty="0"/>
          </a:p>
        </p:txBody>
      </p:sp>
      <p:sp>
        <p:nvSpPr>
          <p:cNvPr id="5" name="矩形 4"/>
          <p:cNvSpPr/>
          <p:nvPr userDrawn="1"/>
        </p:nvSpPr>
        <p:spPr>
          <a:xfrm>
            <a:off x="0" y="203792"/>
            <a:ext cx="931785" cy="5688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图片占位符 13"/>
          <p:cNvSpPr>
            <a:spLocks noGrp="1"/>
          </p:cNvSpPr>
          <p:nvPr>
            <p:ph type="pic" sz="quarter" idx="14"/>
          </p:nvPr>
        </p:nvSpPr>
        <p:spPr>
          <a:xfrm>
            <a:off x="304800" y="913582"/>
            <a:ext cx="1498600" cy="1498600"/>
          </a:xfrm>
          <a:custGeom>
            <a:avLst/>
            <a:gdLst>
              <a:gd name="connsiteX0" fmla="*/ 749300 w 1498600"/>
              <a:gd name="connsiteY0" fmla="*/ 0 h 1498600"/>
              <a:gd name="connsiteX1" fmla="*/ 1498600 w 1498600"/>
              <a:gd name="connsiteY1" fmla="*/ 749300 h 1498600"/>
              <a:gd name="connsiteX2" fmla="*/ 749300 w 1498600"/>
              <a:gd name="connsiteY2" fmla="*/ 1498600 h 1498600"/>
              <a:gd name="connsiteX3" fmla="*/ 0 w 1498600"/>
              <a:gd name="connsiteY3" fmla="*/ 749300 h 1498600"/>
              <a:gd name="connsiteX4" fmla="*/ 749300 w 1498600"/>
              <a:gd name="connsiteY4" fmla="*/ 0 h 149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600" h="1498600">
                <a:moveTo>
                  <a:pt x="749300" y="0"/>
                </a:moveTo>
                <a:cubicBezTo>
                  <a:pt x="1163127" y="0"/>
                  <a:pt x="1498600" y="335473"/>
                  <a:pt x="1498600" y="749300"/>
                </a:cubicBezTo>
                <a:cubicBezTo>
                  <a:pt x="1498600" y="1163127"/>
                  <a:pt x="1163127" y="1498600"/>
                  <a:pt x="749300" y="1498600"/>
                </a:cubicBezTo>
                <a:cubicBezTo>
                  <a:pt x="335473" y="1498600"/>
                  <a:pt x="0" y="1163127"/>
                  <a:pt x="0" y="749300"/>
                </a:cubicBezTo>
                <a:cubicBezTo>
                  <a:pt x="0" y="335473"/>
                  <a:pt x="335473" y="0"/>
                  <a:pt x="749300" y="0"/>
                </a:cubicBezTo>
                <a:close/>
              </a:path>
            </a:pathLst>
          </a:custGeom>
          <a:ln>
            <a:gradFill flip="none" rotWithShape="1">
              <a:gsLst>
                <a:gs pos="0">
                  <a:schemeClr val="accent1">
                    <a:lumMod val="20000"/>
                    <a:lumOff val="80000"/>
                    <a:alpha val="0"/>
                  </a:schemeClr>
                </a:gs>
                <a:gs pos="100000">
                  <a:schemeClr val="accent1">
                    <a:lumMod val="40000"/>
                    <a:lumOff val="60000"/>
                  </a:schemeClr>
                </a:gs>
              </a:gsLst>
              <a:lin ang="2700000" scaled="1"/>
              <a:tileRect/>
            </a:gradFill>
          </a:ln>
        </p:spPr>
        <p:txBody>
          <a:bodyPr wrap="square">
            <a:noAutofit/>
          </a:bodyPr>
          <a:lstStyle/>
          <a:p>
            <a:endParaRPr lang="zh-CN" altLang="en-US"/>
          </a:p>
        </p:txBody>
      </p:sp>
      <p:sp>
        <p:nvSpPr>
          <p:cNvPr id="108" name="图片占位符 15"/>
          <p:cNvSpPr>
            <a:spLocks noGrp="1"/>
          </p:cNvSpPr>
          <p:nvPr>
            <p:ph type="pic" sz="quarter" idx="15"/>
          </p:nvPr>
        </p:nvSpPr>
        <p:spPr>
          <a:xfrm>
            <a:off x="3297766" y="913582"/>
            <a:ext cx="1498600" cy="1498600"/>
          </a:xfrm>
          <a:custGeom>
            <a:avLst/>
            <a:gdLst>
              <a:gd name="connsiteX0" fmla="*/ 749300 w 1498600"/>
              <a:gd name="connsiteY0" fmla="*/ 0 h 1498600"/>
              <a:gd name="connsiteX1" fmla="*/ 1498600 w 1498600"/>
              <a:gd name="connsiteY1" fmla="*/ 749300 h 1498600"/>
              <a:gd name="connsiteX2" fmla="*/ 749300 w 1498600"/>
              <a:gd name="connsiteY2" fmla="*/ 1498600 h 1498600"/>
              <a:gd name="connsiteX3" fmla="*/ 0 w 1498600"/>
              <a:gd name="connsiteY3" fmla="*/ 749300 h 1498600"/>
              <a:gd name="connsiteX4" fmla="*/ 749300 w 1498600"/>
              <a:gd name="connsiteY4" fmla="*/ 0 h 149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600" h="1498600">
                <a:moveTo>
                  <a:pt x="749300" y="0"/>
                </a:moveTo>
                <a:cubicBezTo>
                  <a:pt x="1163127" y="0"/>
                  <a:pt x="1498600" y="335473"/>
                  <a:pt x="1498600" y="749300"/>
                </a:cubicBezTo>
                <a:cubicBezTo>
                  <a:pt x="1498600" y="1163127"/>
                  <a:pt x="1163127" y="1498600"/>
                  <a:pt x="749300" y="1498600"/>
                </a:cubicBezTo>
                <a:cubicBezTo>
                  <a:pt x="335473" y="1498600"/>
                  <a:pt x="0" y="1163127"/>
                  <a:pt x="0" y="749300"/>
                </a:cubicBezTo>
                <a:cubicBezTo>
                  <a:pt x="0" y="335473"/>
                  <a:pt x="335473" y="0"/>
                  <a:pt x="749300" y="0"/>
                </a:cubicBezTo>
                <a:close/>
              </a:path>
            </a:pathLst>
          </a:custGeom>
          <a:ln>
            <a:gradFill flip="none" rotWithShape="1">
              <a:gsLst>
                <a:gs pos="0">
                  <a:schemeClr val="accent1">
                    <a:lumMod val="20000"/>
                    <a:lumOff val="80000"/>
                    <a:alpha val="0"/>
                  </a:schemeClr>
                </a:gs>
                <a:gs pos="100000">
                  <a:schemeClr val="accent1">
                    <a:lumMod val="40000"/>
                    <a:lumOff val="60000"/>
                  </a:schemeClr>
                </a:gs>
              </a:gsLst>
              <a:lin ang="2700000" scaled="1"/>
              <a:tileRect/>
            </a:gradFill>
          </a:ln>
        </p:spPr>
        <p:txBody>
          <a:bodyPr wrap="square">
            <a:noAutofit/>
          </a:bodyPr>
          <a:lstStyle/>
          <a:p>
            <a:endParaRPr lang="zh-CN" altLang="en-US"/>
          </a:p>
        </p:txBody>
      </p:sp>
      <p:sp>
        <p:nvSpPr>
          <p:cNvPr id="109" name="图片占位符 16"/>
          <p:cNvSpPr>
            <a:spLocks noGrp="1"/>
          </p:cNvSpPr>
          <p:nvPr>
            <p:ph type="pic" sz="quarter" idx="16"/>
          </p:nvPr>
        </p:nvSpPr>
        <p:spPr>
          <a:xfrm>
            <a:off x="6290732" y="913582"/>
            <a:ext cx="1498600" cy="1498600"/>
          </a:xfrm>
          <a:custGeom>
            <a:avLst/>
            <a:gdLst>
              <a:gd name="connsiteX0" fmla="*/ 749300 w 1498600"/>
              <a:gd name="connsiteY0" fmla="*/ 0 h 1498600"/>
              <a:gd name="connsiteX1" fmla="*/ 1498600 w 1498600"/>
              <a:gd name="connsiteY1" fmla="*/ 749300 h 1498600"/>
              <a:gd name="connsiteX2" fmla="*/ 749300 w 1498600"/>
              <a:gd name="connsiteY2" fmla="*/ 1498600 h 1498600"/>
              <a:gd name="connsiteX3" fmla="*/ 0 w 1498600"/>
              <a:gd name="connsiteY3" fmla="*/ 749300 h 1498600"/>
              <a:gd name="connsiteX4" fmla="*/ 749300 w 1498600"/>
              <a:gd name="connsiteY4" fmla="*/ 0 h 149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600" h="1498600">
                <a:moveTo>
                  <a:pt x="749300" y="0"/>
                </a:moveTo>
                <a:cubicBezTo>
                  <a:pt x="1163127" y="0"/>
                  <a:pt x="1498600" y="335473"/>
                  <a:pt x="1498600" y="749300"/>
                </a:cubicBezTo>
                <a:cubicBezTo>
                  <a:pt x="1498600" y="1163127"/>
                  <a:pt x="1163127" y="1498600"/>
                  <a:pt x="749300" y="1498600"/>
                </a:cubicBezTo>
                <a:cubicBezTo>
                  <a:pt x="335473" y="1498600"/>
                  <a:pt x="0" y="1163127"/>
                  <a:pt x="0" y="749300"/>
                </a:cubicBezTo>
                <a:cubicBezTo>
                  <a:pt x="0" y="335473"/>
                  <a:pt x="335473" y="0"/>
                  <a:pt x="749300" y="0"/>
                </a:cubicBezTo>
                <a:close/>
              </a:path>
            </a:pathLst>
          </a:custGeom>
          <a:ln>
            <a:gradFill flip="none" rotWithShape="1">
              <a:gsLst>
                <a:gs pos="0">
                  <a:schemeClr val="accent1">
                    <a:lumMod val="20000"/>
                    <a:lumOff val="80000"/>
                    <a:alpha val="0"/>
                  </a:schemeClr>
                </a:gs>
                <a:gs pos="100000">
                  <a:schemeClr val="accent1">
                    <a:lumMod val="40000"/>
                    <a:lumOff val="60000"/>
                  </a:schemeClr>
                </a:gs>
              </a:gsLst>
              <a:lin ang="2700000" scaled="1"/>
              <a:tileRect/>
            </a:gradFill>
          </a:ln>
        </p:spPr>
        <p:txBody>
          <a:bodyPr wrap="square">
            <a:noAutofit/>
          </a:bodyPr>
          <a:lstStyle/>
          <a:p>
            <a:endParaRPr lang="zh-CN" altLang="en-US"/>
          </a:p>
        </p:txBody>
      </p:sp>
      <p:sp>
        <p:nvSpPr>
          <p:cNvPr id="110" name="图片占位符 17"/>
          <p:cNvSpPr>
            <a:spLocks noGrp="1"/>
          </p:cNvSpPr>
          <p:nvPr>
            <p:ph type="pic" sz="quarter" idx="17"/>
          </p:nvPr>
        </p:nvSpPr>
        <p:spPr>
          <a:xfrm>
            <a:off x="9283699" y="913582"/>
            <a:ext cx="1498600" cy="1498600"/>
          </a:xfrm>
          <a:custGeom>
            <a:avLst/>
            <a:gdLst>
              <a:gd name="connsiteX0" fmla="*/ 749300 w 1498600"/>
              <a:gd name="connsiteY0" fmla="*/ 0 h 1498600"/>
              <a:gd name="connsiteX1" fmla="*/ 1498600 w 1498600"/>
              <a:gd name="connsiteY1" fmla="*/ 749300 h 1498600"/>
              <a:gd name="connsiteX2" fmla="*/ 749300 w 1498600"/>
              <a:gd name="connsiteY2" fmla="*/ 1498600 h 1498600"/>
              <a:gd name="connsiteX3" fmla="*/ 0 w 1498600"/>
              <a:gd name="connsiteY3" fmla="*/ 749300 h 1498600"/>
              <a:gd name="connsiteX4" fmla="*/ 749300 w 1498600"/>
              <a:gd name="connsiteY4" fmla="*/ 0 h 149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600" h="1498600">
                <a:moveTo>
                  <a:pt x="749300" y="0"/>
                </a:moveTo>
                <a:cubicBezTo>
                  <a:pt x="1163127" y="0"/>
                  <a:pt x="1498600" y="335473"/>
                  <a:pt x="1498600" y="749300"/>
                </a:cubicBezTo>
                <a:cubicBezTo>
                  <a:pt x="1498600" y="1163127"/>
                  <a:pt x="1163127" y="1498600"/>
                  <a:pt x="749300" y="1498600"/>
                </a:cubicBezTo>
                <a:cubicBezTo>
                  <a:pt x="335473" y="1498600"/>
                  <a:pt x="0" y="1163127"/>
                  <a:pt x="0" y="749300"/>
                </a:cubicBezTo>
                <a:cubicBezTo>
                  <a:pt x="0" y="335473"/>
                  <a:pt x="335473" y="0"/>
                  <a:pt x="749300" y="0"/>
                </a:cubicBezTo>
                <a:close/>
              </a:path>
            </a:pathLst>
          </a:custGeom>
          <a:ln>
            <a:gradFill flip="none" rotWithShape="1">
              <a:gsLst>
                <a:gs pos="0">
                  <a:schemeClr val="accent1">
                    <a:lumMod val="20000"/>
                    <a:lumOff val="80000"/>
                    <a:alpha val="0"/>
                  </a:schemeClr>
                </a:gs>
                <a:gs pos="100000">
                  <a:schemeClr val="accent1">
                    <a:lumMod val="40000"/>
                    <a:lumOff val="60000"/>
                  </a:schemeClr>
                </a:gs>
              </a:gsLst>
              <a:lin ang="2700000" scaled="1"/>
              <a:tileRect/>
            </a:gradFill>
          </a:ln>
        </p:spPr>
        <p:txBody>
          <a:bodyPr wrap="square">
            <a:noAutofit/>
          </a:bodyPr>
          <a:lstStyle/>
          <a:p>
            <a:endParaRPr lang="zh-CN" altLang="en-US"/>
          </a:p>
        </p:txBody>
      </p:sp>
      <p:sp>
        <p:nvSpPr>
          <p:cNvPr id="111" name="图片占位符 18"/>
          <p:cNvSpPr>
            <a:spLocks noGrp="1"/>
          </p:cNvSpPr>
          <p:nvPr>
            <p:ph type="pic" sz="quarter" idx="18"/>
          </p:nvPr>
        </p:nvSpPr>
        <p:spPr>
          <a:xfrm>
            <a:off x="304800" y="3783782"/>
            <a:ext cx="1498600" cy="1498600"/>
          </a:xfrm>
          <a:custGeom>
            <a:avLst/>
            <a:gdLst>
              <a:gd name="connsiteX0" fmla="*/ 749300 w 1498600"/>
              <a:gd name="connsiteY0" fmla="*/ 0 h 1498600"/>
              <a:gd name="connsiteX1" fmla="*/ 1498600 w 1498600"/>
              <a:gd name="connsiteY1" fmla="*/ 749300 h 1498600"/>
              <a:gd name="connsiteX2" fmla="*/ 749300 w 1498600"/>
              <a:gd name="connsiteY2" fmla="*/ 1498600 h 1498600"/>
              <a:gd name="connsiteX3" fmla="*/ 0 w 1498600"/>
              <a:gd name="connsiteY3" fmla="*/ 749300 h 1498600"/>
              <a:gd name="connsiteX4" fmla="*/ 749300 w 1498600"/>
              <a:gd name="connsiteY4" fmla="*/ 0 h 149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600" h="1498600">
                <a:moveTo>
                  <a:pt x="749300" y="0"/>
                </a:moveTo>
                <a:cubicBezTo>
                  <a:pt x="1163127" y="0"/>
                  <a:pt x="1498600" y="335473"/>
                  <a:pt x="1498600" y="749300"/>
                </a:cubicBezTo>
                <a:cubicBezTo>
                  <a:pt x="1498600" y="1163127"/>
                  <a:pt x="1163127" y="1498600"/>
                  <a:pt x="749300" y="1498600"/>
                </a:cubicBezTo>
                <a:cubicBezTo>
                  <a:pt x="335473" y="1498600"/>
                  <a:pt x="0" y="1163127"/>
                  <a:pt x="0" y="749300"/>
                </a:cubicBezTo>
                <a:cubicBezTo>
                  <a:pt x="0" y="335473"/>
                  <a:pt x="335473" y="0"/>
                  <a:pt x="749300" y="0"/>
                </a:cubicBezTo>
                <a:close/>
              </a:path>
            </a:pathLst>
          </a:custGeom>
          <a:ln>
            <a:gradFill flip="none" rotWithShape="1">
              <a:gsLst>
                <a:gs pos="0">
                  <a:schemeClr val="accent1">
                    <a:lumMod val="20000"/>
                    <a:lumOff val="80000"/>
                    <a:alpha val="0"/>
                  </a:schemeClr>
                </a:gs>
                <a:gs pos="100000">
                  <a:schemeClr val="accent1">
                    <a:lumMod val="40000"/>
                    <a:lumOff val="60000"/>
                  </a:schemeClr>
                </a:gs>
              </a:gsLst>
              <a:lin ang="2700000" scaled="1"/>
              <a:tileRect/>
            </a:gradFill>
          </a:ln>
        </p:spPr>
        <p:txBody>
          <a:bodyPr wrap="square">
            <a:noAutofit/>
          </a:bodyPr>
          <a:lstStyle/>
          <a:p>
            <a:endParaRPr lang="zh-CN" altLang="en-US"/>
          </a:p>
        </p:txBody>
      </p:sp>
      <p:sp>
        <p:nvSpPr>
          <p:cNvPr id="112" name="图片占位符 19"/>
          <p:cNvSpPr>
            <a:spLocks noGrp="1"/>
          </p:cNvSpPr>
          <p:nvPr>
            <p:ph type="pic" sz="quarter" idx="19"/>
          </p:nvPr>
        </p:nvSpPr>
        <p:spPr>
          <a:xfrm>
            <a:off x="3297766" y="3783782"/>
            <a:ext cx="1498600" cy="1498600"/>
          </a:xfrm>
          <a:custGeom>
            <a:avLst/>
            <a:gdLst>
              <a:gd name="connsiteX0" fmla="*/ 749300 w 1498600"/>
              <a:gd name="connsiteY0" fmla="*/ 0 h 1498600"/>
              <a:gd name="connsiteX1" fmla="*/ 1498600 w 1498600"/>
              <a:gd name="connsiteY1" fmla="*/ 749300 h 1498600"/>
              <a:gd name="connsiteX2" fmla="*/ 749300 w 1498600"/>
              <a:gd name="connsiteY2" fmla="*/ 1498600 h 1498600"/>
              <a:gd name="connsiteX3" fmla="*/ 0 w 1498600"/>
              <a:gd name="connsiteY3" fmla="*/ 749300 h 1498600"/>
              <a:gd name="connsiteX4" fmla="*/ 749300 w 1498600"/>
              <a:gd name="connsiteY4" fmla="*/ 0 h 149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600" h="1498600">
                <a:moveTo>
                  <a:pt x="749300" y="0"/>
                </a:moveTo>
                <a:cubicBezTo>
                  <a:pt x="1163127" y="0"/>
                  <a:pt x="1498600" y="335473"/>
                  <a:pt x="1498600" y="749300"/>
                </a:cubicBezTo>
                <a:cubicBezTo>
                  <a:pt x="1498600" y="1163127"/>
                  <a:pt x="1163127" y="1498600"/>
                  <a:pt x="749300" y="1498600"/>
                </a:cubicBezTo>
                <a:cubicBezTo>
                  <a:pt x="335473" y="1498600"/>
                  <a:pt x="0" y="1163127"/>
                  <a:pt x="0" y="749300"/>
                </a:cubicBezTo>
                <a:cubicBezTo>
                  <a:pt x="0" y="335473"/>
                  <a:pt x="335473" y="0"/>
                  <a:pt x="749300" y="0"/>
                </a:cubicBezTo>
                <a:close/>
              </a:path>
            </a:pathLst>
          </a:custGeom>
          <a:ln>
            <a:gradFill flip="none" rotWithShape="1">
              <a:gsLst>
                <a:gs pos="0">
                  <a:schemeClr val="accent1">
                    <a:lumMod val="20000"/>
                    <a:lumOff val="80000"/>
                    <a:alpha val="0"/>
                  </a:schemeClr>
                </a:gs>
                <a:gs pos="100000">
                  <a:schemeClr val="accent1">
                    <a:lumMod val="40000"/>
                    <a:lumOff val="60000"/>
                  </a:schemeClr>
                </a:gs>
              </a:gsLst>
              <a:lin ang="2700000" scaled="1"/>
              <a:tileRect/>
            </a:gradFill>
          </a:ln>
        </p:spPr>
        <p:txBody>
          <a:bodyPr wrap="square">
            <a:noAutofit/>
          </a:bodyPr>
          <a:lstStyle/>
          <a:p>
            <a:endParaRPr lang="zh-CN" altLang="en-US"/>
          </a:p>
        </p:txBody>
      </p:sp>
      <p:sp>
        <p:nvSpPr>
          <p:cNvPr id="113" name="图片占位符 20"/>
          <p:cNvSpPr>
            <a:spLocks noGrp="1"/>
          </p:cNvSpPr>
          <p:nvPr>
            <p:ph type="pic" sz="quarter" idx="20"/>
          </p:nvPr>
        </p:nvSpPr>
        <p:spPr>
          <a:xfrm>
            <a:off x="6290732" y="3783782"/>
            <a:ext cx="1498600" cy="1498600"/>
          </a:xfrm>
          <a:custGeom>
            <a:avLst/>
            <a:gdLst>
              <a:gd name="connsiteX0" fmla="*/ 749300 w 1498600"/>
              <a:gd name="connsiteY0" fmla="*/ 0 h 1498600"/>
              <a:gd name="connsiteX1" fmla="*/ 1498600 w 1498600"/>
              <a:gd name="connsiteY1" fmla="*/ 749300 h 1498600"/>
              <a:gd name="connsiteX2" fmla="*/ 749300 w 1498600"/>
              <a:gd name="connsiteY2" fmla="*/ 1498600 h 1498600"/>
              <a:gd name="connsiteX3" fmla="*/ 0 w 1498600"/>
              <a:gd name="connsiteY3" fmla="*/ 749300 h 1498600"/>
              <a:gd name="connsiteX4" fmla="*/ 749300 w 1498600"/>
              <a:gd name="connsiteY4" fmla="*/ 0 h 149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600" h="1498600">
                <a:moveTo>
                  <a:pt x="749300" y="0"/>
                </a:moveTo>
                <a:cubicBezTo>
                  <a:pt x="1163127" y="0"/>
                  <a:pt x="1498600" y="335473"/>
                  <a:pt x="1498600" y="749300"/>
                </a:cubicBezTo>
                <a:cubicBezTo>
                  <a:pt x="1498600" y="1163127"/>
                  <a:pt x="1163127" y="1498600"/>
                  <a:pt x="749300" y="1498600"/>
                </a:cubicBezTo>
                <a:cubicBezTo>
                  <a:pt x="335473" y="1498600"/>
                  <a:pt x="0" y="1163127"/>
                  <a:pt x="0" y="749300"/>
                </a:cubicBezTo>
                <a:cubicBezTo>
                  <a:pt x="0" y="335473"/>
                  <a:pt x="335473" y="0"/>
                  <a:pt x="749300" y="0"/>
                </a:cubicBezTo>
                <a:close/>
              </a:path>
            </a:pathLst>
          </a:custGeom>
          <a:ln>
            <a:gradFill flip="none" rotWithShape="1">
              <a:gsLst>
                <a:gs pos="0">
                  <a:schemeClr val="accent1">
                    <a:lumMod val="20000"/>
                    <a:lumOff val="80000"/>
                    <a:alpha val="0"/>
                  </a:schemeClr>
                </a:gs>
                <a:gs pos="100000">
                  <a:schemeClr val="accent1">
                    <a:lumMod val="40000"/>
                    <a:lumOff val="60000"/>
                  </a:schemeClr>
                </a:gs>
              </a:gsLst>
              <a:lin ang="2700000" scaled="1"/>
              <a:tileRect/>
            </a:gradFill>
          </a:ln>
        </p:spPr>
        <p:txBody>
          <a:bodyPr wrap="square">
            <a:noAutofit/>
          </a:bodyPr>
          <a:lstStyle/>
          <a:p>
            <a:endParaRPr lang="zh-CN" altLang="en-US"/>
          </a:p>
        </p:txBody>
      </p:sp>
      <p:sp>
        <p:nvSpPr>
          <p:cNvPr id="114" name="图片占位符 21"/>
          <p:cNvSpPr>
            <a:spLocks noGrp="1"/>
          </p:cNvSpPr>
          <p:nvPr>
            <p:ph type="pic" sz="quarter" idx="21"/>
          </p:nvPr>
        </p:nvSpPr>
        <p:spPr>
          <a:xfrm>
            <a:off x="9283699" y="3783782"/>
            <a:ext cx="1498600" cy="1498600"/>
          </a:xfrm>
          <a:custGeom>
            <a:avLst/>
            <a:gdLst>
              <a:gd name="connsiteX0" fmla="*/ 749300 w 1498600"/>
              <a:gd name="connsiteY0" fmla="*/ 0 h 1498600"/>
              <a:gd name="connsiteX1" fmla="*/ 1498600 w 1498600"/>
              <a:gd name="connsiteY1" fmla="*/ 749300 h 1498600"/>
              <a:gd name="connsiteX2" fmla="*/ 749300 w 1498600"/>
              <a:gd name="connsiteY2" fmla="*/ 1498600 h 1498600"/>
              <a:gd name="connsiteX3" fmla="*/ 0 w 1498600"/>
              <a:gd name="connsiteY3" fmla="*/ 749300 h 1498600"/>
              <a:gd name="connsiteX4" fmla="*/ 749300 w 1498600"/>
              <a:gd name="connsiteY4" fmla="*/ 0 h 149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600" h="1498600">
                <a:moveTo>
                  <a:pt x="749300" y="0"/>
                </a:moveTo>
                <a:cubicBezTo>
                  <a:pt x="1163127" y="0"/>
                  <a:pt x="1498600" y="335473"/>
                  <a:pt x="1498600" y="749300"/>
                </a:cubicBezTo>
                <a:cubicBezTo>
                  <a:pt x="1498600" y="1163127"/>
                  <a:pt x="1163127" y="1498600"/>
                  <a:pt x="749300" y="1498600"/>
                </a:cubicBezTo>
                <a:cubicBezTo>
                  <a:pt x="335473" y="1498600"/>
                  <a:pt x="0" y="1163127"/>
                  <a:pt x="0" y="749300"/>
                </a:cubicBezTo>
                <a:cubicBezTo>
                  <a:pt x="0" y="335473"/>
                  <a:pt x="335473" y="0"/>
                  <a:pt x="749300" y="0"/>
                </a:cubicBezTo>
                <a:close/>
              </a:path>
            </a:pathLst>
          </a:custGeom>
          <a:ln>
            <a:gradFill flip="none" rotWithShape="1">
              <a:gsLst>
                <a:gs pos="0">
                  <a:schemeClr val="accent1">
                    <a:lumMod val="20000"/>
                    <a:lumOff val="80000"/>
                    <a:alpha val="0"/>
                  </a:schemeClr>
                </a:gs>
                <a:gs pos="100000">
                  <a:schemeClr val="accent1">
                    <a:lumMod val="40000"/>
                    <a:lumOff val="60000"/>
                  </a:schemeClr>
                </a:gs>
              </a:gsLst>
              <a:lin ang="2700000" scaled="1"/>
              <a:tileRect/>
            </a:gradFill>
          </a:ln>
        </p:spPr>
        <p:txBody>
          <a:bodyPr wrap="square">
            <a:noAutofit/>
          </a:bodyPr>
          <a:lstStyle/>
          <a:p>
            <a:endParaRPr lang="zh-CN" altLang="en-US"/>
          </a:p>
        </p:txBody>
      </p:sp>
      <p:sp>
        <p:nvSpPr>
          <p:cNvPr id="59" name="任意多边形: 形状 58"/>
          <p:cNvSpPr>
            <a:spLocks noChangeAspect="1"/>
          </p:cNvSpPr>
          <p:nvPr userDrawn="1"/>
        </p:nvSpPr>
        <p:spPr>
          <a:xfrm>
            <a:off x="9885895" y="316951"/>
            <a:ext cx="1633005" cy="359261"/>
          </a:xfrm>
          <a:custGeom>
            <a:avLst/>
            <a:gdLst>
              <a:gd name="connsiteX0" fmla="*/ 650145 w 2176764"/>
              <a:gd name="connsiteY0" fmla="*/ 380886 h 478888"/>
              <a:gd name="connsiteX1" fmla="*/ 635410 w 2176764"/>
              <a:gd name="connsiteY1" fmla="*/ 420881 h 478888"/>
              <a:gd name="connsiteX2" fmla="*/ 666118 w 2176764"/>
              <a:gd name="connsiteY2" fmla="*/ 420881 h 478888"/>
              <a:gd name="connsiteX3" fmla="*/ 651631 w 2176764"/>
              <a:gd name="connsiteY3" fmla="*/ 380886 h 478888"/>
              <a:gd name="connsiteX4" fmla="*/ 2041766 w 2176764"/>
              <a:gd name="connsiteY4" fmla="*/ 380143 h 478888"/>
              <a:gd name="connsiteX5" fmla="*/ 2041766 w 2176764"/>
              <a:gd name="connsiteY5" fmla="*/ 412585 h 478888"/>
              <a:gd name="connsiteX6" fmla="*/ 2051425 w 2176764"/>
              <a:gd name="connsiteY6" fmla="*/ 412585 h 478888"/>
              <a:gd name="connsiteX7" fmla="*/ 2061640 w 2176764"/>
              <a:gd name="connsiteY7" fmla="*/ 412028 h 478888"/>
              <a:gd name="connsiteX8" fmla="*/ 2068636 w 2176764"/>
              <a:gd name="connsiteY8" fmla="*/ 409737 h 478888"/>
              <a:gd name="connsiteX9" fmla="*/ 2072661 w 2176764"/>
              <a:gd name="connsiteY9" fmla="*/ 404660 h 478888"/>
              <a:gd name="connsiteX10" fmla="*/ 2073961 w 2176764"/>
              <a:gd name="connsiteY10" fmla="*/ 395869 h 478888"/>
              <a:gd name="connsiteX11" fmla="*/ 2072661 w 2176764"/>
              <a:gd name="connsiteY11" fmla="*/ 387944 h 478888"/>
              <a:gd name="connsiteX12" fmla="*/ 2068636 w 2176764"/>
              <a:gd name="connsiteY12" fmla="*/ 383115 h 478888"/>
              <a:gd name="connsiteX13" fmla="*/ 2061640 w 2176764"/>
              <a:gd name="connsiteY13" fmla="*/ 380762 h 478888"/>
              <a:gd name="connsiteX14" fmla="*/ 2051425 w 2176764"/>
              <a:gd name="connsiteY14" fmla="*/ 380143 h 478888"/>
              <a:gd name="connsiteX15" fmla="*/ 1270241 w 2176764"/>
              <a:gd name="connsiteY15" fmla="*/ 380143 h 478888"/>
              <a:gd name="connsiteX16" fmla="*/ 1270241 w 2176764"/>
              <a:gd name="connsiteY16" fmla="*/ 412585 h 478888"/>
              <a:gd name="connsiteX17" fmla="*/ 1279900 w 2176764"/>
              <a:gd name="connsiteY17" fmla="*/ 412585 h 478888"/>
              <a:gd name="connsiteX18" fmla="*/ 1290115 w 2176764"/>
              <a:gd name="connsiteY18" fmla="*/ 412028 h 478888"/>
              <a:gd name="connsiteX19" fmla="*/ 1297111 w 2176764"/>
              <a:gd name="connsiteY19" fmla="*/ 409737 h 478888"/>
              <a:gd name="connsiteX20" fmla="*/ 1301136 w 2176764"/>
              <a:gd name="connsiteY20" fmla="*/ 404660 h 478888"/>
              <a:gd name="connsiteX21" fmla="*/ 1302436 w 2176764"/>
              <a:gd name="connsiteY21" fmla="*/ 395869 h 478888"/>
              <a:gd name="connsiteX22" fmla="*/ 1301136 w 2176764"/>
              <a:gd name="connsiteY22" fmla="*/ 387944 h 478888"/>
              <a:gd name="connsiteX23" fmla="*/ 1297111 w 2176764"/>
              <a:gd name="connsiteY23" fmla="*/ 383115 h 478888"/>
              <a:gd name="connsiteX24" fmla="*/ 1290115 w 2176764"/>
              <a:gd name="connsiteY24" fmla="*/ 380762 h 478888"/>
              <a:gd name="connsiteX25" fmla="*/ 1279900 w 2176764"/>
              <a:gd name="connsiteY25" fmla="*/ 380143 h 478888"/>
              <a:gd name="connsiteX26" fmla="*/ 822566 w 2176764"/>
              <a:gd name="connsiteY26" fmla="*/ 380143 h 478888"/>
              <a:gd name="connsiteX27" fmla="*/ 822566 w 2176764"/>
              <a:gd name="connsiteY27" fmla="*/ 446637 h 478888"/>
              <a:gd name="connsiteX28" fmla="*/ 835939 w 2176764"/>
              <a:gd name="connsiteY28" fmla="*/ 446637 h 478888"/>
              <a:gd name="connsiteX29" fmla="*/ 848198 w 2176764"/>
              <a:gd name="connsiteY29" fmla="*/ 445089 h 478888"/>
              <a:gd name="connsiteX30" fmla="*/ 857795 w 2176764"/>
              <a:gd name="connsiteY30" fmla="*/ 439765 h 478888"/>
              <a:gd name="connsiteX31" fmla="*/ 863986 w 2176764"/>
              <a:gd name="connsiteY31" fmla="*/ 429549 h 478888"/>
              <a:gd name="connsiteX32" fmla="*/ 866153 w 2176764"/>
              <a:gd name="connsiteY32" fmla="*/ 413452 h 478888"/>
              <a:gd name="connsiteX33" fmla="*/ 863862 w 2176764"/>
              <a:gd name="connsiteY33" fmla="*/ 396673 h 478888"/>
              <a:gd name="connsiteX34" fmla="*/ 857547 w 2176764"/>
              <a:gd name="connsiteY34" fmla="*/ 386520 h 478888"/>
              <a:gd name="connsiteX35" fmla="*/ 848012 w 2176764"/>
              <a:gd name="connsiteY35" fmla="*/ 381505 h 478888"/>
              <a:gd name="connsiteX36" fmla="*/ 835939 w 2176764"/>
              <a:gd name="connsiteY36" fmla="*/ 380143 h 478888"/>
              <a:gd name="connsiteX37" fmla="*/ 727316 w 2176764"/>
              <a:gd name="connsiteY37" fmla="*/ 380143 h 478888"/>
              <a:gd name="connsiteX38" fmla="*/ 727316 w 2176764"/>
              <a:gd name="connsiteY38" fmla="*/ 446637 h 478888"/>
              <a:gd name="connsiteX39" fmla="*/ 740690 w 2176764"/>
              <a:gd name="connsiteY39" fmla="*/ 446637 h 478888"/>
              <a:gd name="connsiteX40" fmla="*/ 752948 w 2176764"/>
              <a:gd name="connsiteY40" fmla="*/ 445089 h 478888"/>
              <a:gd name="connsiteX41" fmla="*/ 762545 w 2176764"/>
              <a:gd name="connsiteY41" fmla="*/ 439765 h 478888"/>
              <a:gd name="connsiteX42" fmla="*/ 768736 w 2176764"/>
              <a:gd name="connsiteY42" fmla="*/ 429549 h 478888"/>
              <a:gd name="connsiteX43" fmla="*/ 770903 w 2176764"/>
              <a:gd name="connsiteY43" fmla="*/ 413452 h 478888"/>
              <a:gd name="connsiteX44" fmla="*/ 768612 w 2176764"/>
              <a:gd name="connsiteY44" fmla="*/ 396673 h 478888"/>
              <a:gd name="connsiteX45" fmla="*/ 762297 w 2176764"/>
              <a:gd name="connsiteY45" fmla="*/ 386520 h 478888"/>
              <a:gd name="connsiteX46" fmla="*/ 752762 w 2176764"/>
              <a:gd name="connsiteY46" fmla="*/ 381505 h 478888"/>
              <a:gd name="connsiteX47" fmla="*/ 740690 w 2176764"/>
              <a:gd name="connsiteY47" fmla="*/ 380143 h 478888"/>
              <a:gd name="connsiteX48" fmla="*/ 1722269 w 2176764"/>
              <a:gd name="connsiteY48" fmla="*/ 378657 h 478888"/>
              <a:gd name="connsiteX49" fmla="*/ 1709515 w 2176764"/>
              <a:gd name="connsiteY49" fmla="*/ 380762 h 478888"/>
              <a:gd name="connsiteX50" fmla="*/ 1701776 w 2176764"/>
              <a:gd name="connsiteY50" fmla="*/ 387139 h 478888"/>
              <a:gd name="connsiteX51" fmla="*/ 1697938 w 2176764"/>
              <a:gd name="connsiteY51" fmla="*/ 397974 h 478888"/>
              <a:gd name="connsiteX52" fmla="*/ 1696885 w 2176764"/>
              <a:gd name="connsiteY52" fmla="*/ 413452 h 478888"/>
              <a:gd name="connsiteX53" fmla="*/ 1697938 w 2176764"/>
              <a:gd name="connsiteY53" fmla="*/ 429178 h 478888"/>
              <a:gd name="connsiteX54" fmla="*/ 1701776 w 2176764"/>
              <a:gd name="connsiteY54" fmla="*/ 439950 h 478888"/>
              <a:gd name="connsiteX55" fmla="*/ 1709515 w 2176764"/>
              <a:gd name="connsiteY55" fmla="*/ 446142 h 478888"/>
              <a:gd name="connsiteX56" fmla="*/ 1722269 w 2176764"/>
              <a:gd name="connsiteY56" fmla="*/ 448123 h 478888"/>
              <a:gd name="connsiteX57" fmla="*/ 1735147 w 2176764"/>
              <a:gd name="connsiteY57" fmla="*/ 446142 h 478888"/>
              <a:gd name="connsiteX58" fmla="*/ 1742886 w 2176764"/>
              <a:gd name="connsiteY58" fmla="*/ 439950 h 478888"/>
              <a:gd name="connsiteX59" fmla="*/ 1746725 w 2176764"/>
              <a:gd name="connsiteY59" fmla="*/ 429178 h 478888"/>
              <a:gd name="connsiteX60" fmla="*/ 1747777 w 2176764"/>
              <a:gd name="connsiteY60" fmla="*/ 413452 h 478888"/>
              <a:gd name="connsiteX61" fmla="*/ 1746725 w 2176764"/>
              <a:gd name="connsiteY61" fmla="*/ 397974 h 478888"/>
              <a:gd name="connsiteX62" fmla="*/ 1742886 w 2176764"/>
              <a:gd name="connsiteY62" fmla="*/ 387139 h 478888"/>
              <a:gd name="connsiteX63" fmla="*/ 1735147 w 2176764"/>
              <a:gd name="connsiteY63" fmla="*/ 380762 h 478888"/>
              <a:gd name="connsiteX64" fmla="*/ 1722269 w 2176764"/>
              <a:gd name="connsiteY64" fmla="*/ 378657 h 478888"/>
              <a:gd name="connsiteX65" fmla="*/ 1522244 w 2176764"/>
              <a:gd name="connsiteY65" fmla="*/ 378657 h 478888"/>
              <a:gd name="connsiteX66" fmla="*/ 1509490 w 2176764"/>
              <a:gd name="connsiteY66" fmla="*/ 380762 h 478888"/>
              <a:gd name="connsiteX67" fmla="*/ 1501751 w 2176764"/>
              <a:gd name="connsiteY67" fmla="*/ 387139 h 478888"/>
              <a:gd name="connsiteX68" fmla="*/ 1497913 w 2176764"/>
              <a:gd name="connsiteY68" fmla="*/ 397974 h 478888"/>
              <a:gd name="connsiteX69" fmla="*/ 1496860 w 2176764"/>
              <a:gd name="connsiteY69" fmla="*/ 413452 h 478888"/>
              <a:gd name="connsiteX70" fmla="*/ 1497913 w 2176764"/>
              <a:gd name="connsiteY70" fmla="*/ 429178 h 478888"/>
              <a:gd name="connsiteX71" fmla="*/ 1501751 w 2176764"/>
              <a:gd name="connsiteY71" fmla="*/ 439950 h 478888"/>
              <a:gd name="connsiteX72" fmla="*/ 1509490 w 2176764"/>
              <a:gd name="connsiteY72" fmla="*/ 446142 h 478888"/>
              <a:gd name="connsiteX73" fmla="*/ 1522244 w 2176764"/>
              <a:gd name="connsiteY73" fmla="*/ 448123 h 478888"/>
              <a:gd name="connsiteX74" fmla="*/ 1535122 w 2176764"/>
              <a:gd name="connsiteY74" fmla="*/ 446142 h 478888"/>
              <a:gd name="connsiteX75" fmla="*/ 1542861 w 2176764"/>
              <a:gd name="connsiteY75" fmla="*/ 439950 h 478888"/>
              <a:gd name="connsiteX76" fmla="*/ 1546700 w 2176764"/>
              <a:gd name="connsiteY76" fmla="*/ 429178 h 478888"/>
              <a:gd name="connsiteX77" fmla="*/ 1547752 w 2176764"/>
              <a:gd name="connsiteY77" fmla="*/ 413452 h 478888"/>
              <a:gd name="connsiteX78" fmla="*/ 1546700 w 2176764"/>
              <a:gd name="connsiteY78" fmla="*/ 397974 h 478888"/>
              <a:gd name="connsiteX79" fmla="*/ 1542861 w 2176764"/>
              <a:gd name="connsiteY79" fmla="*/ 387139 h 478888"/>
              <a:gd name="connsiteX80" fmla="*/ 1535122 w 2176764"/>
              <a:gd name="connsiteY80" fmla="*/ 380762 h 478888"/>
              <a:gd name="connsiteX81" fmla="*/ 1522244 w 2176764"/>
              <a:gd name="connsiteY81" fmla="*/ 378657 h 478888"/>
              <a:gd name="connsiteX82" fmla="*/ 1093619 w 2176764"/>
              <a:gd name="connsiteY82" fmla="*/ 378657 h 478888"/>
              <a:gd name="connsiteX83" fmla="*/ 1080865 w 2176764"/>
              <a:gd name="connsiteY83" fmla="*/ 380762 h 478888"/>
              <a:gd name="connsiteX84" fmla="*/ 1073126 w 2176764"/>
              <a:gd name="connsiteY84" fmla="*/ 387139 h 478888"/>
              <a:gd name="connsiteX85" fmla="*/ 1069288 w 2176764"/>
              <a:gd name="connsiteY85" fmla="*/ 397974 h 478888"/>
              <a:gd name="connsiteX86" fmla="*/ 1068235 w 2176764"/>
              <a:gd name="connsiteY86" fmla="*/ 413452 h 478888"/>
              <a:gd name="connsiteX87" fmla="*/ 1069288 w 2176764"/>
              <a:gd name="connsiteY87" fmla="*/ 429178 h 478888"/>
              <a:gd name="connsiteX88" fmla="*/ 1073126 w 2176764"/>
              <a:gd name="connsiteY88" fmla="*/ 439950 h 478888"/>
              <a:gd name="connsiteX89" fmla="*/ 1080865 w 2176764"/>
              <a:gd name="connsiteY89" fmla="*/ 446142 h 478888"/>
              <a:gd name="connsiteX90" fmla="*/ 1093619 w 2176764"/>
              <a:gd name="connsiteY90" fmla="*/ 448123 h 478888"/>
              <a:gd name="connsiteX91" fmla="*/ 1106497 w 2176764"/>
              <a:gd name="connsiteY91" fmla="*/ 446142 h 478888"/>
              <a:gd name="connsiteX92" fmla="*/ 1114236 w 2176764"/>
              <a:gd name="connsiteY92" fmla="*/ 439950 h 478888"/>
              <a:gd name="connsiteX93" fmla="*/ 1118075 w 2176764"/>
              <a:gd name="connsiteY93" fmla="*/ 429178 h 478888"/>
              <a:gd name="connsiteX94" fmla="*/ 1119127 w 2176764"/>
              <a:gd name="connsiteY94" fmla="*/ 413452 h 478888"/>
              <a:gd name="connsiteX95" fmla="*/ 1118075 w 2176764"/>
              <a:gd name="connsiteY95" fmla="*/ 397974 h 478888"/>
              <a:gd name="connsiteX96" fmla="*/ 1114236 w 2176764"/>
              <a:gd name="connsiteY96" fmla="*/ 387139 h 478888"/>
              <a:gd name="connsiteX97" fmla="*/ 1106497 w 2176764"/>
              <a:gd name="connsiteY97" fmla="*/ 380762 h 478888"/>
              <a:gd name="connsiteX98" fmla="*/ 1093619 w 2176764"/>
              <a:gd name="connsiteY98" fmla="*/ 378657 h 478888"/>
              <a:gd name="connsiteX99" fmla="*/ 2125872 w 2176764"/>
              <a:gd name="connsiteY99" fmla="*/ 370484 h 478888"/>
              <a:gd name="connsiteX100" fmla="*/ 2173668 w 2176764"/>
              <a:gd name="connsiteY100" fmla="*/ 370484 h 478888"/>
              <a:gd name="connsiteX101" fmla="*/ 2173668 w 2176764"/>
              <a:gd name="connsiteY101" fmla="*/ 380390 h 478888"/>
              <a:gd name="connsiteX102" fmla="*/ 2137016 w 2176764"/>
              <a:gd name="connsiteY102" fmla="*/ 380390 h 478888"/>
              <a:gd name="connsiteX103" fmla="*/ 2137016 w 2176764"/>
              <a:gd name="connsiteY103" fmla="*/ 407013 h 478888"/>
              <a:gd name="connsiteX104" fmla="*/ 2171192 w 2176764"/>
              <a:gd name="connsiteY104" fmla="*/ 407013 h 478888"/>
              <a:gd name="connsiteX105" fmla="*/ 2171192 w 2176764"/>
              <a:gd name="connsiteY105" fmla="*/ 416424 h 478888"/>
              <a:gd name="connsiteX106" fmla="*/ 2137016 w 2176764"/>
              <a:gd name="connsiteY106" fmla="*/ 416424 h 478888"/>
              <a:gd name="connsiteX107" fmla="*/ 2137016 w 2176764"/>
              <a:gd name="connsiteY107" fmla="*/ 446389 h 478888"/>
              <a:gd name="connsiteX108" fmla="*/ 2176764 w 2176764"/>
              <a:gd name="connsiteY108" fmla="*/ 446389 h 478888"/>
              <a:gd name="connsiteX109" fmla="*/ 2176764 w 2176764"/>
              <a:gd name="connsiteY109" fmla="*/ 456419 h 478888"/>
              <a:gd name="connsiteX110" fmla="*/ 2125872 w 2176764"/>
              <a:gd name="connsiteY110" fmla="*/ 456419 h 478888"/>
              <a:gd name="connsiteX111" fmla="*/ 2030622 w 2176764"/>
              <a:gd name="connsiteY111" fmla="*/ 370484 h 478888"/>
              <a:gd name="connsiteX112" fmla="*/ 2052415 w 2176764"/>
              <a:gd name="connsiteY112" fmla="*/ 370484 h 478888"/>
              <a:gd name="connsiteX113" fmla="*/ 2067708 w 2176764"/>
              <a:gd name="connsiteY113" fmla="*/ 371785 h 478888"/>
              <a:gd name="connsiteX114" fmla="*/ 2077861 w 2176764"/>
              <a:gd name="connsiteY114" fmla="*/ 376057 h 478888"/>
              <a:gd name="connsiteX115" fmla="*/ 2083495 w 2176764"/>
              <a:gd name="connsiteY115" fmla="*/ 383920 h 478888"/>
              <a:gd name="connsiteX116" fmla="*/ 2085229 w 2176764"/>
              <a:gd name="connsiteY116" fmla="*/ 395869 h 478888"/>
              <a:gd name="connsiteX117" fmla="*/ 2080895 w 2176764"/>
              <a:gd name="connsiteY117" fmla="*/ 412771 h 478888"/>
              <a:gd name="connsiteX118" fmla="*/ 2067646 w 2176764"/>
              <a:gd name="connsiteY118" fmla="*/ 420510 h 478888"/>
              <a:gd name="connsiteX119" fmla="*/ 2093401 w 2176764"/>
              <a:gd name="connsiteY119" fmla="*/ 456419 h 478888"/>
              <a:gd name="connsiteX120" fmla="*/ 2080276 w 2176764"/>
              <a:gd name="connsiteY120" fmla="*/ 456419 h 478888"/>
              <a:gd name="connsiteX121" fmla="*/ 2056625 w 2176764"/>
              <a:gd name="connsiteY121" fmla="*/ 421748 h 478888"/>
              <a:gd name="connsiteX122" fmla="*/ 2054582 w 2176764"/>
              <a:gd name="connsiteY122" fmla="*/ 421872 h 478888"/>
              <a:gd name="connsiteX123" fmla="*/ 2052415 w 2176764"/>
              <a:gd name="connsiteY123" fmla="*/ 421872 h 478888"/>
              <a:gd name="connsiteX124" fmla="*/ 2041766 w 2176764"/>
              <a:gd name="connsiteY124" fmla="*/ 421872 h 478888"/>
              <a:gd name="connsiteX125" fmla="*/ 2041766 w 2176764"/>
              <a:gd name="connsiteY125" fmla="*/ 456419 h 478888"/>
              <a:gd name="connsiteX126" fmla="*/ 2030622 w 2176764"/>
              <a:gd name="connsiteY126" fmla="*/ 456419 h 478888"/>
              <a:gd name="connsiteX127" fmla="*/ 1954422 w 2176764"/>
              <a:gd name="connsiteY127" fmla="*/ 370484 h 478888"/>
              <a:gd name="connsiteX128" fmla="*/ 2002218 w 2176764"/>
              <a:gd name="connsiteY128" fmla="*/ 370484 h 478888"/>
              <a:gd name="connsiteX129" fmla="*/ 2002218 w 2176764"/>
              <a:gd name="connsiteY129" fmla="*/ 380390 h 478888"/>
              <a:gd name="connsiteX130" fmla="*/ 1965566 w 2176764"/>
              <a:gd name="connsiteY130" fmla="*/ 380390 h 478888"/>
              <a:gd name="connsiteX131" fmla="*/ 1965566 w 2176764"/>
              <a:gd name="connsiteY131" fmla="*/ 407013 h 478888"/>
              <a:gd name="connsiteX132" fmla="*/ 1999742 w 2176764"/>
              <a:gd name="connsiteY132" fmla="*/ 407013 h 478888"/>
              <a:gd name="connsiteX133" fmla="*/ 1999742 w 2176764"/>
              <a:gd name="connsiteY133" fmla="*/ 416424 h 478888"/>
              <a:gd name="connsiteX134" fmla="*/ 1965566 w 2176764"/>
              <a:gd name="connsiteY134" fmla="*/ 416424 h 478888"/>
              <a:gd name="connsiteX135" fmla="*/ 1965566 w 2176764"/>
              <a:gd name="connsiteY135" fmla="*/ 446389 h 478888"/>
              <a:gd name="connsiteX136" fmla="*/ 2005314 w 2176764"/>
              <a:gd name="connsiteY136" fmla="*/ 446389 h 478888"/>
              <a:gd name="connsiteX137" fmla="*/ 2005314 w 2176764"/>
              <a:gd name="connsiteY137" fmla="*/ 456419 h 478888"/>
              <a:gd name="connsiteX138" fmla="*/ 1954422 w 2176764"/>
              <a:gd name="connsiteY138" fmla="*/ 456419 h 478888"/>
              <a:gd name="connsiteX139" fmla="*/ 1859172 w 2176764"/>
              <a:gd name="connsiteY139" fmla="*/ 370484 h 478888"/>
              <a:gd name="connsiteX140" fmla="*/ 1870316 w 2176764"/>
              <a:gd name="connsiteY140" fmla="*/ 370484 h 478888"/>
              <a:gd name="connsiteX141" fmla="*/ 1870316 w 2176764"/>
              <a:gd name="connsiteY141" fmla="*/ 405527 h 478888"/>
              <a:gd name="connsiteX142" fmla="*/ 1912788 w 2176764"/>
              <a:gd name="connsiteY142" fmla="*/ 405527 h 478888"/>
              <a:gd name="connsiteX143" fmla="*/ 1912788 w 2176764"/>
              <a:gd name="connsiteY143" fmla="*/ 370484 h 478888"/>
              <a:gd name="connsiteX144" fmla="*/ 1924056 w 2176764"/>
              <a:gd name="connsiteY144" fmla="*/ 370484 h 478888"/>
              <a:gd name="connsiteX145" fmla="*/ 1924056 w 2176764"/>
              <a:gd name="connsiteY145" fmla="*/ 456419 h 478888"/>
              <a:gd name="connsiteX146" fmla="*/ 1912788 w 2176764"/>
              <a:gd name="connsiteY146" fmla="*/ 456419 h 478888"/>
              <a:gd name="connsiteX147" fmla="*/ 1912788 w 2176764"/>
              <a:gd name="connsiteY147" fmla="*/ 414814 h 478888"/>
              <a:gd name="connsiteX148" fmla="*/ 1870316 w 2176764"/>
              <a:gd name="connsiteY148" fmla="*/ 414814 h 478888"/>
              <a:gd name="connsiteX149" fmla="*/ 1870316 w 2176764"/>
              <a:gd name="connsiteY149" fmla="*/ 456419 h 478888"/>
              <a:gd name="connsiteX150" fmla="*/ 1859172 w 2176764"/>
              <a:gd name="connsiteY150" fmla="*/ 456419 h 478888"/>
              <a:gd name="connsiteX151" fmla="*/ 1411497 w 2176764"/>
              <a:gd name="connsiteY151" fmla="*/ 370484 h 478888"/>
              <a:gd name="connsiteX152" fmla="*/ 1422641 w 2176764"/>
              <a:gd name="connsiteY152" fmla="*/ 370484 h 478888"/>
              <a:gd name="connsiteX153" fmla="*/ 1422641 w 2176764"/>
              <a:gd name="connsiteY153" fmla="*/ 446389 h 478888"/>
              <a:gd name="connsiteX154" fmla="*/ 1459913 w 2176764"/>
              <a:gd name="connsiteY154" fmla="*/ 446389 h 478888"/>
              <a:gd name="connsiteX155" fmla="*/ 1459913 w 2176764"/>
              <a:gd name="connsiteY155" fmla="*/ 456419 h 478888"/>
              <a:gd name="connsiteX156" fmla="*/ 1411497 w 2176764"/>
              <a:gd name="connsiteY156" fmla="*/ 456419 h 478888"/>
              <a:gd name="connsiteX157" fmla="*/ 1259097 w 2176764"/>
              <a:gd name="connsiteY157" fmla="*/ 370484 h 478888"/>
              <a:gd name="connsiteX158" fmla="*/ 1280890 w 2176764"/>
              <a:gd name="connsiteY158" fmla="*/ 370484 h 478888"/>
              <a:gd name="connsiteX159" fmla="*/ 1296183 w 2176764"/>
              <a:gd name="connsiteY159" fmla="*/ 371785 h 478888"/>
              <a:gd name="connsiteX160" fmla="*/ 1306336 w 2176764"/>
              <a:gd name="connsiteY160" fmla="*/ 376057 h 478888"/>
              <a:gd name="connsiteX161" fmla="*/ 1311970 w 2176764"/>
              <a:gd name="connsiteY161" fmla="*/ 383920 h 478888"/>
              <a:gd name="connsiteX162" fmla="*/ 1313704 w 2176764"/>
              <a:gd name="connsiteY162" fmla="*/ 395869 h 478888"/>
              <a:gd name="connsiteX163" fmla="*/ 1309370 w 2176764"/>
              <a:gd name="connsiteY163" fmla="*/ 412771 h 478888"/>
              <a:gd name="connsiteX164" fmla="*/ 1296121 w 2176764"/>
              <a:gd name="connsiteY164" fmla="*/ 420510 h 478888"/>
              <a:gd name="connsiteX165" fmla="*/ 1321876 w 2176764"/>
              <a:gd name="connsiteY165" fmla="*/ 456419 h 478888"/>
              <a:gd name="connsiteX166" fmla="*/ 1308751 w 2176764"/>
              <a:gd name="connsiteY166" fmla="*/ 456419 h 478888"/>
              <a:gd name="connsiteX167" fmla="*/ 1285100 w 2176764"/>
              <a:gd name="connsiteY167" fmla="*/ 421748 h 478888"/>
              <a:gd name="connsiteX168" fmla="*/ 1283057 w 2176764"/>
              <a:gd name="connsiteY168" fmla="*/ 421872 h 478888"/>
              <a:gd name="connsiteX169" fmla="*/ 1280890 w 2176764"/>
              <a:gd name="connsiteY169" fmla="*/ 421872 h 478888"/>
              <a:gd name="connsiteX170" fmla="*/ 1270241 w 2176764"/>
              <a:gd name="connsiteY170" fmla="*/ 421872 h 478888"/>
              <a:gd name="connsiteX171" fmla="*/ 1270241 w 2176764"/>
              <a:gd name="connsiteY171" fmla="*/ 456419 h 478888"/>
              <a:gd name="connsiteX172" fmla="*/ 1259097 w 2176764"/>
              <a:gd name="connsiteY172" fmla="*/ 456419 h 478888"/>
              <a:gd name="connsiteX173" fmla="*/ 1163476 w 2176764"/>
              <a:gd name="connsiteY173" fmla="*/ 370484 h 478888"/>
              <a:gd name="connsiteX174" fmla="*/ 1174496 w 2176764"/>
              <a:gd name="connsiteY174" fmla="*/ 370484 h 478888"/>
              <a:gd name="connsiteX175" fmla="*/ 1174496 w 2176764"/>
              <a:gd name="connsiteY175" fmla="*/ 426206 h 478888"/>
              <a:gd name="connsiteX176" fmla="*/ 1175610 w 2176764"/>
              <a:gd name="connsiteY176" fmla="*/ 436545 h 478888"/>
              <a:gd name="connsiteX177" fmla="*/ 1179263 w 2176764"/>
              <a:gd name="connsiteY177" fmla="*/ 443170 h 478888"/>
              <a:gd name="connsiteX178" fmla="*/ 1185888 w 2176764"/>
              <a:gd name="connsiteY178" fmla="*/ 446761 h 478888"/>
              <a:gd name="connsiteX179" fmla="*/ 1195918 w 2176764"/>
              <a:gd name="connsiteY179" fmla="*/ 447875 h 478888"/>
              <a:gd name="connsiteX180" fmla="*/ 1206257 w 2176764"/>
              <a:gd name="connsiteY180" fmla="*/ 446761 h 478888"/>
              <a:gd name="connsiteX181" fmla="*/ 1212882 w 2176764"/>
              <a:gd name="connsiteY181" fmla="*/ 443170 h 478888"/>
              <a:gd name="connsiteX182" fmla="*/ 1216349 w 2176764"/>
              <a:gd name="connsiteY182" fmla="*/ 436545 h 478888"/>
              <a:gd name="connsiteX183" fmla="*/ 1217339 w 2176764"/>
              <a:gd name="connsiteY183" fmla="*/ 426206 h 478888"/>
              <a:gd name="connsiteX184" fmla="*/ 1217339 w 2176764"/>
              <a:gd name="connsiteY184" fmla="*/ 370484 h 478888"/>
              <a:gd name="connsiteX185" fmla="*/ 1228360 w 2176764"/>
              <a:gd name="connsiteY185" fmla="*/ 370484 h 478888"/>
              <a:gd name="connsiteX186" fmla="*/ 1228360 w 2176764"/>
              <a:gd name="connsiteY186" fmla="*/ 428682 h 478888"/>
              <a:gd name="connsiteX187" fmla="*/ 1220187 w 2176764"/>
              <a:gd name="connsiteY187" fmla="*/ 450785 h 478888"/>
              <a:gd name="connsiteX188" fmla="*/ 1195794 w 2176764"/>
              <a:gd name="connsiteY188" fmla="*/ 457657 h 478888"/>
              <a:gd name="connsiteX189" fmla="*/ 1171524 w 2176764"/>
              <a:gd name="connsiteY189" fmla="*/ 451033 h 478888"/>
              <a:gd name="connsiteX190" fmla="*/ 1163476 w 2176764"/>
              <a:gd name="connsiteY190" fmla="*/ 428682 h 478888"/>
              <a:gd name="connsiteX191" fmla="*/ 962698 w 2176764"/>
              <a:gd name="connsiteY191" fmla="*/ 370484 h 478888"/>
              <a:gd name="connsiteX192" fmla="*/ 975576 w 2176764"/>
              <a:gd name="connsiteY192" fmla="*/ 370484 h 478888"/>
              <a:gd name="connsiteX193" fmla="*/ 998731 w 2176764"/>
              <a:gd name="connsiteY193" fmla="*/ 409366 h 478888"/>
              <a:gd name="connsiteX194" fmla="*/ 999474 w 2176764"/>
              <a:gd name="connsiteY194" fmla="*/ 409366 h 478888"/>
              <a:gd name="connsiteX195" fmla="*/ 1022506 w 2176764"/>
              <a:gd name="connsiteY195" fmla="*/ 370484 h 478888"/>
              <a:gd name="connsiteX196" fmla="*/ 1034764 w 2176764"/>
              <a:gd name="connsiteY196" fmla="*/ 370484 h 478888"/>
              <a:gd name="connsiteX197" fmla="*/ 1004180 w 2176764"/>
              <a:gd name="connsiteY197" fmla="*/ 419395 h 478888"/>
              <a:gd name="connsiteX198" fmla="*/ 1004180 w 2176764"/>
              <a:gd name="connsiteY198" fmla="*/ 456419 h 478888"/>
              <a:gd name="connsiteX199" fmla="*/ 993035 w 2176764"/>
              <a:gd name="connsiteY199" fmla="*/ 456419 h 478888"/>
              <a:gd name="connsiteX200" fmla="*/ 993035 w 2176764"/>
              <a:gd name="connsiteY200" fmla="*/ 419519 h 478888"/>
              <a:gd name="connsiteX201" fmla="*/ 811422 w 2176764"/>
              <a:gd name="connsiteY201" fmla="*/ 370484 h 478888"/>
              <a:gd name="connsiteX202" fmla="*/ 836187 w 2176764"/>
              <a:gd name="connsiteY202" fmla="*/ 370484 h 478888"/>
              <a:gd name="connsiteX203" fmla="*/ 853089 w 2176764"/>
              <a:gd name="connsiteY203" fmla="*/ 372156 h 478888"/>
              <a:gd name="connsiteX204" fmla="*/ 866153 w 2176764"/>
              <a:gd name="connsiteY204" fmla="*/ 378533 h 478888"/>
              <a:gd name="connsiteX205" fmla="*/ 874635 w 2176764"/>
              <a:gd name="connsiteY205" fmla="*/ 391659 h 478888"/>
              <a:gd name="connsiteX206" fmla="*/ 877669 w 2176764"/>
              <a:gd name="connsiteY206" fmla="*/ 413452 h 478888"/>
              <a:gd name="connsiteX207" fmla="*/ 874635 w 2176764"/>
              <a:gd name="connsiteY207" fmla="*/ 434192 h 478888"/>
              <a:gd name="connsiteX208" fmla="*/ 866153 w 2176764"/>
              <a:gd name="connsiteY208" fmla="*/ 447380 h 478888"/>
              <a:gd name="connsiteX209" fmla="*/ 853089 w 2176764"/>
              <a:gd name="connsiteY209" fmla="*/ 454376 h 478888"/>
              <a:gd name="connsiteX210" fmla="*/ 836187 w 2176764"/>
              <a:gd name="connsiteY210" fmla="*/ 456419 h 478888"/>
              <a:gd name="connsiteX211" fmla="*/ 811422 w 2176764"/>
              <a:gd name="connsiteY211" fmla="*/ 456419 h 478888"/>
              <a:gd name="connsiteX212" fmla="*/ 716172 w 2176764"/>
              <a:gd name="connsiteY212" fmla="*/ 370484 h 478888"/>
              <a:gd name="connsiteX213" fmla="*/ 740937 w 2176764"/>
              <a:gd name="connsiteY213" fmla="*/ 370484 h 478888"/>
              <a:gd name="connsiteX214" fmla="*/ 757839 w 2176764"/>
              <a:gd name="connsiteY214" fmla="*/ 372156 h 478888"/>
              <a:gd name="connsiteX215" fmla="*/ 770903 w 2176764"/>
              <a:gd name="connsiteY215" fmla="*/ 378533 h 478888"/>
              <a:gd name="connsiteX216" fmla="*/ 779385 w 2176764"/>
              <a:gd name="connsiteY216" fmla="*/ 391659 h 478888"/>
              <a:gd name="connsiteX217" fmla="*/ 782419 w 2176764"/>
              <a:gd name="connsiteY217" fmla="*/ 413452 h 478888"/>
              <a:gd name="connsiteX218" fmla="*/ 779385 w 2176764"/>
              <a:gd name="connsiteY218" fmla="*/ 434192 h 478888"/>
              <a:gd name="connsiteX219" fmla="*/ 770903 w 2176764"/>
              <a:gd name="connsiteY219" fmla="*/ 447380 h 478888"/>
              <a:gd name="connsiteX220" fmla="*/ 757839 w 2176764"/>
              <a:gd name="connsiteY220" fmla="*/ 454376 h 478888"/>
              <a:gd name="connsiteX221" fmla="*/ 740937 w 2176764"/>
              <a:gd name="connsiteY221" fmla="*/ 456419 h 478888"/>
              <a:gd name="connsiteX222" fmla="*/ 716172 w 2176764"/>
              <a:gd name="connsiteY222" fmla="*/ 456419 h 478888"/>
              <a:gd name="connsiteX223" fmla="*/ 643458 w 2176764"/>
              <a:gd name="connsiteY223" fmla="*/ 370484 h 478888"/>
              <a:gd name="connsiteX224" fmla="*/ 658317 w 2176764"/>
              <a:gd name="connsiteY224" fmla="*/ 370484 h 478888"/>
              <a:gd name="connsiteX225" fmla="*/ 690759 w 2176764"/>
              <a:gd name="connsiteY225" fmla="*/ 456419 h 478888"/>
              <a:gd name="connsiteX226" fmla="*/ 678996 w 2176764"/>
              <a:gd name="connsiteY226" fmla="*/ 456419 h 478888"/>
              <a:gd name="connsiteX227" fmla="*/ 669709 w 2176764"/>
              <a:gd name="connsiteY227" fmla="*/ 430787 h 478888"/>
              <a:gd name="connsiteX228" fmla="*/ 631695 w 2176764"/>
              <a:gd name="connsiteY228" fmla="*/ 430787 h 478888"/>
              <a:gd name="connsiteX229" fmla="*/ 622284 w 2176764"/>
              <a:gd name="connsiteY229" fmla="*/ 456419 h 478888"/>
              <a:gd name="connsiteX230" fmla="*/ 610892 w 2176764"/>
              <a:gd name="connsiteY230" fmla="*/ 456419 h 478888"/>
              <a:gd name="connsiteX231" fmla="*/ 1722269 w 2176764"/>
              <a:gd name="connsiteY231" fmla="*/ 369246 h 478888"/>
              <a:gd name="connsiteX232" fmla="*/ 1738367 w 2176764"/>
              <a:gd name="connsiteY232" fmla="*/ 371289 h 478888"/>
              <a:gd name="connsiteX233" fmla="*/ 1749944 w 2176764"/>
              <a:gd name="connsiteY233" fmla="*/ 378409 h 478888"/>
              <a:gd name="connsiteX234" fmla="*/ 1756940 w 2176764"/>
              <a:gd name="connsiteY234" fmla="*/ 391968 h 478888"/>
              <a:gd name="connsiteX235" fmla="*/ 1759293 w 2176764"/>
              <a:gd name="connsiteY235" fmla="*/ 413452 h 478888"/>
              <a:gd name="connsiteX236" fmla="*/ 1756940 w 2176764"/>
              <a:gd name="connsiteY236" fmla="*/ 434997 h 478888"/>
              <a:gd name="connsiteX237" fmla="*/ 1749944 w 2176764"/>
              <a:gd name="connsiteY237" fmla="*/ 448556 h 478888"/>
              <a:gd name="connsiteX238" fmla="*/ 1738367 w 2176764"/>
              <a:gd name="connsiteY238" fmla="*/ 455614 h 478888"/>
              <a:gd name="connsiteX239" fmla="*/ 1722269 w 2176764"/>
              <a:gd name="connsiteY239" fmla="*/ 457657 h 478888"/>
              <a:gd name="connsiteX240" fmla="*/ 1706234 w 2176764"/>
              <a:gd name="connsiteY240" fmla="*/ 455614 h 478888"/>
              <a:gd name="connsiteX241" fmla="*/ 1694656 w 2176764"/>
              <a:gd name="connsiteY241" fmla="*/ 448556 h 478888"/>
              <a:gd name="connsiteX242" fmla="*/ 1687598 w 2176764"/>
              <a:gd name="connsiteY242" fmla="*/ 434997 h 478888"/>
              <a:gd name="connsiteX243" fmla="*/ 1685246 w 2176764"/>
              <a:gd name="connsiteY243" fmla="*/ 413452 h 478888"/>
              <a:gd name="connsiteX244" fmla="*/ 1687598 w 2176764"/>
              <a:gd name="connsiteY244" fmla="*/ 391968 h 478888"/>
              <a:gd name="connsiteX245" fmla="*/ 1694656 w 2176764"/>
              <a:gd name="connsiteY245" fmla="*/ 378409 h 478888"/>
              <a:gd name="connsiteX246" fmla="*/ 1706234 w 2176764"/>
              <a:gd name="connsiteY246" fmla="*/ 371289 h 478888"/>
              <a:gd name="connsiteX247" fmla="*/ 1722269 w 2176764"/>
              <a:gd name="connsiteY247" fmla="*/ 369246 h 478888"/>
              <a:gd name="connsiteX248" fmla="*/ 1631477 w 2176764"/>
              <a:gd name="connsiteY248" fmla="*/ 369246 h 478888"/>
              <a:gd name="connsiteX249" fmla="*/ 1637606 w 2176764"/>
              <a:gd name="connsiteY249" fmla="*/ 369494 h 478888"/>
              <a:gd name="connsiteX250" fmla="*/ 1643736 w 2176764"/>
              <a:gd name="connsiteY250" fmla="*/ 370175 h 478888"/>
              <a:gd name="connsiteX251" fmla="*/ 1649370 w 2176764"/>
              <a:gd name="connsiteY251" fmla="*/ 371227 h 478888"/>
              <a:gd name="connsiteX252" fmla="*/ 1653889 w 2176764"/>
              <a:gd name="connsiteY252" fmla="*/ 372590 h 478888"/>
              <a:gd name="connsiteX253" fmla="*/ 1653889 w 2176764"/>
              <a:gd name="connsiteY253" fmla="*/ 382496 h 478888"/>
              <a:gd name="connsiteX254" fmla="*/ 1644045 w 2176764"/>
              <a:gd name="connsiteY254" fmla="*/ 379895 h 478888"/>
              <a:gd name="connsiteX255" fmla="*/ 1631972 w 2176764"/>
              <a:gd name="connsiteY255" fmla="*/ 379028 h 478888"/>
              <a:gd name="connsiteX256" fmla="*/ 1619156 w 2176764"/>
              <a:gd name="connsiteY256" fmla="*/ 380514 h 478888"/>
              <a:gd name="connsiteX257" fmla="*/ 1609622 w 2176764"/>
              <a:gd name="connsiteY257" fmla="*/ 385839 h 478888"/>
              <a:gd name="connsiteX258" fmla="*/ 1603678 w 2176764"/>
              <a:gd name="connsiteY258" fmla="*/ 396364 h 478888"/>
              <a:gd name="connsiteX259" fmla="*/ 1601635 w 2176764"/>
              <a:gd name="connsiteY259" fmla="*/ 413452 h 478888"/>
              <a:gd name="connsiteX260" fmla="*/ 1603554 w 2176764"/>
              <a:gd name="connsiteY260" fmla="*/ 431221 h 478888"/>
              <a:gd name="connsiteX261" fmla="*/ 1609312 w 2176764"/>
              <a:gd name="connsiteY261" fmla="*/ 441684 h 478888"/>
              <a:gd name="connsiteX262" fmla="*/ 1618661 w 2176764"/>
              <a:gd name="connsiteY262" fmla="*/ 446699 h 478888"/>
              <a:gd name="connsiteX263" fmla="*/ 1631477 w 2176764"/>
              <a:gd name="connsiteY263" fmla="*/ 447999 h 478888"/>
              <a:gd name="connsiteX264" fmla="*/ 1638473 w 2176764"/>
              <a:gd name="connsiteY264" fmla="*/ 447627 h 478888"/>
              <a:gd name="connsiteX265" fmla="*/ 1645469 w 2176764"/>
              <a:gd name="connsiteY265" fmla="*/ 446389 h 478888"/>
              <a:gd name="connsiteX266" fmla="*/ 1645469 w 2176764"/>
              <a:gd name="connsiteY266" fmla="*/ 419767 h 478888"/>
              <a:gd name="connsiteX267" fmla="*/ 1628258 w 2176764"/>
              <a:gd name="connsiteY267" fmla="*/ 419767 h 478888"/>
              <a:gd name="connsiteX268" fmla="*/ 1628258 w 2176764"/>
              <a:gd name="connsiteY268" fmla="*/ 410356 h 478888"/>
              <a:gd name="connsiteX269" fmla="*/ 1656118 w 2176764"/>
              <a:gd name="connsiteY269" fmla="*/ 410356 h 478888"/>
              <a:gd name="connsiteX270" fmla="*/ 1656118 w 2176764"/>
              <a:gd name="connsiteY270" fmla="*/ 454066 h 478888"/>
              <a:gd name="connsiteX271" fmla="*/ 1644912 w 2176764"/>
              <a:gd name="connsiteY271" fmla="*/ 456605 h 478888"/>
              <a:gd name="connsiteX272" fmla="*/ 1630239 w 2176764"/>
              <a:gd name="connsiteY272" fmla="*/ 457657 h 478888"/>
              <a:gd name="connsiteX273" fmla="*/ 1613398 w 2176764"/>
              <a:gd name="connsiteY273" fmla="*/ 455800 h 478888"/>
              <a:gd name="connsiteX274" fmla="*/ 1600768 w 2176764"/>
              <a:gd name="connsiteY274" fmla="*/ 449051 h 478888"/>
              <a:gd name="connsiteX275" fmla="*/ 1592782 w 2176764"/>
              <a:gd name="connsiteY275" fmla="*/ 435555 h 478888"/>
              <a:gd name="connsiteX276" fmla="*/ 1589996 w 2176764"/>
              <a:gd name="connsiteY276" fmla="*/ 413452 h 478888"/>
              <a:gd name="connsiteX277" fmla="*/ 1592844 w 2176764"/>
              <a:gd name="connsiteY277" fmla="*/ 392587 h 478888"/>
              <a:gd name="connsiteX278" fmla="*/ 1601016 w 2176764"/>
              <a:gd name="connsiteY278" fmla="*/ 378905 h 478888"/>
              <a:gd name="connsiteX279" fmla="*/ 1614080 w 2176764"/>
              <a:gd name="connsiteY279" fmla="*/ 371475 h 478888"/>
              <a:gd name="connsiteX280" fmla="*/ 1631477 w 2176764"/>
              <a:gd name="connsiteY280" fmla="*/ 369246 h 478888"/>
              <a:gd name="connsiteX281" fmla="*/ 1522244 w 2176764"/>
              <a:gd name="connsiteY281" fmla="*/ 369246 h 478888"/>
              <a:gd name="connsiteX282" fmla="*/ 1538342 w 2176764"/>
              <a:gd name="connsiteY282" fmla="*/ 371289 h 478888"/>
              <a:gd name="connsiteX283" fmla="*/ 1549919 w 2176764"/>
              <a:gd name="connsiteY283" fmla="*/ 378409 h 478888"/>
              <a:gd name="connsiteX284" fmla="*/ 1556915 w 2176764"/>
              <a:gd name="connsiteY284" fmla="*/ 391968 h 478888"/>
              <a:gd name="connsiteX285" fmla="*/ 1559268 w 2176764"/>
              <a:gd name="connsiteY285" fmla="*/ 413452 h 478888"/>
              <a:gd name="connsiteX286" fmla="*/ 1556915 w 2176764"/>
              <a:gd name="connsiteY286" fmla="*/ 434997 h 478888"/>
              <a:gd name="connsiteX287" fmla="*/ 1549919 w 2176764"/>
              <a:gd name="connsiteY287" fmla="*/ 448556 h 478888"/>
              <a:gd name="connsiteX288" fmla="*/ 1538342 w 2176764"/>
              <a:gd name="connsiteY288" fmla="*/ 455614 h 478888"/>
              <a:gd name="connsiteX289" fmla="*/ 1522244 w 2176764"/>
              <a:gd name="connsiteY289" fmla="*/ 457657 h 478888"/>
              <a:gd name="connsiteX290" fmla="*/ 1506209 w 2176764"/>
              <a:gd name="connsiteY290" fmla="*/ 455614 h 478888"/>
              <a:gd name="connsiteX291" fmla="*/ 1494631 w 2176764"/>
              <a:gd name="connsiteY291" fmla="*/ 448556 h 478888"/>
              <a:gd name="connsiteX292" fmla="*/ 1487573 w 2176764"/>
              <a:gd name="connsiteY292" fmla="*/ 434997 h 478888"/>
              <a:gd name="connsiteX293" fmla="*/ 1485221 w 2176764"/>
              <a:gd name="connsiteY293" fmla="*/ 413452 h 478888"/>
              <a:gd name="connsiteX294" fmla="*/ 1487573 w 2176764"/>
              <a:gd name="connsiteY294" fmla="*/ 391968 h 478888"/>
              <a:gd name="connsiteX295" fmla="*/ 1494631 w 2176764"/>
              <a:gd name="connsiteY295" fmla="*/ 378409 h 478888"/>
              <a:gd name="connsiteX296" fmla="*/ 1506209 w 2176764"/>
              <a:gd name="connsiteY296" fmla="*/ 371289 h 478888"/>
              <a:gd name="connsiteX297" fmla="*/ 1522244 w 2176764"/>
              <a:gd name="connsiteY297" fmla="*/ 369246 h 478888"/>
              <a:gd name="connsiteX298" fmla="*/ 1093619 w 2176764"/>
              <a:gd name="connsiteY298" fmla="*/ 369246 h 478888"/>
              <a:gd name="connsiteX299" fmla="*/ 1109717 w 2176764"/>
              <a:gd name="connsiteY299" fmla="*/ 371289 h 478888"/>
              <a:gd name="connsiteX300" fmla="*/ 1121294 w 2176764"/>
              <a:gd name="connsiteY300" fmla="*/ 378409 h 478888"/>
              <a:gd name="connsiteX301" fmla="*/ 1128290 w 2176764"/>
              <a:gd name="connsiteY301" fmla="*/ 391968 h 478888"/>
              <a:gd name="connsiteX302" fmla="*/ 1130643 w 2176764"/>
              <a:gd name="connsiteY302" fmla="*/ 413452 h 478888"/>
              <a:gd name="connsiteX303" fmla="*/ 1128290 w 2176764"/>
              <a:gd name="connsiteY303" fmla="*/ 434997 h 478888"/>
              <a:gd name="connsiteX304" fmla="*/ 1121294 w 2176764"/>
              <a:gd name="connsiteY304" fmla="*/ 448556 h 478888"/>
              <a:gd name="connsiteX305" fmla="*/ 1109717 w 2176764"/>
              <a:gd name="connsiteY305" fmla="*/ 455614 h 478888"/>
              <a:gd name="connsiteX306" fmla="*/ 1093619 w 2176764"/>
              <a:gd name="connsiteY306" fmla="*/ 457657 h 478888"/>
              <a:gd name="connsiteX307" fmla="*/ 1077584 w 2176764"/>
              <a:gd name="connsiteY307" fmla="*/ 455614 h 478888"/>
              <a:gd name="connsiteX308" fmla="*/ 1066006 w 2176764"/>
              <a:gd name="connsiteY308" fmla="*/ 448556 h 478888"/>
              <a:gd name="connsiteX309" fmla="*/ 1058948 w 2176764"/>
              <a:gd name="connsiteY309" fmla="*/ 434997 h 478888"/>
              <a:gd name="connsiteX310" fmla="*/ 1056596 w 2176764"/>
              <a:gd name="connsiteY310" fmla="*/ 413452 h 478888"/>
              <a:gd name="connsiteX311" fmla="*/ 1058948 w 2176764"/>
              <a:gd name="connsiteY311" fmla="*/ 391968 h 478888"/>
              <a:gd name="connsiteX312" fmla="*/ 1066006 w 2176764"/>
              <a:gd name="connsiteY312" fmla="*/ 378409 h 478888"/>
              <a:gd name="connsiteX313" fmla="*/ 1077584 w 2176764"/>
              <a:gd name="connsiteY313" fmla="*/ 371289 h 478888"/>
              <a:gd name="connsiteX314" fmla="*/ 1093619 w 2176764"/>
              <a:gd name="connsiteY314" fmla="*/ 369246 h 478888"/>
              <a:gd name="connsiteX315" fmla="*/ 184597 w 2176764"/>
              <a:gd name="connsiteY315" fmla="*/ 178247 h 478888"/>
              <a:gd name="connsiteX316" fmla="*/ 184597 w 2176764"/>
              <a:gd name="connsiteY316" fmla="*/ 300640 h 478888"/>
              <a:gd name="connsiteX317" fmla="*/ 245794 w 2176764"/>
              <a:gd name="connsiteY317" fmla="*/ 300641 h 478888"/>
              <a:gd name="connsiteX318" fmla="*/ 306991 w 2176764"/>
              <a:gd name="connsiteY318" fmla="*/ 239444 h 478888"/>
              <a:gd name="connsiteX319" fmla="*/ 245794 w 2176764"/>
              <a:gd name="connsiteY319" fmla="*/ 178247 h 478888"/>
              <a:gd name="connsiteX320" fmla="*/ 239444 w 2176764"/>
              <a:gd name="connsiteY320" fmla="*/ 83694 h 478888"/>
              <a:gd name="connsiteX321" fmla="*/ 284145 w 2176764"/>
              <a:gd name="connsiteY321" fmla="*/ 131523 h 478888"/>
              <a:gd name="connsiteX322" fmla="*/ 349575 w 2176764"/>
              <a:gd name="connsiteY322" fmla="*/ 129312 h 478888"/>
              <a:gd name="connsiteX323" fmla="*/ 347364 w 2176764"/>
              <a:gd name="connsiteY323" fmla="*/ 194742 h 478888"/>
              <a:gd name="connsiteX324" fmla="*/ 395193 w 2176764"/>
              <a:gd name="connsiteY324" fmla="*/ 239444 h 478888"/>
              <a:gd name="connsiteX325" fmla="*/ 347364 w 2176764"/>
              <a:gd name="connsiteY325" fmla="*/ 284145 h 478888"/>
              <a:gd name="connsiteX326" fmla="*/ 349575 w 2176764"/>
              <a:gd name="connsiteY326" fmla="*/ 349575 h 478888"/>
              <a:gd name="connsiteX327" fmla="*/ 284145 w 2176764"/>
              <a:gd name="connsiteY327" fmla="*/ 347364 h 478888"/>
              <a:gd name="connsiteX328" fmla="*/ 239444 w 2176764"/>
              <a:gd name="connsiteY328" fmla="*/ 395193 h 478888"/>
              <a:gd name="connsiteX329" fmla="*/ 194742 w 2176764"/>
              <a:gd name="connsiteY329" fmla="*/ 347364 h 478888"/>
              <a:gd name="connsiteX330" fmla="*/ 129312 w 2176764"/>
              <a:gd name="connsiteY330" fmla="*/ 349575 h 478888"/>
              <a:gd name="connsiteX331" fmla="*/ 131523 w 2176764"/>
              <a:gd name="connsiteY331" fmla="*/ 284145 h 478888"/>
              <a:gd name="connsiteX332" fmla="*/ 83694 w 2176764"/>
              <a:gd name="connsiteY332" fmla="*/ 239444 h 478888"/>
              <a:gd name="connsiteX333" fmla="*/ 131523 w 2176764"/>
              <a:gd name="connsiteY333" fmla="*/ 194742 h 478888"/>
              <a:gd name="connsiteX334" fmla="*/ 129312 w 2176764"/>
              <a:gd name="connsiteY334" fmla="*/ 129312 h 478888"/>
              <a:gd name="connsiteX335" fmla="*/ 194742 w 2176764"/>
              <a:gd name="connsiteY335" fmla="*/ 131523 h 478888"/>
              <a:gd name="connsiteX336" fmla="*/ 2066246 w 2176764"/>
              <a:gd name="connsiteY336" fmla="*/ 48339 h 478888"/>
              <a:gd name="connsiteX337" fmla="*/ 2039728 w 2176764"/>
              <a:gd name="connsiteY337" fmla="*/ 52606 h 478888"/>
              <a:gd name="connsiteX338" fmla="*/ 2023574 w 2176764"/>
              <a:gd name="connsiteY338" fmla="*/ 66018 h 478888"/>
              <a:gd name="connsiteX339" fmla="*/ 2015649 w 2176764"/>
              <a:gd name="connsiteY339" fmla="*/ 89640 h 478888"/>
              <a:gd name="connsiteX340" fmla="*/ 2013515 w 2176764"/>
              <a:gd name="connsiteY340" fmla="*/ 124234 h 478888"/>
              <a:gd name="connsiteX341" fmla="*/ 2015649 w 2176764"/>
              <a:gd name="connsiteY341" fmla="*/ 159286 h 478888"/>
              <a:gd name="connsiteX342" fmla="*/ 2023574 w 2176764"/>
              <a:gd name="connsiteY342" fmla="*/ 182451 h 478888"/>
              <a:gd name="connsiteX343" fmla="*/ 2039728 w 2176764"/>
              <a:gd name="connsiteY343" fmla="*/ 195405 h 478888"/>
              <a:gd name="connsiteX344" fmla="*/ 2066246 w 2176764"/>
              <a:gd name="connsiteY344" fmla="*/ 199520 h 478888"/>
              <a:gd name="connsiteX345" fmla="*/ 2092611 w 2176764"/>
              <a:gd name="connsiteY345" fmla="*/ 195405 h 478888"/>
              <a:gd name="connsiteX346" fmla="*/ 2108613 w 2176764"/>
              <a:gd name="connsiteY346" fmla="*/ 182451 h 478888"/>
              <a:gd name="connsiteX347" fmla="*/ 2116538 w 2176764"/>
              <a:gd name="connsiteY347" fmla="*/ 159286 h 478888"/>
              <a:gd name="connsiteX348" fmla="*/ 2118671 w 2176764"/>
              <a:gd name="connsiteY348" fmla="*/ 124234 h 478888"/>
              <a:gd name="connsiteX349" fmla="*/ 2116538 w 2176764"/>
              <a:gd name="connsiteY349" fmla="*/ 89640 h 478888"/>
              <a:gd name="connsiteX350" fmla="*/ 2108613 w 2176764"/>
              <a:gd name="connsiteY350" fmla="*/ 66018 h 478888"/>
              <a:gd name="connsiteX351" fmla="*/ 2092611 w 2176764"/>
              <a:gd name="connsiteY351" fmla="*/ 52606 h 478888"/>
              <a:gd name="connsiteX352" fmla="*/ 2066246 w 2176764"/>
              <a:gd name="connsiteY352" fmla="*/ 48339 h 478888"/>
              <a:gd name="connsiteX353" fmla="*/ 1561421 w 2176764"/>
              <a:gd name="connsiteY353" fmla="*/ 48339 h 478888"/>
              <a:gd name="connsiteX354" fmla="*/ 1534903 w 2176764"/>
              <a:gd name="connsiteY354" fmla="*/ 52606 h 478888"/>
              <a:gd name="connsiteX355" fmla="*/ 1518749 w 2176764"/>
              <a:gd name="connsiteY355" fmla="*/ 66018 h 478888"/>
              <a:gd name="connsiteX356" fmla="*/ 1510824 w 2176764"/>
              <a:gd name="connsiteY356" fmla="*/ 89640 h 478888"/>
              <a:gd name="connsiteX357" fmla="*/ 1508690 w 2176764"/>
              <a:gd name="connsiteY357" fmla="*/ 124234 h 478888"/>
              <a:gd name="connsiteX358" fmla="*/ 1510824 w 2176764"/>
              <a:gd name="connsiteY358" fmla="*/ 159286 h 478888"/>
              <a:gd name="connsiteX359" fmla="*/ 1518749 w 2176764"/>
              <a:gd name="connsiteY359" fmla="*/ 182451 h 478888"/>
              <a:gd name="connsiteX360" fmla="*/ 1534903 w 2176764"/>
              <a:gd name="connsiteY360" fmla="*/ 195405 h 478888"/>
              <a:gd name="connsiteX361" fmla="*/ 1561421 w 2176764"/>
              <a:gd name="connsiteY361" fmla="*/ 199520 h 478888"/>
              <a:gd name="connsiteX362" fmla="*/ 1587786 w 2176764"/>
              <a:gd name="connsiteY362" fmla="*/ 195405 h 478888"/>
              <a:gd name="connsiteX363" fmla="*/ 1603788 w 2176764"/>
              <a:gd name="connsiteY363" fmla="*/ 182451 h 478888"/>
              <a:gd name="connsiteX364" fmla="*/ 1611713 w 2176764"/>
              <a:gd name="connsiteY364" fmla="*/ 159286 h 478888"/>
              <a:gd name="connsiteX365" fmla="*/ 1613846 w 2176764"/>
              <a:gd name="connsiteY365" fmla="*/ 124234 h 478888"/>
              <a:gd name="connsiteX366" fmla="*/ 1611713 w 2176764"/>
              <a:gd name="connsiteY366" fmla="*/ 89640 h 478888"/>
              <a:gd name="connsiteX367" fmla="*/ 1603788 w 2176764"/>
              <a:gd name="connsiteY367" fmla="*/ 66018 h 478888"/>
              <a:gd name="connsiteX368" fmla="*/ 1587786 w 2176764"/>
              <a:gd name="connsiteY368" fmla="*/ 52606 h 478888"/>
              <a:gd name="connsiteX369" fmla="*/ 1561421 w 2176764"/>
              <a:gd name="connsiteY369" fmla="*/ 48339 h 478888"/>
              <a:gd name="connsiteX370" fmla="*/ 239443 w 2176764"/>
              <a:gd name="connsiteY370" fmla="*/ 26641 h 478888"/>
              <a:gd name="connsiteX371" fmla="*/ 26640 w 2176764"/>
              <a:gd name="connsiteY371" fmla="*/ 239444 h 478888"/>
              <a:gd name="connsiteX372" fmla="*/ 239443 w 2176764"/>
              <a:gd name="connsiteY372" fmla="*/ 452247 h 478888"/>
              <a:gd name="connsiteX373" fmla="*/ 452246 w 2176764"/>
              <a:gd name="connsiteY373" fmla="*/ 239444 h 478888"/>
              <a:gd name="connsiteX374" fmla="*/ 239443 w 2176764"/>
              <a:gd name="connsiteY374" fmla="*/ 26641 h 478888"/>
              <a:gd name="connsiteX375" fmla="*/ 1282224 w 2176764"/>
              <a:gd name="connsiteY375" fmla="*/ 18469 h 478888"/>
              <a:gd name="connsiteX376" fmla="*/ 1322153 w 2176764"/>
              <a:gd name="connsiteY376" fmla="*/ 18469 h 478888"/>
              <a:gd name="connsiteX377" fmla="*/ 1322153 w 2176764"/>
              <a:gd name="connsiteY377" fmla="*/ 194948 h 478888"/>
              <a:gd name="connsiteX378" fmla="*/ 1409021 w 2176764"/>
              <a:gd name="connsiteY378" fmla="*/ 194948 h 478888"/>
              <a:gd name="connsiteX379" fmla="*/ 1409021 w 2176764"/>
              <a:gd name="connsiteY379" fmla="*/ 230000 h 478888"/>
              <a:gd name="connsiteX380" fmla="*/ 1282224 w 2176764"/>
              <a:gd name="connsiteY380" fmla="*/ 230000 h 478888"/>
              <a:gd name="connsiteX381" fmla="*/ 1082199 w 2176764"/>
              <a:gd name="connsiteY381" fmla="*/ 18469 h 478888"/>
              <a:gd name="connsiteX382" fmla="*/ 1207472 w 2176764"/>
              <a:gd name="connsiteY382" fmla="*/ 18469 h 478888"/>
              <a:gd name="connsiteX383" fmla="*/ 1207472 w 2176764"/>
              <a:gd name="connsiteY383" fmla="*/ 53216 h 478888"/>
              <a:gd name="connsiteX384" fmla="*/ 1122128 w 2176764"/>
              <a:gd name="connsiteY384" fmla="*/ 53216 h 478888"/>
              <a:gd name="connsiteX385" fmla="*/ 1122128 w 2176764"/>
              <a:gd name="connsiteY385" fmla="*/ 104422 h 478888"/>
              <a:gd name="connsiteX386" fmla="*/ 1201376 w 2176764"/>
              <a:gd name="connsiteY386" fmla="*/ 104422 h 478888"/>
              <a:gd name="connsiteX387" fmla="*/ 1201376 w 2176764"/>
              <a:gd name="connsiteY387" fmla="*/ 137646 h 478888"/>
              <a:gd name="connsiteX388" fmla="*/ 1122128 w 2176764"/>
              <a:gd name="connsiteY388" fmla="*/ 137646 h 478888"/>
              <a:gd name="connsiteX389" fmla="*/ 1122128 w 2176764"/>
              <a:gd name="connsiteY389" fmla="*/ 194948 h 478888"/>
              <a:gd name="connsiteX390" fmla="*/ 1212958 w 2176764"/>
              <a:gd name="connsiteY390" fmla="*/ 194948 h 478888"/>
              <a:gd name="connsiteX391" fmla="*/ 1212958 w 2176764"/>
              <a:gd name="connsiteY391" fmla="*/ 230000 h 478888"/>
              <a:gd name="connsiteX392" fmla="*/ 1082199 w 2176764"/>
              <a:gd name="connsiteY392" fmla="*/ 230000 h 478888"/>
              <a:gd name="connsiteX393" fmla="*/ 825024 w 2176764"/>
              <a:gd name="connsiteY393" fmla="*/ 18469 h 478888"/>
              <a:gd name="connsiteX394" fmla="*/ 864953 w 2176764"/>
              <a:gd name="connsiteY394" fmla="*/ 18469 h 478888"/>
              <a:gd name="connsiteX395" fmla="*/ 864953 w 2176764"/>
              <a:gd name="connsiteY395" fmla="*/ 100155 h 478888"/>
              <a:gd name="connsiteX396" fmla="*/ 955478 w 2176764"/>
              <a:gd name="connsiteY396" fmla="*/ 100155 h 478888"/>
              <a:gd name="connsiteX397" fmla="*/ 955478 w 2176764"/>
              <a:gd name="connsiteY397" fmla="*/ 18469 h 478888"/>
              <a:gd name="connsiteX398" fmla="*/ 995407 w 2176764"/>
              <a:gd name="connsiteY398" fmla="*/ 18469 h 478888"/>
              <a:gd name="connsiteX399" fmla="*/ 995407 w 2176764"/>
              <a:gd name="connsiteY399" fmla="*/ 230000 h 478888"/>
              <a:gd name="connsiteX400" fmla="*/ 955478 w 2176764"/>
              <a:gd name="connsiteY400" fmla="*/ 230000 h 478888"/>
              <a:gd name="connsiteX401" fmla="*/ 955478 w 2176764"/>
              <a:gd name="connsiteY401" fmla="*/ 133378 h 478888"/>
              <a:gd name="connsiteX402" fmla="*/ 864953 w 2176764"/>
              <a:gd name="connsiteY402" fmla="*/ 133378 h 478888"/>
              <a:gd name="connsiteX403" fmla="*/ 864953 w 2176764"/>
              <a:gd name="connsiteY403" fmla="*/ 230000 h 478888"/>
              <a:gd name="connsiteX404" fmla="*/ 825024 w 2176764"/>
              <a:gd name="connsiteY404" fmla="*/ 230000 h 478888"/>
              <a:gd name="connsiteX405" fmla="*/ 615017 w 2176764"/>
              <a:gd name="connsiteY405" fmla="*/ 18469 h 478888"/>
              <a:gd name="connsiteX406" fmla="*/ 769855 w 2176764"/>
              <a:gd name="connsiteY406" fmla="*/ 18469 h 478888"/>
              <a:gd name="connsiteX407" fmla="*/ 769855 w 2176764"/>
              <a:gd name="connsiteY407" fmla="*/ 53521 h 478888"/>
              <a:gd name="connsiteX408" fmla="*/ 712248 w 2176764"/>
              <a:gd name="connsiteY408" fmla="*/ 53521 h 478888"/>
              <a:gd name="connsiteX409" fmla="*/ 712248 w 2176764"/>
              <a:gd name="connsiteY409" fmla="*/ 230000 h 478888"/>
              <a:gd name="connsiteX410" fmla="*/ 672319 w 2176764"/>
              <a:gd name="connsiteY410" fmla="*/ 230000 h 478888"/>
              <a:gd name="connsiteX411" fmla="*/ 672319 w 2176764"/>
              <a:gd name="connsiteY411" fmla="*/ 53521 h 478888"/>
              <a:gd name="connsiteX412" fmla="*/ 615017 w 2176764"/>
              <a:gd name="connsiteY412" fmla="*/ 53521 h 478888"/>
              <a:gd name="connsiteX413" fmla="*/ 2066246 w 2176764"/>
              <a:gd name="connsiteY413" fmla="*/ 15421 h 478888"/>
              <a:gd name="connsiteX414" fmla="*/ 2106632 w 2176764"/>
              <a:gd name="connsiteY414" fmla="*/ 20450 h 478888"/>
              <a:gd name="connsiteX415" fmla="*/ 2136197 w 2176764"/>
              <a:gd name="connsiteY415" fmla="*/ 37824 h 478888"/>
              <a:gd name="connsiteX416" fmla="*/ 2154333 w 2176764"/>
              <a:gd name="connsiteY416" fmla="*/ 71199 h 478888"/>
              <a:gd name="connsiteX417" fmla="*/ 2160429 w 2176764"/>
              <a:gd name="connsiteY417" fmla="*/ 124234 h 478888"/>
              <a:gd name="connsiteX418" fmla="*/ 2154333 w 2176764"/>
              <a:gd name="connsiteY418" fmla="*/ 177574 h 478888"/>
              <a:gd name="connsiteX419" fmla="*/ 2136197 w 2176764"/>
              <a:gd name="connsiteY419" fmla="*/ 210950 h 478888"/>
              <a:gd name="connsiteX420" fmla="*/ 2106632 w 2176764"/>
              <a:gd name="connsiteY420" fmla="*/ 228171 h 478888"/>
              <a:gd name="connsiteX421" fmla="*/ 2066246 w 2176764"/>
              <a:gd name="connsiteY421" fmla="*/ 233048 h 478888"/>
              <a:gd name="connsiteX422" fmla="*/ 2025707 w 2176764"/>
              <a:gd name="connsiteY422" fmla="*/ 228171 h 478888"/>
              <a:gd name="connsiteX423" fmla="*/ 1996142 w 2176764"/>
              <a:gd name="connsiteY423" fmla="*/ 210950 h 478888"/>
              <a:gd name="connsiteX424" fmla="*/ 1978006 w 2176764"/>
              <a:gd name="connsiteY424" fmla="*/ 177574 h 478888"/>
              <a:gd name="connsiteX425" fmla="*/ 1971758 w 2176764"/>
              <a:gd name="connsiteY425" fmla="*/ 124234 h 478888"/>
              <a:gd name="connsiteX426" fmla="*/ 1978006 w 2176764"/>
              <a:gd name="connsiteY426" fmla="*/ 71199 h 478888"/>
              <a:gd name="connsiteX427" fmla="*/ 1996142 w 2176764"/>
              <a:gd name="connsiteY427" fmla="*/ 37824 h 478888"/>
              <a:gd name="connsiteX428" fmla="*/ 2025707 w 2176764"/>
              <a:gd name="connsiteY428" fmla="*/ 20450 h 478888"/>
              <a:gd name="connsiteX429" fmla="*/ 2066246 w 2176764"/>
              <a:gd name="connsiteY429" fmla="*/ 15421 h 478888"/>
              <a:gd name="connsiteX430" fmla="*/ 1838179 w 2176764"/>
              <a:gd name="connsiteY430" fmla="*/ 15421 h 478888"/>
              <a:gd name="connsiteX431" fmla="*/ 1853419 w 2176764"/>
              <a:gd name="connsiteY431" fmla="*/ 16030 h 478888"/>
              <a:gd name="connsiteX432" fmla="*/ 1868964 w 2176764"/>
              <a:gd name="connsiteY432" fmla="*/ 17554 h 478888"/>
              <a:gd name="connsiteX433" fmla="*/ 1883137 w 2176764"/>
              <a:gd name="connsiteY433" fmla="*/ 19840 h 478888"/>
              <a:gd name="connsiteX434" fmla="*/ 1894262 w 2176764"/>
              <a:gd name="connsiteY434" fmla="*/ 23041 h 478888"/>
              <a:gd name="connsiteX435" fmla="*/ 1894262 w 2176764"/>
              <a:gd name="connsiteY435" fmla="*/ 58398 h 478888"/>
              <a:gd name="connsiteX436" fmla="*/ 1869116 w 2176764"/>
              <a:gd name="connsiteY436" fmla="*/ 51997 h 478888"/>
              <a:gd name="connsiteX437" fmla="*/ 1840922 w 2176764"/>
              <a:gd name="connsiteY437" fmla="*/ 49863 h 478888"/>
              <a:gd name="connsiteX438" fmla="*/ 1812728 w 2176764"/>
              <a:gd name="connsiteY438" fmla="*/ 53216 h 478888"/>
              <a:gd name="connsiteX439" fmla="*/ 1792611 w 2176764"/>
              <a:gd name="connsiteY439" fmla="*/ 65103 h 478888"/>
              <a:gd name="connsiteX440" fmla="*/ 1780572 w 2176764"/>
              <a:gd name="connsiteY440" fmla="*/ 87963 h 478888"/>
              <a:gd name="connsiteX441" fmla="*/ 1776609 w 2176764"/>
              <a:gd name="connsiteY441" fmla="*/ 124234 h 478888"/>
              <a:gd name="connsiteX442" fmla="*/ 1780267 w 2176764"/>
              <a:gd name="connsiteY442" fmla="*/ 162030 h 478888"/>
              <a:gd name="connsiteX443" fmla="*/ 1791545 w 2176764"/>
              <a:gd name="connsiteY443" fmla="*/ 184890 h 478888"/>
              <a:gd name="connsiteX444" fmla="*/ 1810899 w 2176764"/>
              <a:gd name="connsiteY444" fmla="*/ 196167 h 478888"/>
              <a:gd name="connsiteX445" fmla="*/ 1839093 w 2176764"/>
              <a:gd name="connsiteY445" fmla="*/ 199215 h 478888"/>
              <a:gd name="connsiteX446" fmla="*/ 1852962 w 2176764"/>
              <a:gd name="connsiteY446" fmla="*/ 198758 h 478888"/>
              <a:gd name="connsiteX447" fmla="*/ 1865611 w 2176764"/>
              <a:gd name="connsiteY447" fmla="*/ 196777 h 478888"/>
              <a:gd name="connsiteX448" fmla="*/ 1865611 w 2176764"/>
              <a:gd name="connsiteY448" fmla="*/ 144351 h 478888"/>
              <a:gd name="connsiteX449" fmla="*/ 1827511 w 2176764"/>
              <a:gd name="connsiteY449" fmla="*/ 144351 h 478888"/>
              <a:gd name="connsiteX450" fmla="*/ 1827511 w 2176764"/>
              <a:gd name="connsiteY450" fmla="*/ 110823 h 478888"/>
              <a:gd name="connsiteX451" fmla="*/ 1903101 w 2176764"/>
              <a:gd name="connsiteY451" fmla="*/ 110823 h 478888"/>
              <a:gd name="connsiteX452" fmla="*/ 1903101 w 2176764"/>
              <a:gd name="connsiteY452" fmla="*/ 223904 h 478888"/>
              <a:gd name="connsiteX453" fmla="*/ 1873536 w 2176764"/>
              <a:gd name="connsiteY453" fmla="*/ 230305 h 478888"/>
              <a:gd name="connsiteX454" fmla="*/ 1836045 w 2176764"/>
              <a:gd name="connsiteY454" fmla="*/ 233048 h 478888"/>
              <a:gd name="connsiteX455" fmla="*/ 1793069 w 2176764"/>
              <a:gd name="connsiteY455" fmla="*/ 228476 h 478888"/>
              <a:gd name="connsiteX456" fmla="*/ 1760912 w 2176764"/>
              <a:gd name="connsiteY456" fmla="*/ 211864 h 478888"/>
              <a:gd name="connsiteX457" fmla="*/ 1740643 w 2176764"/>
              <a:gd name="connsiteY457" fmla="*/ 178641 h 478888"/>
              <a:gd name="connsiteX458" fmla="*/ 1733633 w 2176764"/>
              <a:gd name="connsiteY458" fmla="*/ 124234 h 478888"/>
              <a:gd name="connsiteX459" fmla="*/ 1740795 w 2176764"/>
              <a:gd name="connsiteY459" fmla="*/ 72876 h 478888"/>
              <a:gd name="connsiteX460" fmla="*/ 1761522 w 2176764"/>
              <a:gd name="connsiteY460" fmla="*/ 39195 h 478888"/>
              <a:gd name="connsiteX461" fmla="*/ 1794440 w 2176764"/>
              <a:gd name="connsiteY461" fmla="*/ 20907 h 478888"/>
              <a:gd name="connsiteX462" fmla="*/ 1838179 w 2176764"/>
              <a:gd name="connsiteY462" fmla="*/ 15421 h 478888"/>
              <a:gd name="connsiteX463" fmla="*/ 1561421 w 2176764"/>
              <a:gd name="connsiteY463" fmla="*/ 15421 h 478888"/>
              <a:gd name="connsiteX464" fmla="*/ 1601807 w 2176764"/>
              <a:gd name="connsiteY464" fmla="*/ 20450 h 478888"/>
              <a:gd name="connsiteX465" fmla="*/ 1631372 w 2176764"/>
              <a:gd name="connsiteY465" fmla="*/ 37824 h 478888"/>
              <a:gd name="connsiteX466" fmla="*/ 1649508 w 2176764"/>
              <a:gd name="connsiteY466" fmla="*/ 71199 h 478888"/>
              <a:gd name="connsiteX467" fmla="*/ 1655604 w 2176764"/>
              <a:gd name="connsiteY467" fmla="*/ 124234 h 478888"/>
              <a:gd name="connsiteX468" fmla="*/ 1649508 w 2176764"/>
              <a:gd name="connsiteY468" fmla="*/ 177574 h 478888"/>
              <a:gd name="connsiteX469" fmla="*/ 1631372 w 2176764"/>
              <a:gd name="connsiteY469" fmla="*/ 210950 h 478888"/>
              <a:gd name="connsiteX470" fmla="*/ 1601807 w 2176764"/>
              <a:gd name="connsiteY470" fmla="*/ 228171 h 478888"/>
              <a:gd name="connsiteX471" fmla="*/ 1561421 w 2176764"/>
              <a:gd name="connsiteY471" fmla="*/ 233048 h 478888"/>
              <a:gd name="connsiteX472" fmla="*/ 1520882 w 2176764"/>
              <a:gd name="connsiteY472" fmla="*/ 228171 h 478888"/>
              <a:gd name="connsiteX473" fmla="*/ 1491317 w 2176764"/>
              <a:gd name="connsiteY473" fmla="*/ 210950 h 478888"/>
              <a:gd name="connsiteX474" fmla="*/ 1473181 w 2176764"/>
              <a:gd name="connsiteY474" fmla="*/ 177574 h 478888"/>
              <a:gd name="connsiteX475" fmla="*/ 1466933 w 2176764"/>
              <a:gd name="connsiteY475" fmla="*/ 124234 h 478888"/>
              <a:gd name="connsiteX476" fmla="*/ 1473181 w 2176764"/>
              <a:gd name="connsiteY476" fmla="*/ 71199 h 478888"/>
              <a:gd name="connsiteX477" fmla="*/ 1491317 w 2176764"/>
              <a:gd name="connsiteY477" fmla="*/ 37824 h 478888"/>
              <a:gd name="connsiteX478" fmla="*/ 1520882 w 2176764"/>
              <a:gd name="connsiteY478" fmla="*/ 20450 h 478888"/>
              <a:gd name="connsiteX479" fmla="*/ 1561421 w 2176764"/>
              <a:gd name="connsiteY479" fmla="*/ 15421 h 478888"/>
              <a:gd name="connsiteX480" fmla="*/ 239444 w 2176764"/>
              <a:gd name="connsiteY480" fmla="*/ 0 h 478888"/>
              <a:gd name="connsiteX481" fmla="*/ 478888 w 2176764"/>
              <a:gd name="connsiteY481" fmla="*/ 239444 h 478888"/>
              <a:gd name="connsiteX482" fmla="*/ 239444 w 2176764"/>
              <a:gd name="connsiteY482" fmla="*/ 478888 h 478888"/>
              <a:gd name="connsiteX483" fmla="*/ 0 w 2176764"/>
              <a:gd name="connsiteY483" fmla="*/ 239444 h 478888"/>
              <a:gd name="connsiteX484" fmla="*/ 239444 w 2176764"/>
              <a:gd name="connsiteY484" fmla="*/ 0 h 47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Lst>
            <a:rect l="l" t="t" r="r" b="b"/>
            <a:pathLst>
              <a:path w="2176764" h="478888">
                <a:moveTo>
                  <a:pt x="650145" y="380886"/>
                </a:moveTo>
                <a:lnTo>
                  <a:pt x="635410" y="420881"/>
                </a:lnTo>
                <a:lnTo>
                  <a:pt x="666118" y="420881"/>
                </a:lnTo>
                <a:lnTo>
                  <a:pt x="651631" y="380886"/>
                </a:lnTo>
                <a:close/>
                <a:moveTo>
                  <a:pt x="2041766" y="380143"/>
                </a:moveTo>
                <a:lnTo>
                  <a:pt x="2041766" y="412585"/>
                </a:lnTo>
                <a:lnTo>
                  <a:pt x="2051425" y="412585"/>
                </a:lnTo>
                <a:cubicBezTo>
                  <a:pt x="2055387" y="412585"/>
                  <a:pt x="2058792" y="412399"/>
                  <a:pt x="2061640" y="412028"/>
                </a:cubicBezTo>
                <a:cubicBezTo>
                  <a:pt x="2064488" y="411656"/>
                  <a:pt x="2066820" y="410893"/>
                  <a:pt x="2068636" y="409737"/>
                </a:cubicBezTo>
                <a:cubicBezTo>
                  <a:pt x="2070452" y="408581"/>
                  <a:pt x="2071794" y="406889"/>
                  <a:pt x="2072661" y="404660"/>
                </a:cubicBezTo>
                <a:cubicBezTo>
                  <a:pt x="2073528" y="402431"/>
                  <a:pt x="2073961" y="399501"/>
                  <a:pt x="2073961" y="395869"/>
                </a:cubicBezTo>
                <a:cubicBezTo>
                  <a:pt x="2073961" y="392649"/>
                  <a:pt x="2073528" y="390008"/>
                  <a:pt x="2072661" y="387944"/>
                </a:cubicBezTo>
                <a:cubicBezTo>
                  <a:pt x="2071794" y="385880"/>
                  <a:pt x="2070452" y="384270"/>
                  <a:pt x="2068636" y="383115"/>
                </a:cubicBezTo>
                <a:cubicBezTo>
                  <a:pt x="2066820" y="381959"/>
                  <a:pt x="2064488" y="381175"/>
                  <a:pt x="2061640" y="380762"/>
                </a:cubicBezTo>
                <a:cubicBezTo>
                  <a:pt x="2058792" y="380349"/>
                  <a:pt x="2055387" y="380143"/>
                  <a:pt x="2051425" y="380143"/>
                </a:cubicBezTo>
                <a:close/>
                <a:moveTo>
                  <a:pt x="1270241" y="380143"/>
                </a:moveTo>
                <a:lnTo>
                  <a:pt x="1270241" y="412585"/>
                </a:lnTo>
                <a:lnTo>
                  <a:pt x="1279900" y="412585"/>
                </a:lnTo>
                <a:cubicBezTo>
                  <a:pt x="1283862" y="412585"/>
                  <a:pt x="1287267" y="412399"/>
                  <a:pt x="1290115" y="412028"/>
                </a:cubicBezTo>
                <a:cubicBezTo>
                  <a:pt x="1292963" y="411656"/>
                  <a:pt x="1295295" y="410893"/>
                  <a:pt x="1297111" y="409737"/>
                </a:cubicBezTo>
                <a:cubicBezTo>
                  <a:pt x="1298928" y="408581"/>
                  <a:pt x="1300269" y="406889"/>
                  <a:pt x="1301136" y="404660"/>
                </a:cubicBezTo>
                <a:cubicBezTo>
                  <a:pt x="1302002" y="402431"/>
                  <a:pt x="1302436" y="399501"/>
                  <a:pt x="1302436" y="395869"/>
                </a:cubicBezTo>
                <a:cubicBezTo>
                  <a:pt x="1302436" y="392649"/>
                  <a:pt x="1302002" y="390008"/>
                  <a:pt x="1301136" y="387944"/>
                </a:cubicBezTo>
                <a:cubicBezTo>
                  <a:pt x="1300269" y="385880"/>
                  <a:pt x="1298928" y="384270"/>
                  <a:pt x="1297111" y="383115"/>
                </a:cubicBezTo>
                <a:cubicBezTo>
                  <a:pt x="1295295" y="381959"/>
                  <a:pt x="1292963" y="381175"/>
                  <a:pt x="1290115" y="380762"/>
                </a:cubicBezTo>
                <a:cubicBezTo>
                  <a:pt x="1287267" y="380349"/>
                  <a:pt x="1283862" y="380143"/>
                  <a:pt x="1279900" y="380143"/>
                </a:cubicBezTo>
                <a:close/>
                <a:moveTo>
                  <a:pt x="822566" y="380143"/>
                </a:moveTo>
                <a:lnTo>
                  <a:pt x="822566" y="446637"/>
                </a:lnTo>
                <a:lnTo>
                  <a:pt x="835939" y="446637"/>
                </a:lnTo>
                <a:cubicBezTo>
                  <a:pt x="840397" y="446637"/>
                  <a:pt x="844483" y="446121"/>
                  <a:pt x="848198" y="445089"/>
                </a:cubicBezTo>
                <a:cubicBezTo>
                  <a:pt x="851913" y="444057"/>
                  <a:pt x="855112" y="442282"/>
                  <a:pt x="857795" y="439765"/>
                </a:cubicBezTo>
                <a:cubicBezTo>
                  <a:pt x="860477" y="437247"/>
                  <a:pt x="862541" y="433842"/>
                  <a:pt x="863986" y="429549"/>
                </a:cubicBezTo>
                <a:cubicBezTo>
                  <a:pt x="865430" y="425256"/>
                  <a:pt x="866153" y="419891"/>
                  <a:pt x="866153" y="413452"/>
                </a:cubicBezTo>
                <a:cubicBezTo>
                  <a:pt x="866153" y="406600"/>
                  <a:pt x="865389" y="401007"/>
                  <a:pt x="863862" y="396673"/>
                </a:cubicBezTo>
                <a:cubicBezTo>
                  <a:pt x="862335" y="392340"/>
                  <a:pt x="860230" y="388955"/>
                  <a:pt x="857547" y="386520"/>
                </a:cubicBezTo>
                <a:cubicBezTo>
                  <a:pt x="854864" y="384085"/>
                  <a:pt x="851686" y="382413"/>
                  <a:pt x="848012" y="381505"/>
                </a:cubicBezTo>
                <a:cubicBezTo>
                  <a:pt x="844339" y="380597"/>
                  <a:pt x="840315" y="380143"/>
                  <a:pt x="835939" y="380143"/>
                </a:cubicBezTo>
                <a:close/>
                <a:moveTo>
                  <a:pt x="727316" y="380143"/>
                </a:moveTo>
                <a:lnTo>
                  <a:pt x="727316" y="446637"/>
                </a:lnTo>
                <a:lnTo>
                  <a:pt x="740690" y="446637"/>
                </a:lnTo>
                <a:cubicBezTo>
                  <a:pt x="745147" y="446637"/>
                  <a:pt x="749233" y="446121"/>
                  <a:pt x="752948" y="445089"/>
                </a:cubicBezTo>
                <a:cubicBezTo>
                  <a:pt x="756663" y="444057"/>
                  <a:pt x="759862" y="442282"/>
                  <a:pt x="762545" y="439765"/>
                </a:cubicBezTo>
                <a:cubicBezTo>
                  <a:pt x="765227" y="437247"/>
                  <a:pt x="767291" y="433842"/>
                  <a:pt x="768736" y="429549"/>
                </a:cubicBezTo>
                <a:cubicBezTo>
                  <a:pt x="770180" y="425256"/>
                  <a:pt x="770903" y="419891"/>
                  <a:pt x="770903" y="413452"/>
                </a:cubicBezTo>
                <a:cubicBezTo>
                  <a:pt x="770903" y="406600"/>
                  <a:pt x="770139" y="401007"/>
                  <a:pt x="768612" y="396673"/>
                </a:cubicBezTo>
                <a:cubicBezTo>
                  <a:pt x="767085" y="392340"/>
                  <a:pt x="764980" y="388955"/>
                  <a:pt x="762297" y="386520"/>
                </a:cubicBezTo>
                <a:cubicBezTo>
                  <a:pt x="759614" y="384085"/>
                  <a:pt x="756436" y="382413"/>
                  <a:pt x="752762" y="381505"/>
                </a:cubicBezTo>
                <a:cubicBezTo>
                  <a:pt x="749089" y="380597"/>
                  <a:pt x="745065" y="380143"/>
                  <a:pt x="740690" y="380143"/>
                </a:cubicBezTo>
                <a:close/>
                <a:moveTo>
                  <a:pt x="1722269" y="378657"/>
                </a:moveTo>
                <a:cubicBezTo>
                  <a:pt x="1717069" y="378657"/>
                  <a:pt x="1712817" y="379359"/>
                  <a:pt x="1709515" y="380762"/>
                </a:cubicBezTo>
                <a:cubicBezTo>
                  <a:pt x="1706213" y="382165"/>
                  <a:pt x="1703634" y="384291"/>
                  <a:pt x="1701776" y="387139"/>
                </a:cubicBezTo>
                <a:cubicBezTo>
                  <a:pt x="1699919" y="389987"/>
                  <a:pt x="1698639" y="393598"/>
                  <a:pt x="1697938" y="397974"/>
                </a:cubicBezTo>
                <a:cubicBezTo>
                  <a:pt x="1697236" y="402349"/>
                  <a:pt x="1696885" y="407508"/>
                  <a:pt x="1696885" y="413452"/>
                </a:cubicBezTo>
                <a:cubicBezTo>
                  <a:pt x="1696885" y="419560"/>
                  <a:pt x="1697236" y="424802"/>
                  <a:pt x="1697938" y="429178"/>
                </a:cubicBezTo>
                <a:cubicBezTo>
                  <a:pt x="1698639" y="433553"/>
                  <a:pt x="1699919" y="437144"/>
                  <a:pt x="1701776" y="439950"/>
                </a:cubicBezTo>
                <a:cubicBezTo>
                  <a:pt x="1703634" y="442757"/>
                  <a:pt x="1706213" y="444821"/>
                  <a:pt x="1709515" y="446142"/>
                </a:cubicBezTo>
                <a:cubicBezTo>
                  <a:pt x="1712817" y="447462"/>
                  <a:pt x="1717069" y="448123"/>
                  <a:pt x="1722269" y="448123"/>
                </a:cubicBezTo>
                <a:cubicBezTo>
                  <a:pt x="1727552" y="448123"/>
                  <a:pt x="1731845" y="447462"/>
                  <a:pt x="1735147" y="446142"/>
                </a:cubicBezTo>
                <a:cubicBezTo>
                  <a:pt x="1738449" y="444821"/>
                  <a:pt x="1741029" y="442757"/>
                  <a:pt x="1742886" y="439950"/>
                </a:cubicBezTo>
                <a:cubicBezTo>
                  <a:pt x="1744744" y="437144"/>
                  <a:pt x="1746023" y="433553"/>
                  <a:pt x="1746725" y="429178"/>
                </a:cubicBezTo>
                <a:cubicBezTo>
                  <a:pt x="1747426" y="424802"/>
                  <a:pt x="1747777" y="419560"/>
                  <a:pt x="1747777" y="413452"/>
                </a:cubicBezTo>
                <a:cubicBezTo>
                  <a:pt x="1747777" y="407508"/>
                  <a:pt x="1747426" y="402349"/>
                  <a:pt x="1746725" y="397974"/>
                </a:cubicBezTo>
                <a:cubicBezTo>
                  <a:pt x="1746023" y="393598"/>
                  <a:pt x="1744744" y="389987"/>
                  <a:pt x="1742886" y="387139"/>
                </a:cubicBezTo>
                <a:cubicBezTo>
                  <a:pt x="1741029" y="384291"/>
                  <a:pt x="1738449" y="382165"/>
                  <a:pt x="1735147" y="380762"/>
                </a:cubicBezTo>
                <a:cubicBezTo>
                  <a:pt x="1731845" y="379359"/>
                  <a:pt x="1727552" y="378657"/>
                  <a:pt x="1722269" y="378657"/>
                </a:cubicBezTo>
                <a:close/>
                <a:moveTo>
                  <a:pt x="1522244" y="378657"/>
                </a:moveTo>
                <a:cubicBezTo>
                  <a:pt x="1517044" y="378657"/>
                  <a:pt x="1512792" y="379359"/>
                  <a:pt x="1509490" y="380762"/>
                </a:cubicBezTo>
                <a:cubicBezTo>
                  <a:pt x="1506188" y="382165"/>
                  <a:pt x="1503609" y="384291"/>
                  <a:pt x="1501751" y="387139"/>
                </a:cubicBezTo>
                <a:cubicBezTo>
                  <a:pt x="1499894" y="389987"/>
                  <a:pt x="1498614" y="393598"/>
                  <a:pt x="1497913" y="397974"/>
                </a:cubicBezTo>
                <a:cubicBezTo>
                  <a:pt x="1497211" y="402349"/>
                  <a:pt x="1496860" y="407508"/>
                  <a:pt x="1496860" y="413452"/>
                </a:cubicBezTo>
                <a:cubicBezTo>
                  <a:pt x="1496860" y="419560"/>
                  <a:pt x="1497211" y="424802"/>
                  <a:pt x="1497913" y="429178"/>
                </a:cubicBezTo>
                <a:cubicBezTo>
                  <a:pt x="1498614" y="433553"/>
                  <a:pt x="1499894" y="437144"/>
                  <a:pt x="1501751" y="439950"/>
                </a:cubicBezTo>
                <a:cubicBezTo>
                  <a:pt x="1503609" y="442757"/>
                  <a:pt x="1506188" y="444821"/>
                  <a:pt x="1509490" y="446142"/>
                </a:cubicBezTo>
                <a:cubicBezTo>
                  <a:pt x="1512792" y="447462"/>
                  <a:pt x="1517044" y="448123"/>
                  <a:pt x="1522244" y="448123"/>
                </a:cubicBezTo>
                <a:cubicBezTo>
                  <a:pt x="1527528" y="448123"/>
                  <a:pt x="1531820" y="447462"/>
                  <a:pt x="1535122" y="446142"/>
                </a:cubicBezTo>
                <a:cubicBezTo>
                  <a:pt x="1538424" y="444821"/>
                  <a:pt x="1541004" y="442757"/>
                  <a:pt x="1542861" y="439950"/>
                </a:cubicBezTo>
                <a:cubicBezTo>
                  <a:pt x="1544719" y="437144"/>
                  <a:pt x="1545998" y="433553"/>
                  <a:pt x="1546700" y="429178"/>
                </a:cubicBezTo>
                <a:cubicBezTo>
                  <a:pt x="1547401" y="424802"/>
                  <a:pt x="1547752" y="419560"/>
                  <a:pt x="1547752" y="413452"/>
                </a:cubicBezTo>
                <a:cubicBezTo>
                  <a:pt x="1547752" y="407508"/>
                  <a:pt x="1547401" y="402349"/>
                  <a:pt x="1546700" y="397974"/>
                </a:cubicBezTo>
                <a:cubicBezTo>
                  <a:pt x="1545998" y="393598"/>
                  <a:pt x="1544719" y="389987"/>
                  <a:pt x="1542861" y="387139"/>
                </a:cubicBezTo>
                <a:cubicBezTo>
                  <a:pt x="1541004" y="384291"/>
                  <a:pt x="1538424" y="382165"/>
                  <a:pt x="1535122" y="380762"/>
                </a:cubicBezTo>
                <a:cubicBezTo>
                  <a:pt x="1531820" y="379359"/>
                  <a:pt x="1527528" y="378657"/>
                  <a:pt x="1522244" y="378657"/>
                </a:cubicBezTo>
                <a:close/>
                <a:moveTo>
                  <a:pt x="1093619" y="378657"/>
                </a:moveTo>
                <a:cubicBezTo>
                  <a:pt x="1088419" y="378657"/>
                  <a:pt x="1084167" y="379359"/>
                  <a:pt x="1080865" y="380762"/>
                </a:cubicBezTo>
                <a:cubicBezTo>
                  <a:pt x="1077563" y="382165"/>
                  <a:pt x="1074984" y="384291"/>
                  <a:pt x="1073126" y="387139"/>
                </a:cubicBezTo>
                <a:cubicBezTo>
                  <a:pt x="1071269" y="389987"/>
                  <a:pt x="1069989" y="393598"/>
                  <a:pt x="1069288" y="397974"/>
                </a:cubicBezTo>
                <a:cubicBezTo>
                  <a:pt x="1068586" y="402349"/>
                  <a:pt x="1068235" y="407508"/>
                  <a:pt x="1068235" y="413452"/>
                </a:cubicBezTo>
                <a:cubicBezTo>
                  <a:pt x="1068235" y="419560"/>
                  <a:pt x="1068586" y="424802"/>
                  <a:pt x="1069288" y="429178"/>
                </a:cubicBezTo>
                <a:cubicBezTo>
                  <a:pt x="1069989" y="433553"/>
                  <a:pt x="1071269" y="437144"/>
                  <a:pt x="1073126" y="439950"/>
                </a:cubicBezTo>
                <a:cubicBezTo>
                  <a:pt x="1074984" y="442757"/>
                  <a:pt x="1077563" y="444821"/>
                  <a:pt x="1080865" y="446142"/>
                </a:cubicBezTo>
                <a:cubicBezTo>
                  <a:pt x="1084167" y="447462"/>
                  <a:pt x="1088419" y="448123"/>
                  <a:pt x="1093619" y="448123"/>
                </a:cubicBezTo>
                <a:cubicBezTo>
                  <a:pt x="1098902" y="448123"/>
                  <a:pt x="1103195" y="447462"/>
                  <a:pt x="1106497" y="446142"/>
                </a:cubicBezTo>
                <a:cubicBezTo>
                  <a:pt x="1109799" y="444821"/>
                  <a:pt x="1112379" y="442757"/>
                  <a:pt x="1114236" y="439950"/>
                </a:cubicBezTo>
                <a:cubicBezTo>
                  <a:pt x="1116094" y="437144"/>
                  <a:pt x="1117373" y="433553"/>
                  <a:pt x="1118075" y="429178"/>
                </a:cubicBezTo>
                <a:cubicBezTo>
                  <a:pt x="1118776" y="424802"/>
                  <a:pt x="1119127" y="419560"/>
                  <a:pt x="1119127" y="413452"/>
                </a:cubicBezTo>
                <a:cubicBezTo>
                  <a:pt x="1119127" y="407508"/>
                  <a:pt x="1118776" y="402349"/>
                  <a:pt x="1118075" y="397974"/>
                </a:cubicBezTo>
                <a:cubicBezTo>
                  <a:pt x="1117373" y="393598"/>
                  <a:pt x="1116094" y="389987"/>
                  <a:pt x="1114236" y="387139"/>
                </a:cubicBezTo>
                <a:cubicBezTo>
                  <a:pt x="1112379" y="384291"/>
                  <a:pt x="1109799" y="382165"/>
                  <a:pt x="1106497" y="380762"/>
                </a:cubicBezTo>
                <a:cubicBezTo>
                  <a:pt x="1103195" y="379359"/>
                  <a:pt x="1098902" y="378657"/>
                  <a:pt x="1093619" y="378657"/>
                </a:cubicBezTo>
                <a:close/>
                <a:moveTo>
                  <a:pt x="2125872" y="370484"/>
                </a:moveTo>
                <a:lnTo>
                  <a:pt x="2173668" y="370484"/>
                </a:lnTo>
                <a:lnTo>
                  <a:pt x="2173668" y="380390"/>
                </a:lnTo>
                <a:lnTo>
                  <a:pt x="2137016" y="380390"/>
                </a:lnTo>
                <a:lnTo>
                  <a:pt x="2137016" y="407013"/>
                </a:lnTo>
                <a:lnTo>
                  <a:pt x="2171192" y="407013"/>
                </a:lnTo>
                <a:lnTo>
                  <a:pt x="2171192" y="416424"/>
                </a:lnTo>
                <a:lnTo>
                  <a:pt x="2137016" y="416424"/>
                </a:lnTo>
                <a:lnTo>
                  <a:pt x="2137016" y="446389"/>
                </a:lnTo>
                <a:lnTo>
                  <a:pt x="2176764" y="446389"/>
                </a:lnTo>
                <a:lnTo>
                  <a:pt x="2176764" y="456419"/>
                </a:lnTo>
                <a:lnTo>
                  <a:pt x="2125872" y="456419"/>
                </a:lnTo>
                <a:close/>
                <a:moveTo>
                  <a:pt x="2030622" y="370484"/>
                </a:moveTo>
                <a:lnTo>
                  <a:pt x="2052415" y="370484"/>
                </a:lnTo>
                <a:cubicBezTo>
                  <a:pt x="2058441" y="370484"/>
                  <a:pt x="2063539" y="370918"/>
                  <a:pt x="2067708" y="371785"/>
                </a:cubicBezTo>
                <a:cubicBezTo>
                  <a:pt x="2071876" y="372651"/>
                  <a:pt x="2075261" y="374075"/>
                  <a:pt x="2077861" y="376057"/>
                </a:cubicBezTo>
                <a:cubicBezTo>
                  <a:pt x="2080462" y="378038"/>
                  <a:pt x="2082340" y="380659"/>
                  <a:pt x="2083495" y="383920"/>
                </a:cubicBezTo>
                <a:cubicBezTo>
                  <a:pt x="2084651" y="387180"/>
                  <a:pt x="2085229" y="391163"/>
                  <a:pt x="2085229" y="395869"/>
                </a:cubicBezTo>
                <a:cubicBezTo>
                  <a:pt x="2085229" y="403298"/>
                  <a:pt x="2083784" y="408932"/>
                  <a:pt x="2080895" y="412771"/>
                </a:cubicBezTo>
                <a:cubicBezTo>
                  <a:pt x="2078006" y="416609"/>
                  <a:pt x="2073589" y="419189"/>
                  <a:pt x="2067646" y="420510"/>
                </a:cubicBezTo>
                <a:lnTo>
                  <a:pt x="2093401" y="456419"/>
                </a:lnTo>
                <a:lnTo>
                  <a:pt x="2080276" y="456419"/>
                </a:lnTo>
                <a:lnTo>
                  <a:pt x="2056625" y="421748"/>
                </a:lnTo>
                <a:cubicBezTo>
                  <a:pt x="2055965" y="421831"/>
                  <a:pt x="2055284" y="421872"/>
                  <a:pt x="2054582" y="421872"/>
                </a:cubicBezTo>
                <a:cubicBezTo>
                  <a:pt x="2053881" y="421872"/>
                  <a:pt x="2053158" y="421872"/>
                  <a:pt x="2052415" y="421872"/>
                </a:cubicBezTo>
                <a:lnTo>
                  <a:pt x="2041766" y="421872"/>
                </a:lnTo>
                <a:lnTo>
                  <a:pt x="2041766" y="456419"/>
                </a:lnTo>
                <a:lnTo>
                  <a:pt x="2030622" y="456419"/>
                </a:lnTo>
                <a:close/>
                <a:moveTo>
                  <a:pt x="1954422" y="370484"/>
                </a:moveTo>
                <a:lnTo>
                  <a:pt x="2002218" y="370484"/>
                </a:lnTo>
                <a:lnTo>
                  <a:pt x="2002218" y="380390"/>
                </a:lnTo>
                <a:lnTo>
                  <a:pt x="1965566" y="380390"/>
                </a:lnTo>
                <a:lnTo>
                  <a:pt x="1965566" y="407013"/>
                </a:lnTo>
                <a:lnTo>
                  <a:pt x="1999742" y="407013"/>
                </a:lnTo>
                <a:lnTo>
                  <a:pt x="1999742" y="416424"/>
                </a:lnTo>
                <a:lnTo>
                  <a:pt x="1965566" y="416424"/>
                </a:lnTo>
                <a:lnTo>
                  <a:pt x="1965566" y="446389"/>
                </a:lnTo>
                <a:lnTo>
                  <a:pt x="2005314" y="446389"/>
                </a:lnTo>
                <a:lnTo>
                  <a:pt x="2005314" y="456419"/>
                </a:lnTo>
                <a:lnTo>
                  <a:pt x="1954422" y="456419"/>
                </a:lnTo>
                <a:close/>
                <a:moveTo>
                  <a:pt x="1859172" y="370484"/>
                </a:moveTo>
                <a:lnTo>
                  <a:pt x="1870316" y="370484"/>
                </a:lnTo>
                <a:lnTo>
                  <a:pt x="1870316" y="405527"/>
                </a:lnTo>
                <a:lnTo>
                  <a:pt x="1912788" y="405527"/>
                </a:lnTo>
                <a:lnTo>
                  <a:pt x="1912788" y="370484"/>
                </a:lnTo>
                <a:lnTo>
                  <a:pt x="1924056" y="370484"/>
                </a:lnTo>
                <a:lnTo>
                  <a:pt x="1924056" y="456419"/>
                </a:lnTo>
                <a:lnTo>
                  <a:pt x="1912788" y="456419"/>
                </a:lnTo>
                <a:lnTo>
                  <a:pt x="1912788" y="414814"/>
                </a:lnTo>
                <a:lnTo>
                  <a:pt x="1870316" y="414814"/>
                </a:lnTo>
                <a:lnTo>
                  <a:pt x="1870316" y="456419"/>
                </a:lnTo>
                <a:lnTo>
                  <a:pt x="1859172" y="456419"/>
                </a:lnTo>
                <a:close/>
                <a:moveTo>
                  <a:pt x="1411497" y="370484"/>
                </a:moveTo>
                <a:lnTo>
                  <a:pt x="1422641" y="370484"/>
                </a:lnTo>
                <a:lnTo>
                  <a:pt x="1422641" y="446389"/>
                </a:lnTo>
                <a:lnTo>
                  <a:pt x="1459913" y="446389"/>
                </a:lnTo>
                <a:lnTo>
                  <a:pt x="1459913" y="456419"/>
                </a:lnTo>
                <a:lnTo>
                  <a:pt x="1411497" y="456419"/>
                </a:lnTo>
                <a:close/>
                <a:moveTo>
                  <a:pt x="1259097" y="370484"/>
                </a:moveTo>
                <a:lnTo>
                  <a:pt x="1280890" y="370484"/>
                </a:lnTo>
                <a:cubicBezTo>
                  <a:pt x="1286916" y="370484"/>
                  <a:pt x="1292014" y="370918"/>
                  <a:pt x="1296183" y="371785"/>
                </a:cubicBezTo>
                <a:cubicBezTo>
                  <a:pt x="1300351" y="372651"/>
                  <a:pt x="1303736" y="374075"/>
                  <a:pt x="1306336" y="376057"/>
                </a:cubicBezTo>
                <a:cubicBezTo>
                  <a:pt x="1308937" y="378038"/>
                  <a:pt x="1310815" y="380659"/>
                  <a:pt x="1311970" y="383920"/>
                </a:cubicBezTo>
                <a:cubicBezTo>
                  <a:pt x="1313126" y="387180"/>
                  <a:pt x="1313704" y="391163"/>
                  <a:pt x="1313704" y="395869"/>
                </a:cubicBezTo>
                <a:cubicBezTo>
                  <a:pt x="1313704" y="403298"/>
                  <a:pt x="1312259" y="408932"/>
                  <a:pt x="1309370" y="412771"/>
                </a:cubicBezTo>
                <a:cubicBezTo>
                  <a:pt x="1306481" y="416609"/>
                  <a:pt x="1302064" y="419189"/>
                  <a:pt x="1296121" y="420510"/>
                </a:cubicBezTo>
                <a:lnTo>
                  <a:pt x="1321876" y="456419"/>
                </a:lnTo>
                <a:lnTo>
                  <a:pt x="1308751" y="456419"/>
                </a:lnTo>
                <a:lnTo>
                  <a:pt x="1285100" y="421748"/>
                </a:lnTo>
                <a:cubicBezTo>
                  <a:pt x="1284440" y="421831"/>
                  <a:pt x="1283759" y="421872"/>
                  <a:pt x="1283057" y="421872"/>
                </a:cubicBezTo>
                <a:cubicBezTo>
                  <a:pt x="1282356" y="421872"/>
                  <a:pt x="1281633" y="421872"/>
                  <a:pt x="1280890" y="421872"/>
                </a:cubicBezTo>
                <a:lnTo>
                  <a:pt x="1270241" y="421872"/>
                </a:lnTo>
                <a:lnTo>
                  <a:pt x="1270241" y="456419"/>
                </a:lnTo>
                <a:lnTo>
                  <a:pt x="1259097" y="456419"/>
                </a:lnTo>
                <a:close/>
                <a:moveTo>
                  <a:pt x="1163476" y="370484"/>
                </a:moveTo>
                <a:lnTo>
                  <a:pt x="1174496" y="370484"/>
                </a:lnTo>
                <a:lnTo>
                  <a:pt x="1174496" y="426206"/>
                </a:lnTo>
                <a:cubicBezTo>
                  <a:pt x="1174496" y="430333"/>
                  <a:pt x="1174868" y="433780"/>
                  <a:pt x="1175610" y="436545"/>
                </a:cubicBezTo>
                <a:cubicBezTo>
                  <a:pt x="1176353" y="439311"/>
                  <a:pt x="1177571" y="441519"/>
                  <a:pt x="1179263" y="443170"/>
                </a:cubicBezTo>
                <a:cubicBezTo>
                  <a:pt x="1180956" y="444821"/>
                  <a:pt x="1183164" y="446018"/>
                  <a:pt x="1185888" y="446761"/>
                </a:cubicBezTo>
                <a:cubicBezTo>
                  <a:pt x="1188612" y="447504"/>
                  <a:pt x="1191955" y="447875"/>
                  <a:pt x="1195918" y="447875"/>
                </a:cubicBezTo>
                <a:cubicBezTo>
                  <a:pt x="1200045" y="447875"/>
                  <a:pt x="1203492" y="447504"/>
                  <a:pt x="1206257" y="446761"/>
                </a:cubicBezTo>
                <a:cubicBezTo>
                  <a:pt x="1209023" y="446018"/>
                  <a:pt x="1211231" y="444821"/>
                  <a:pt x="1212882" y="443170"/>
                </a:cubicBezTo>
                <a:cubicBezTo>
                  <a:pt x="1214533" y="441519"/>
                  <a:pt x="1215688" y="439311"/>
                  <a:pt x="1216349" y="436545"/>
                </a:cubicBezTo>
                <a:cubicBezTo>
                  <a:pt x="1217009" y="433780"/>
                  <a:pt x="1217339" y="430333"/>
                  <a:pt x="1217339" y="426206"/>
                </a:cubicBezTo>
                <a:lnTo>
                  <a:pt x="1217339" y="370484"/>
                </a:lnTo>
                <a:lnTo>
                  <a:pt x="1228360" y="370484"/>
                </a:lnTo>
                <a:lnTo>
                  <a:pt x="1228360" y="428682"/>
                </a:lnTo>
                <a:cubicBezTo>
                  <a:pt x="1228360" y="438836"/>
                  <a:pt x="1225636" y="446203"/>
                  <a:pt x="1220187" y="450785"/>
                </a:cubicBezTo>
                <a:cubicBezTo>
                  <a:pt x="1214739" y="455367"/>
                  <a:pt x="1206608" y="457657"/>
                  <a:pt x="1195794" y="457657"/>
                </a:cubicBezTo>
                <a:cubicBezTo>
                  <a:pt x="1184980" y="457657"/>
                  <a:pt x="1176890" y="455449"/>
                  <a:pt x="1171524" y="451033"/>
                </a:cubicBezTo>
                <a:cubicBezTo>
                  <a:pt x="1166159" y="446616"/>
                  <a:pt x="1163476" y="439166"/>
                  <a:pt x="1163476" y="428682"/>
                </a:cubicBezTo>
                <a:close/>
                <a:moveTo>
                  <a:pt x="962698" y="370484"/>
                </a:moveTo>
                <a:lnTo>
                  <a:pt x="975576" y="370484"/>
                </a:lnTo>
                <a:lnTo>
                  <a:pt x="998731" y="409366"/>
                </a:lnTo>
                <a:lnTo>
                  <a:pt x="999474" y="409366"/>
                </a:lnTo>
                <a:lnTo>
                  <a:pt x="1022506" y="370484"/>
                </a:lnTo>
                <a:lnTo>
                  <a:pt x="1034764" y="370484"/>
                </a:lnTo>
                <a:lnTo>
                  <a:pt x="1004180" y="419395"/>
                </a:lnTo>
                <a:lnTo>
                  <a:pt x="1004180" y="456419"/>
                </a:lnTo>
                <a:lnTo>
                  <a:pt x="993035" y="456419"/>
                </a:lnTo>
                <a:lnTo>
                  <a:pt x="993035" y="419519"/>
                </a:lnTo>
                <a:close/>
                <a:moveTo>
                  <a:pt x="811422" y="370484"/>
                </a:moveTo>
                <a:lnTo>
                  <a:pt x="836187" y="370484"/>
                </a:lnTo>
                <a:cubicBezTo>
                  <a:pt x="842378" y="370484"/>
                  <a:pt x="848012" y="371042"/>
                  <a:pt x="853089" y="372156"/>
                </a:cubicBezTo>
                <a:cubicBezTo>
                  <a:pt x="858166" y="373271"/>
                  <a:pt x="862521" y="375396"/>
                  <a:pt x="866153" y="378533"/>
                </a:cubicBezTo>
                <a:cubicBezTo>
                  <a:pt x="869785" y="381670"/>
                  <a:pt x="872612" y="386045"/>
                  <a:pt x="874635" y="391659"/>
                </a:cubicBezTo>
                <a:cubicBezTo>
                  <a:pt x="876657" y="397272"/>
                  <a:pt x="877669" y="404536"/>
                  <a:pt x="877669" y="413452"/>
                </a:cubicBezTo>
                <a:cubicBezTo>
                  <a:pt x="877669" y="421789"/>
                  <a:pt x="876657" y="428703"/>
                  <a:pt x="874635" y="434192"/>
                </a:cubicBezTo>
                <a:cubicBezTo>
                  <a:pt x="872612" y="439682"/>
                  <a:pt x="869785" y="444078"/>
                  <a:pt x="866153" y="447380"/>
                </a:cubicBezTo>
                <a:cubicBezTo>
                  <a:pt x="862521" y="450682"/>
                  <a:pt x="858166" y="453014"/>
                  <a:pt x="853089" y="454376"/>
                </a:cubicBezTo>
                <a:cubicBezTo>
                  <a:pt x="848012" y="455738"/>
                  <a:pt x="842378" y="456419"/>
                  <a:pt x="836187" y="456419"/>
                </a:cubicBezTo>
                <a:lnTo>
                  <a:pt x="811422" y="456419"/>
                </a:lnTo>
                <a:close/>
                <a:moveTo>
                  <a:pt x="716172" y="370484"/>
                </a:moveTo>
                <a:lnTo>
                  <a:pt x="740937" y="370484"/>
                </a:lnTo>
                <a:cubicBezTo>
                  <a:pt x="747128" y="370484"/>
                  <a:pt x="752762" y="371042"/>
                  <a:pt x="757839" y="372156"/>
                </a:cubicBezTo>
                <a:cubicBezTo>
                  <a:pt x="762916" y="373271"/>
                  <a:pt x="767271" y="375396"/>
                  <a:pt x="770903" y="378533"/>
                </a:cubicBezTo>
                <a:cubicBezTo>
                  <a:pt x="774535" y="381670"/>
                  <a:pt x="777362" y="386045"/>
                  <a:pt x="779385" y="391659"/>
                </a:cubicBezTo>
                <a:cubicBezTo>
                  <a:pt x="781407" y="397272"/>
                  <a:pt x="782419" y="404536"/>
                  <a:pt x="782419" y="413452"/>
                </a:cubicBezTo>
                <a:cubicBezTo>
                  <a:pt x="782419" y="421789"/>
                  <a:pt x="781407" y="428703"/>
                  <a:pt x="779385" y="434192"/>
                </a:cubicBezTo>
                <a:cubicBezTo>
                  <a:pt x="777362" y="439682"/>
                  <a:pt x="774535" y="444078"/>
                  <a:pt x="770903" y="447380"/>
                </a:cubicBezTo>
                <a:cubicBezTo>
                  <a:pt x="767271" y="450682"/>
                  <a:pt x="762916" y="453014"/>
                  <a:pt x="757839" y="454376"/>
                </a:cubicBezTo>
                <a:cubicBezTo>
                  <a:pt x="752762" y="455738"/>
                  <a:pt x="747128" y="456419"/>
                  <a:pt x="740937" y="456419"/>
                </a:cubicBezTo>
                <a:lnTo>
                  <a:pt x="716172" y="456419"/>
                </a:lnTo>
                <a:close/>
                <a:moveTo>
                  <a:pt x="643458" y="370484"/>
                </a:moveTo>
                <a:lnTo>
                  <a:pt x="658317" y="370484"/>
                </a:lnTo>
                <a:lnTo>
                  <a:pt x="690759" y="456419"/>
                </a:lnTo>
                <a:lnTo>
                  <a:pt x="678996" y="456419"/>
                </a:lnTo>
                <a:lnTo>
                  <a:pt x="669709" y="430787"/>
                </a:lnTo>
                <a:lnTo>
                  <a:pt x="631695" y="430787"/>
                </a:lnTo>
                <a:lnTo>
                  <a:pt x="622284" y="456419"/>
                </a:lnTo>
                <a:lnTo>
                  <a:pt x="610892" y="456419"/>
                </a:lnTo>
                <a:close/>
                <a:moveTo>
                  <a:pt x="1722269" y="369246"/>
                </a:moveTo>
                <a:cubicBezTo>
                  <a:pt x="1728378" y="369246"/>
                  <a:pt x="1733744" y="369927"/>
                  <a:pt x="1738367" y="371289"/>
                </a:cubicBezTo>
                <a:cubicBezTo>
                  <a:pt x="1742989" y="372651"/>
                  <a:pt x="1746848" y="375025"/>
                  <a:pt x="1749944" y="378409"/>
                </a:cubicBezTo>
                <a:cubicBezTo>
                  <a:pt x="1753040" y="381794"/>
                  <a:pt x="1755372" y="386313"/>
                  <a:pt x="1756940" y="391968"/>
                </a:cubicBezTo>
                <a:cubicBezTo>
                  <a:pt x="1758509" y="397623"/>
                  <a:pt x="1759293" y="404784"/>
                  <a:pt x="1759293" y="413452"/>
                </a:cubicBezTo>
                <a:cubicBezTo>
                  <a:pt x="1759293" y="422120"/>
                  <a:pt x="1758509" y="429301"/>
                  <a:pt x="1756940" y="434997"/>
                </a:cubicBezTo>
                <a:cubicBezTo>
                  <a:pt x="1755372" y="440693"/>
                  <a:pt x="1753040" y="445213"/>
                  <a:pt x="1749944" y="448556"/>
                </a:cubicBezTo>
                <a:cubicBezTo>
                  <a:pt x="1746848" y="451899"/>
                  <a:pt x="1742989" y="454252"/>
                  <a:pt x="1738367" y="455614"/>
                </a:cubicBezTo>
                <a:cubicBezTo>
                  <a:pt x="1733744" y="456976"/>
                  <a:pt x="1728378" y="457657"/>
                  <a:pt x="1722269" y="457657"/>
                </a:cubicBezTo>
                <a:cubicBezTo>
                  <a:pt x="1716161" y="457657"/>
                  <a:pt x="1710815" y="456976"/>
                  <a:pt x="1706234" y="455614"/>
                </a:cubicBezTo>
                <a:cubicBezTo>
                  <a:pt x="1701652" y="454252"/>
                  <a:pt x="1697793" y="451899"/>
                  <a:pt x="1694656" y="448556"/>
                </a:cubicBezTo>
                <a:cubicBezTo>
                  <a:pt x="1691519" y="445213"/>
                  <a:pt x="1689167" y="440693"/>
                  <a:pt x="1687598" y="434997"/>
                </a:cubicBezTo>
                <a:cubicBezTo>
                  <a:pt x="1686030" y="429301"/>
                  <a:pt x="1685246" y="422120"/>
                  <a:pt x="1685246" y="413452"/>
                </a:cubicBezTo>
                <a:cubicBezTo>
                  <a:pt x="1685246" y="404784"/>
                  <a:pt x="1686030" y="397623"/>
                  <a:pt x="1687598" y="391968"/>
                </a:cubicBezTo>
                <a:cubicBezTo>
                  <a:pt x="1689167" y="386313"/>
                  <a:pt x="1691519" y="381794"/>
                  <a:pt x="1694656" y="378409"/>
                </a:cubicBezTo>
                <a:cubicBezTo>
                  <a:pt x="1697793" y="375025"/>
                  <a:pt x="1701652" y="372651"/>
                  <a:pt x="1706234" y="371289"/>
                </a:cubicBezTo>
                <a:cubicBezTo>
                  <a:pt x="1710815" y="369927"/>
                  <a:pt x="1716161" y="369246"/>
                  <a:pt x="1722269" y="369246"/>
                </a:cubicBezTo>
                <a:close/>
                <a:moveTo>
                  <a:pt x="1631477" y="369246"/>
                </a:moveTo>
                <a:cubicBezTo>
                  <a:pt x="1633458" y="369246"/>
                  <a:pt x="1635501" y="369329"/>
                  <a:pt x="1637606" y="369494"/>
                </a:cubicBezTo>
                <a:cubicBezTo>
                  <a:pt x="1639711" y="369659"/>
                  <a:pt x="1641754" y="369886"/>
                  <a:pt x="1643736" y="370175"/>
                </a:cubicBezTo>
                <a:cubicBezTo>
                  <a:pt x="1645717" y="370464"/>
                  <a:pt x="1647595" y="370815"/>
                  <a:pt x="1649370" y="371227"/>
                </a:cubicBezTo>
                <a:cubicBezTo>
                  <a:pt x="1651145" y="371640"/>
                  <a:pt x="1652651" y="372094"/>
                  <a:pt x="1653889" y="372590"/>
                </a:cubicBezTo>
                <a:lnTo>
                  <a:pt x="1653889" y="382496"/>
                </a:lnTo>
                <a:cubicBezTo>
                  <a:pt x="1651000" y="381340"/>
                  <a:pt x="1647719" y="380473"/>
                  <a:pt x="1644045" y="379895"/>
                </a:cubicBezTo>
                <a:cubicBezTo>
                  <a:pt x="1640372" y="379317"/>
                  <a:pt x="1636347" y="379028"/>
                  <a:pt x="1631972" y="379028"/>
                </a:cubicBezTo>
                <a:cubicBezTo>
                  <a:pt x="1627184" y="379028"/>
                  <a:pt x="1622912" y="379524"/>
                  <a:pt x="1619156" y="380514"/>
                </a:cubicBezTo>
                <a:cubicBezTo>
                  <a:pt x="1615400" y="381505"/>
                  <a:pt x="1612222" y="383280"/>
                  <a:pt x="1609622" y="385839"/>
                </a:cubicBezTo>
                <a:cubicBezTo>
                  <a:pt x="1607022" y="388398"/>
                  <a:pt x="1605040" y="391906"/>
                  <a:pt x="1603678" y="396364"/>
                </a:cubicBezTo>
                <a:cubicBezTo>
                  <a:pt x="1602316" y="400822"/>
                  <a:pt x="1601635" y="406518"/>
                  <a:pt x="1601635" y="413452"/>
                </a:cubicBezTo>
                <a:cubicBezTo>
                  <a:pt x="1601635" y="420799"/>
                  <a:pt x="1602275" y="426722"/>
                  <a:pt x="1603554" y="431221"/>
                </a:cubicBezTo>
                <a:cubicBezTo>
                  <a:pt x="1604834" y="435720"/>
                  <a:pt x="1606753" y="439207"/>
                  <a:pt x="1609312" y="441684"/>
                </a:cubicBezTo>
                <a:cubicBezTo>
                  <a:pt x="1611871" y="444160"/>
                  <a:pt x="1614988" y="445832"/>
                  <a:pt x="1618661" y="446699"/>
                </a:cubicBezTo>
                <a:cubicBezTo>
                  <a:pt x="1622335" y="447566"/>
                  <a:pt x="1626607" y="447999"/>
                  <a:pt x="1631477" y="447999"/>
                </a:cubicBezTo>
                <a:cubicBezTo>
                  <a:pt x="1633458" y="447999"/>
                  <a:pt x="1635790" y="447875"/>
                  <a:pt x="1638473" y="447627"/>
                </a:cubicBezTo>
                <a:cubicBezTo>
                  <a:pt x="1641156" y="447380"/>
                  <a:pt x="1643488" y="446967"/>
                  <a:pt x="1645469" y="446389"/>
                </a:cubicBezTo>
                <a:lnTo>
                  <a:pt x="1645469" y="419767"/>
                </a:lnTo>
                <a:lnTo>
                  <a:pt x="1628258" y="419767"/>
                </a:lnTo>
                <a:lnTo>
                  <a:pt x="1628258" y="410356"/>
                </a:lnTo>
                <a:lnTo>
                  <a:pt x="1656118" y="410356"/>
                </a:lnTo>
                <a:lnTo>
                  <a:pt x="1656118" y="454066"/>
                </a:lnTo>
                <a:cubicBezTo>
                  <a:pt x="1652981" y="455057"/>
                  <a:pt x="1649246" y="455903"/>
                  <a:pt x="1644912" y="456605"/>
                </a:cubicBezTo>
                <a:cubicBezTo>
                  <a:pt x="1640578" y="457306"/>
                  <a:pt x="1635687" y="457657"/>
                  <a:pt x="1630239" y="457657"/>
                </a:cubicBezTo>
                <a:cubicBezTo>
                  <a:pt x="1623965" y="457657"/>
                  <a:pt x="1618352" y="457038"/>
                  <a:pt x="1613398" y="455800"/>
                </a:cubicBezTo>
                <a:cubicBezTo>
                  <a:pt x="1608446" y="454562"/>
                  <a:pt x="1604235" y="452312"/>
                  <a:pt x="1600768" y="449051"/>
                </a:cubicBezTo>
                <a:cubicBezTo>
                  <a:pt x="1597301" y="445791"/>
                  <a:pt x="1594639" y="441292"/>
                  <a:pt x="1592782" y="435555"/>
                </a:cubicBezTo>
                <a:cubicBezTo>
                  <a:pt x="1590924" y="429817"/>
                  <a:pt x="1589996" y="422450"/>
                  <a:pt x="1589996" y="413452"/>
                </a:cubicBezTo>
                <a:cubicBezTo>
                  <a:pt x="1589996" y="405197"/>
                  <a:pt x="1590945" y="398242"/>
                  <a:pt x="1592844" y="392587"/>
                </a:cubicBezTo>
                <a:cubicBezTo>
                  <a:pt x="1594742" y="386933"/>
                  <a:pt x="1597466" y="382372"/>
                  <a:pt x="1601016" y="378905"/>
                </a:cubicBezTo>
                <a:cubicBezTo>
                  <a:pt x="1604566" y="375437"/>
                  <a:pt x="1608920" y="372961"/>
                  <a:pt x="1614080" y="371475"/>
                </a:cubicBezTo>
                <a:cubicBezTo>
                  <a:pt x="1619239" y="369989"/>
                  <a:pt x="1625038" y="369246"/>
                  <a:pt x="1631477" y="369246"/>
                </a:cubicBezTo>
                <a:close/>
                <a:moveTo>
                  <a:pt x="1522244" y="369246"/>
                </a:moveTo>
                <a:cubicBezTo>
                  <a:pt x="1528353" y="369246"/>
                  <a:pt x="1533719" y="369927"/>
                  <a:pt x="1538342" y="371289"/>
                </a:cubicBezTo>
                <a:cubicBezTo>
                  <a:pt x="1542964" y="372651"/>
                  <a:pt x="1546824" y="375025"/>
                  <a:pt x="1549919" y="378409"/>
                </a:cubicBezTo>
                <a:cubicBezTo>
                  <a:pt x="1553015" y="381794"/>
                  <a:pt x="1555347" y="386313"/>
                  <a:pt x="1556915" y="391968"/>
                </a:cubicBezTo>
                <a:cubicBezTo>
                  <a:pt x="1558484" y="397623"/>
                  <a:pt x="1559268" y="404784"/>
                  <a:pt x="1559268" y="413452"/>
                </a:cubicBezTo>
                <a:cubicBezTo>
                  <a:pt x="1559268" y="422120"/>
                  <a:pt x="1558484" y="429301"/>
                  <a:pt x="1556915" y="434997"/>
                </a:cubicBezTo>
                <a:cubicBezTo>
                  <a:pt x="1555347" y="440693"/>
                  <a:pt x="1553015" y="445213"/>
                  <a:pt x="1549919" y="448556"/>
                </a:cubicBezTo>
                <a:cubicBezTo>
                  <a:pt x="1546824" y="451899"/>
                  <a:pt x="1542964" y="454252"/>
                  <a:pt x="1538342" y="455614"/>
                </a:cubicBezTo>
                <a:cubicBezTo>
                  <a:pt x="1533719" y="456976"/>
                  <a:pt x="1528353" y="457657"/>
                  <a:pt x="1522244" y="457657"/>
                </a:cubicBezTo>
                <a:cubicBezTo>
                  <a:pt x="1516136" y="457657"/>
                  <a:pt x="1510791" y="456976"/>
                  <a:pt x="1506209" y="455614"/>
                </a:cubicBezTo>
                <a:cubicBezTo>
                  <a:pt x="1501627" y="454252"/>
                  <a:pt x="1497768" y="451899"/>
                  <a:pt x="1494631" y="448556"/>
                </a:cubicBezTo>
                <a:cubicBezTo>
                  <a:pt x="1491494" y="445213"/>
                  <a:pt x="1489142" y="440693"/>
                  <a:pt x="1487573" y="434997"/>
                </a:cubicBezTo>
                <a:cubicBezTo>
                  <a:pt x="1486005" y="429301"/>
                  <a:pt x="1485221" y="422120"/>
                  <a:pt x="1485221" y="413452"/>
                </a:cubicBezTo>
                <a:cubicBezTo>
                  <a:pt x="1485221" y="404784"/>
                  <a:pt x="1486005" y="397623"/>
                  <a:pt x="1487573" y="391968"/>
                </a:cubicBezTo>
                <a:cubicBezTo>
                  <a:pt x="1489142" y="386313"/>
                  <a:pt x="1491494" y="381794"/>
                  <a:pt x="1494631" y="378409"/>
                </a:cubicBezTo>
                <a:cubicBezTo>
                  <a:pt x="1497768" y="375025"/>
                  <a:pt x="1501627" y="372651"/>
                  <a:pt x="1506209" y="371289"/>
                </a:cubicBezTo>
                <a:cubicBezTo>
                  <a:pt x="1510791" y="369927"/>
                  <a:pt x="1516136" y="369246"/>
                  <a:pt x="1522244" y="369246"/>
                </a:cubicBezTo>
                <a:close/>
                <a:moveTo>
                  <a:pt x="1093619" y="369246"/>
                </a:moveTo>
                <a:cubicBezTo>
                  <a:pt x="1099728" y="369246"/>
                  <a:pt x="1105094" y="369927"/>
                  <a:pt x="1109717" y="371289"/>
                </a:cubicBezTo>
                <a:cubicBezTo>
                  <a:pt x="1114339" y="372651"/>
                  <a:pt x="1118199" y="375025"/>
                  <a:pt x="1121294" y="378409"/>
                </a:cubicBezTo>
                <a:cubicBezTo>
                  <a:pt x="1124390" y="381794"/>
                  <a:pt x="1126722" y="386313"/>
                  <a:pt x="1128290" y="391968"/>
                </a:cubicBezTo>
                <a:cubicBezTo>
                  <a:pt x="1129859" y="397623"/>
                  <a:pt x="1130643" y="404784"/>
                  <a:pt x="1130643" y="413452"/>
                </a:cubicBezTo>
                <a:cubicBezTo>
                  <a:pt x="1130643" y="422120"/>
                  <a:pt x="1129859" y="429301"/>
                  <a:pt x="1128290" y="434997"/>
                </a:cubicBezTo>
                <a:cubicBezTo>
                  <a:pt x="1126722" y="440693"/>
                  <a:pt x="1124390" y="445213"/>
                  <a:pt x="1121294" y="448556"/>
                </a:cubicBezTo>
                <a:cubicBezTo>
                  <a:pt x="1118199" y="451899"/>
                  <a:pt x="1114339" y="454252"/>
                  <a:pt x="1109717" y="455614"/>
                </a:cubicBezTo>
                <a:cubicBezTo>
                  <a:pt x="1105094" y="456976"/>
                  <a:pt x="1099728" y="457657"/>
                  <a:pt x="1093619" y="457657"/>
                </a:cubicBezTo>
                <a:cubicBezTo>
                  <a:pt x="1087511" y="457657"/>
                  <a:pt x="1082165" y="456976"/>
                  <a:pt x="1077584" y="455614"/>
                </a:cubicBezTo>
                <a:cubicBezTo>
                  <a:pt x="1073002" y="454252"/>
                  <a:pt x="1069143" y="451899"/>
                  <a:pt x="1066006" y="448556"/>
                </a:cubicBezTo>
                <a:cubicBezTo>
                  <a:pt x="1062869" y="445213"/>
                  <a:pt x="1060517" y="440693"/>
                  <a:pt x="1058948" y="434997"/>
                </a:cubicBezTo>
                <a:cubicBezTo>
                  <a:pt x="1057380" y="429301"/>
                  <a:pt x="1056596" y="422120"/>
                  <a:pt x="1056596" y="413452"/>
                </a:cubicBezTo>
                <a:cubicBezTo>
                  <a:pt x="1056596" y="404784"/>
                  <a:pt x="1057380" y="397623"/>
                  <a:pt x="1058948" y="391968"/>
                </a:cubicBezTo>
                <a:cubicBezTo>
                  <a:pt x="1060517" y="386313"/>
                  <a:pt x="1062869" y="381794"/>
                  <a:pt x="1066006" y="378409"/>
                </a:cubicBezTo>
                <a:cubicBezTo>
                  <a:pt x="1069143" y="375025"/>
                  <a:pt x="1073002" y="372651"/>
                  <a:pt x="1077584" y="371289"/>
                </a:cubicBezTo>
                <a:cubicBezTo>
                  <a:pt x="1082165" y="369927"/>
                  <a:pt x="1087511" y="369246"/>
                  <a:pt x="1093619" y="369246"/>
                </a:cubicBezTo>
                <a:close/>
                <a:moveTo>
                  <a:pt x="184597" y="178247"/>
                </a:moveTo>
                <a:lnTo>
                  <a:pt x="184597" y="300640"/>
                </a:lnTo>
                <a:lnTo>
                  <a:pt x="245794" y="300641"/>
                </a:lnTo>
                <a:cubicBezTo>
                  <a:pt x="279592" y="300641"/>
                  <a:pt x="306991" y="273242"/>
                  <a:pt x="306991" y="239444"/>
                </a:cubicBezTo>
                <a:cubicBezTo>
                  <a:pt x="306991" y="205646"/>
                  <a:pt x="279592" y="178247"/>
                  <a:pt x="245794" y="178247"/>
                </a:cubicBezTo>
                <a:close/>
                <a:moveTo>
                  <a:pt x="239444" y="83694"/>
                </a:moveTo>
                <a:lnTo>
                  <a:pt x="284145" y="131523"/>
                </a:lnTo>
                <a:lnTo>
                  <a:pt x="349575" y="129312"/>
                </a:lnTo>
                <a:lnTo>
                  <a:pt x="347364" y="194742"/>
                </a:lnTo>
                <a:lnTo>
                  <a:pt x="395193" y="239444"/>
                </a:lnTo>
                <a:lnTo>
                  <a:pt x="347364" y="284145"/>
                </a:lnTo>
                <a:lnTo>
                  <a:pt x="349575" y="349575"/>
                </a:lnTo>
                <a:lnTo>
                  <a:pt x="284145" y="347364"/>
                </a:lnTo>
                <a:lnTo>
                  <a:pt x="239444" y="395193"/>
                </a:lnTo>
                <a:lnTo>
                  <a:pt x="194742" y="347364"/>
                </a:lnTo>
                <a:lnTo>
                  <a:pt x="129312" y="349575"/>
                </a:lnTo>
                <a:lnTo>
                  <a:pt x="131523" y="284145"/>
                </a:lnTo>
                <a:lnTo>
                  <a:pt x="83694" y="239444"/>
                </a:lnTo>
                <a:lnTo>
                  <a:pt x="131523" y="194742"/>
                </a:lnTo>
                <a:lnTo>
                  <a:pt x="129312" y="129312"/>
                </a:lnTo>
                <a:lnTo>
                  <a:pt x="194742" y="131523"/>
                </a:lnTo>
                <a:close/>
                <a:moveTo>
                  <a:pt x="2066246" y="48339"/>
                </a:moveTo>
                <a:cubicBezTo>
                  <a:pt x="2055476" y="48339"/>
                  <a:pt x="2046637" y="49762"/>
                  <a:pt x="2039728" y="52606"/>
                </a:cubicBezTo>
                <a:cubicBezTo>
                  <a:pt x="2032819" y="55451"/>
                  <a:pt x="2027434" y="59922"/>
                  <a:pt x="2023574" y="66018"/>
                </a:cubicBezTo>
                <a:cubicBezTo>
                  <a:pt x="2019713" y="72114"/>
                  <a:pt x="2017071" y="79988"/>
                  <a:pt x="2015649" y="89640"/>
                </a:cubicBezTo>
                <a:cubicBezTo>
                  <a:pt x="2014226" y="99292"/>
                  <a:pt x="2013515" y="110823"/>
                  <a:pt x="2013515" y="124234"/>
                </a:cubicBezTo>
                <a:cubicBezTo>
                  <a:pt x="2013515" y="138052"/>
                  <a:pt x="2014226" y="149736"/>
                  <a:pt x="2015649" y="159286"/>
                </a:cubicBezTo>
                <a:cubicBezTo>
                  <a:pt x="2017071" y="168837"/>
                  <a:pt x="2019713" y="176558"/>
                  <a:pt x="2023574" y="182451"/>
                </a:cubicBezTo>
                <a:cubicBezTo>
                  <a:pt x="2027434" y="188344"/>
                  <a:pt x="2032819" y="192662"/>
                  <a:pt x="2039728" y="195405"/>
                </a:cubicBezTo>
                <a:cubicBezTo>
                  <a:pt x="2046637" y="198148"/>
                  <a:pt x="2055476" y="199520"/>
                  <a:pt x="2066246" y="199520"/>
                </a:cubicBezTo>
                <a:cubicBezTo>
                  <a:pt x="2077015" y="199520"/>
                  <a:pt x="2085804" y="198148"/>
                  <a:pt x="2092611" y="195405"/>
                </a:cubicBezTo>
                <a:cubicBezTo>
                  <a:pt x="2099418" y="192662"/>
                  <a:pt x="2104752" y="188344"/>
                  <a:pt x="2108613" y="182451"/>
                </a:cubicBezTo>
                <a:cubicBezTo>
                  <a:pt x="2112474" y="176558"/>
                  <a:pt x="2115115" y="168837"/>
                  <a:pt x="2116538" y="159286"/>
                </a:cubicBezTo>
                <a:cubicBezTo>
                  <a:pt x="2117960" y="149736"/>
                  <a:pt x="2118671" y="138052"/>
                  <a:pt x="2118671" y="124234"/>
                </a:cubicBezTo>
                <a:cubicBezTo>
                  <a:pt x="2118671" y="110823"/>
                  <a:pt x="2117960" y="99292"/>
                  <a:pt x="2116538" y="89640"/>
                </a:cubicBezTo>
                <a:cubicBezTo>
                  <a:pt x="2115115" y="79988"/>
                  <a:pt x="2112474" y="72114"/>
                  <a:pt x="2108613" y="66018"/>
                </a:cubicBezTo>
                <a:cubicBezTo>
                  <a:pt x="2104752" y="59922"/>
                  <a:pt x="2099418" y="55451"/>
                  <a:pt x="2092611" y="52606"/>
                </a:cubicBezTo>
                <a:cubicBezTo>
                  <a:pt x="2085804" y="49762"/>
                  <a:pt x="2077015" y="48339"/>
                  <a:pt x="2066246" y="48339"/>
                </a:cubicBezTo>
                <a:close/>
                <a:moveTo>
                  <a:pt x="1561421" y="48339"/>
                </a:moveTo>
                <a:cubicBezTo>
                  <a:pt x="1550651" y="48339"/>
                  <a:pt x="1541812" y="49762"/>
                  <a:pt x="1534903" y="52606"/>
                </a:cubicBezTo>
                <a:cubicBezTo>
                  <a:pt x="1527994" y="55451"/>
                  <a:pt x="1522609" y="59922"/>
                  <a:pt x="1518749" y="66018"/>
                </a:cubicBezTo>
                <a:cubicBezTo>
                  <a:pt x="1514888" y="72114"/>
                  <a:pt x="1512246" y="79988"/>
                  <a:pt x="1510824" y="89640"/>
                </a:cubicBezTo>
                <a:cubicBezTo>
                  <a:pt x="1509401" y="99292"/>
                  <a:pt x="1508690" y="110823"/>
                  <a:pt x="1508690" y="124234"/>
                </a:cubicBezTo>
                <a:cubicBezTo>
                  <a:pt x="1508690" y="138052"/>
                  <a:pt x="1509401" y="149736"/>
                  <a:pt x="1510824" y="159286"/>
                </a:cubicBezTo>
                <a:cubicBezTo>
                  <a:pt x="1512246" y="168837"/>
                  <a:pt x="1514888" y="176558"/>
                  <a:pt x="1518749" y="182451"/>
                </a:cubicBezTo>
                <a:cubicBezTo>
                  <a:pt x="1522609" y="188344"/>
                  <a:pt x="1527994" y="192662"/>
                  <a:pt x="1534903" y="195405"/>
                </a:cubicBezTo>
                <a:cubicBezTo>
                  <a:pt x="1541812" y="198148"/>
                  <a:pt x="1550651" y="199520"/>
                  <a:pt x="1561421" y="199520"/>
                </a:cubicBezTo>
                <a:cubicBezTo>
                  <a:pt x="1572190" y="199520"/>
                  <a:pt x="1580979" y="198148"/>
                  <a:pt x="1587786" y="195405"/>
                </a:cubicBezTo>
                <a:cubicBezTo>
                  <a:pt x="1594593" y="192662"/>
                  <a:pt x="1599927" y="188344"/>
                  <a:pt x="1603788" y="182451"/>
                </a:cubicBezTo>
                <a:cubicBezTo>
                  <a:pt x="1607649" y="176558"/>
                  <a:pt x="1610290" y="168837"/>
                  <a:pt x="1611713" y="159286"/>
                </a:cubicBezTo>
                <a:cubicBezTo>
                  <a:pt x="1613135" y="149736"/>
                  <a:pt x="1613846" y="138052"/>
                  <a:pt x="1613846" y="124234"/>
                </a:cubicBezTo>
                <a:cubicBezTo>
                  <a:pt x="1613846" y="110823"/>
                  <a:pt x="1613135" y="99292"/>
                  <a:pt x="1611713" y="89640"/>
                </a:cubicBezTo>
                <a:cubicBezTo>
                  <a:pt x="1610290" y="79988"/>
                  <a:pt x="1607649" y="72114"/>
                  <a:pt x="1603788" y="66018"/>
                </a:cubicBezTo>
                <a:cubicBezTo>
                  <a:pt x="1599927" y="59922"/>
                  <a:pt x="1594593" y="55451"/>
                  <a:pt x="1587786" y="52606"/>
                </a:cubicBezTo>
                <a:cubicBezTo>
                  <a:pt x="1580979" y="49762"/>
                  <a:pt x="1572190" y="48339"/>
                  <a:pt x="1561421" y="48339"/>
                </a:cubicBezTo>
                <a:close/>
                <a:moveTo>
                  <a:pt x="239443" y="26641"/>
                </a:moveTo>
                <a:cubicBezTo>
                  <a:pt x="121915" y="26641"/>
                  <a:pt x="26640" y="121916"/>
                  <a:pt x="26640" y="239444"/>
                </a:cubicBezTo>
                <a:cubicBezTo>
                  <a:pt x="26640" y="356972"/>
                  <a:pt x="121915" y="452247"/>
                  <a:pt x="239443" y="452247"/>
                </a:cubicBezTo>
                <a:cubicBezTo>
                  <a:pt x="356971" y="452247"/>
                  <a:pt x="452246" y="356972"/>
                  <a:pt x="452246" y="239444"/>
                </a:cubicBezTo>
                <a:cubicBezTo>
                  <a:pt x="452246" y="121916"/>
                  <a:pt x="356971" y="26641"/>
                  <a:pt x="239443" y="26641"/>
                </a:cubicBezTo>
                <a:close/>
                <a:moveTo>
                  <a:pt x="1282224" y="18469"/>
                </a:moveTo>
                <a:lnTo>
                  <a:pt x="1322153" y="18469"/>
                </a:lnTo>
                <a:lnTo>
                  <a:pt x="1322153" y="194948"/>
                </a:lnTo>
                <a:lnTo>
                  <a:pt x="1409021" y="194948"/>
                </a:lnTo>
                <a:lnTo>
                  <a:pt x="1409021" y="230000"/>
                </a:lnTo>
                <a:lnTo>
                  <a:pt x="1282224" y="230000"/>
                </a:lnTo>
                <a:close/>
                <a:moveTo>
                  <a:pt x="1082199" y="18469"/>
                </a:moveTo>
                <a:lnTo>
                  <a:pt x="1207472" y="18469"/>
                </a:lnTo>
                <a:lnTo>
                  <a:pt x="1207472" y="53216"/>
                </a:lnTo>
                <a:lnTo>
                  <a:pt x="1122128" y="53216"/>
                </a:lnTo>
                <a:lnTo>
                  <a:pt x="1122128" y="104422"/>
                </a:lnTo>
                <a:lnTo>
                  <a:pt x="1201376" y="104422"/>
                </a:lnTo>
                <a:lnTo>
                  <a:pt x="1201376" y="137646"/>
                </a:lnTo>
                <a:lnTo>
                  <a:pt x="1122128" y="137646"/>
                </a:lnTo>
                <a:lnTo>
                  <a:pt x="1122128" y="194948"/>
                </a:lnTo>
                <a:lnTo>
                  <a:pt x="1212958" y="194948"/>
                </a:lnTo>
                <a:lnTo>
                  <a:pt x="1212958" y="230000"/>
                </a:lnTo>
                <a:lnTo>
                  <a:pt x="1082199" y="230000"/>
                </a:lnTo>
                <a:close/>
                <a:moveTo>
                  <a:pt x="825024" y="18469"/>
                </a:moveTo>
                <a:lnTo>
                  <a:pt x="864953" y="18469"/>
                </a:lnTo>
                <a:lnTo>
                  <a:pt x="864953" y="100155"/>
                </a:lnTo>
                <a:lnTo>
                  <a:pt x="955478" y="100155"/>
                </a:lnTo>
                <a:lnTo>
                  <a:pt x="955478" y="18469"/>
                </a:lnTo>
                <a:lnTo>
                  <a:pt x="995407" y="18469"/>
                </a:lnTo>
                <a:lnTo>
                  <a:pt x="995407" y="230000"/>
                </a:lnTo>
                <a:lnTo>
                  <a:pt x="955478" y="230000"/>
                </a:lnTo>
                <a:lnTo>
                  <a:pt x="955478" y="133378"/>
                </a:lnTo>
                <a:lnTo>
                  <a:pt x="864953" y="133378"/>
                </a:lnTo>
                <a:lnTo>
                  <a:pt x="864953" y="230000"/>
                </a:lnTo>
                <a:lnTo>
                  <a:pt x="825024" y="230000"/>
                </a:lnTo>
                <a:close/>
                <a:moveTo>
                  <a:pt x="615017" y="18469"/>
                </a:moveTo>
                <a:lnTo>
                  <a:pt x="769855" y="18469"/>
                </a:lnTo>
                <a:lnTo>
                  <a:pt x="769855" y="53521"/>
                </a:lnTo>
                <a:lnTo>
                  <a:pt x="712248" y="53521"/>
                </a:lnTo>
                <a:lnTo>
                  <a:pt x="712248" y="230000"/>
                </a:lnTo>
                <a:lnTo>
                  <a:pt x="672319" y="230000"/>
                </a:lnTo>
                <a:lnTo>
                  <a:pt x="672319" y="53521"/>
                </a:lnTo>
                <a:lnTo>
                  <a:pt x="615017" y="53521"/>
                </a:lnTo>
                <a:close/>
                <a:moveTo>
                  <a:pt x="2066246" y="15421"/>
                </a:moveTo>
                <a:cubicBezTo>
                  <a:pt x="2081486" y="15421"/>
                  <a:pt x="2094948" y="17097"/>
                  <a:pt x="2106632" y="20450"/>
                </a:cubicBezTo>
                <a:cubicBezTo>
                  <a:pt x="2118316" y="23803"/>
                  <a:pt x="2128171" y="29594"/>
                  <a:pt x="2136197" y="37824"/>
                </a:cubicBezTo>
                <a:cubicBezTo>
                  <a:pt x="2144224" y="46053"/>
                  <a:pt x="2150269" y="57178"/>
                  <a:pt x="2154333" y="71199"/>
                </a:cubicBezTo>
                <a:cubicBezTo>
                  <a:pt x="2158397" y="85220"/>
                  <a:pt x="2160429" y="102898"/>
                  <a:pt x="2160429" y="124234"/>
                </a:cubicBezTo>
                <a:cubicBezTo>
                  <a:pt x="2160429" y="145774"/>
                  <a:pt x="2158397" y="163554"/>
                  <a:pt x="2154333" y="177574"/>
                </a:cubicBezTo>
                <a:cubicBezTo>
                  <a:pt x="2150269" y="191595"/>
                  <a:pt x="2144224" y="202720"/>
                  <a:pt x="2136197" y="210950"/>
                </a:cubicBezTo>
                <a:cubicBezTo>
                  <a:pt x="2128171" y="219180"/>
                  <a:pt x="2118316" y="224920"/>
                  <a:pt x="2106632" y="228171"/>
                </a:cubicBezTo>
                <a:cubicBezTo>
                  <a:pt x="2094948" y="231422"/>
                  <a:pt x="2081486" y="233048"/>
                  <a:pt x="2066246" y="233048"/>
                </a:cubicBezTo>
                <a:cubicBezTo>
                  <a:pt x="2051006" y="233048"/>
                  <a:pt x="2037493" y="231422"/>
                  <a:pt x="2025707" y="228171"/>
                </a:cubicBezTo>
                <a:cubicBezTo>
                  <a:pt x="2013922" y="224920"/>
                  <a:pt x="2004066" y="219180"/>
                  <a:pt x="1996142" y="210950"/>
                </a:cubicBezTo>
                <a:cubicBezTo>
                  <a:pt x="1988217" y="202720"/>
                  <a:pt x="1982172" y="191595"/>
                  <a:pt x="1978006" y="177574"/>
                </a:cubicBezTo>
                <a:cubicBezTo>
                  <a:pt x="1973840" y="163554"/>
                  <a:pt x="1971758" y="145774"/>
                  <a:pt x="1971758" y="124234"/>
                </a:cubicBezTo>
                <a:cubicBezTo>
                  <a:pt x="1971758" y="102898"/>
                  <a:pt x="1973840" y="85220"/>
                  <a:pt x="1978006" y="71199"/>
                </a:cubicBezTo>
                <a:cubicBezTo>
                  <a:pt x="1982172" y="57178"/>
                  <a:pt x="1988217" y="46053"/>
                  <a:pt x="1996142" y="37824"/>
                </a:cubicBezTo>
                <a:cubicBezTo>
                  <a:pt x="2004066" y="29594"/>
                  <a:pt x="2013922" y="23803"/>
                  <a:pt x="2025707" y="20450"/>
                </a:cubicBezTo>
                <a:cubicBezTo>
                  <a:pt x="2037493" y="17097"/>
                  <a:pt x="2051006" y="15421"/>
                  <a:pt x="2066246" y="15421"/>
                </a:cubicBezTo>
                <a:close/>
                <a:moveTo>
                  <a:pt x="1838179" y="15421"/>
                </a:moveTo>
                <a:cubicBezTo>
                  <a:pt x="1843056" y="15421"/>
                  <a:pt x="1848136" y="15624"/>
                  <a:pt x="1853419" y="16030"/>
                </a:cubicBezTo>
                <a:cubicBezTo>
                  <a:pt x="1858702" y="16437"/>
                  <a:pt x="1863884" y="16945"/>
                  <a:pt x="1868964" y="17554"/>
                </a:cubicBezTo>
                <a:cubicBezTo>
                  <a:pt x="1874044" y="18164"/>
                  <a:pt x="1878768" y="18926"/>
                  <a:pt x="1883137" y="19840"/>
                </a:cubicBezTo>
                <a:cubicBezTo>
                  <a:pt x="1887506" y="20755"/>
                  <a:pt x="1891214" y="21822"/>
                  <a:pt x="1894262" y="23041"/>
                </a:cubicBezTo>
                <a:lnTo>
                  <a:pt x="1894262" y="58398"/>
                </a:lnTo>
                <a:cubicBezTo>
                  <a:pt x="1886541" y="55553"/>
                  <a:pt x="1878159" y="53419"/>
                  <a:pt x="1869116" y="51997"/>
                </a:cubicBezTo>
                <a:cubicBezTo>
                  <a:pt x="1860074" y="50574"/>
                  <a:pt x="1850676" y="49863"/>
                  <a:pt x="1840922" y="49863"/>
                </a:cubicBezTo>
                <a:cubicBezTo>
                  <a:pt x="1830153" y="49863"/>
                  <a:pt x="1820755" y="50981"/>
                  <a:pt x="1812728" y="53216"/>
                </a:cubicBezTo>
                <a:cubicBezTo>
                  <a:pt x="1804702" y="55451"/>
                  <a:pt x="1797996" y="59414"/>
                  <a:pt x="1792611" y="65103"/>
                </a:cubicBezTo>
                <a:cubicBezTo>
                  <a:pt x="1787227" y="70793"/>
                  <a:pt x="1783213" y="78413"/>
                  <a:pt x="1780572" y="87963"/>
                </a:cubicBezTo>
                <a:cubicBezTo>
                  <a:pt x="1777930" y="97514"/>
                  <a:pt x="1776609" y="109604"/>
                  <a:pt x="1776609" y="124234"/>
                </a:cubicBezTo>
                <a:cubicBezTo>
                  <a:pt x="1776609" y="139678"/>
                  <a:pt x="1777829" y="152276"/>
                  <a:pt x="1780267" y="162030"/>
                </a:cubicBezTo>
                <a:cubicBezTo>
                  <a:pt x="1782705" y="171783"/>
                  <a:pt x="1786465" y="179403"/>
                  <a:pt x="1791545" y="184890"/>
                </a:cubicBezTo>
                <a:cubicBezTo>
                  <a:pt x="1796625" y="190376"/>
                  <a:pt x="1803076" y="194135"/>
                  <a:pt x="1810899" y="196167"/>
                </a:cubicBezTo>
                <a:cubicBezTo>
                  <a:pt x="1818723" y="198199"/>
                  <a:pt x="1828121" y="199215"/>
                  <a:pt x="1839093" y="199215"/>
                </a:cubicBezTo>
                <a:cubicBezTo>
                  <a:pt x="1843767" y="199215"/>
                  <a:pt x="1848390" y="199063"/>
                  <a:pt x="1852962" y="198758"/>
                </a:cubicBezTo>
                <a:cubicBezTo>
                  <a:pt x="1857534" y="198453"/>
                  <a:pt x="1861750" y="197793"/>
                  <a:pt x="1865611" y="196777"/>
                </a:cubicBezTo>
                <a:lnTo>
                  <a:pt x="1865611" y="144351"/>
                </a:lnTo>
                <a:lnTo>
                  <a:pt x="1827511" y="144351"/>
                </a:lnTo>
                <a:lnTo>
                  <a:pt x="1827511" y="110823"/>
                </a:lnTo>
                <a:lnTo>
                  <a:pt x="1903101" y="110823"/>
                </a:lnTo>
                <a:lnTo>
                  <a:pt x="1903101" y="223904"/>
                </a:lnTo>
                <a:cubicBezTo>
                  <a:pt x="1895177" y="226342"/>
                  <a:pt x="1885321" y="228476"/>
                  <a:pt x="1873536" y="230305"/>
                </a:cubicBezTo>
                <a:cubicBezTo>
                  <a:pt x="1861750" y="232134"/>
                  <a:pt x="1849253" y="233048"/>
                  <a:pt x="1836045" y="233048"/>
                </a:cubicBezTo>
                <a:cubicBezTo>
                  <a:pt x="1819993" y="233048"/>
                  <a:pt x="1805667" y="231524"/>
                  <a:pt x="1793069" y="228476"/>
                </a:cubicBezTo>
                <a:cubicBezTo>
                  <a:pt x="1780470" y="225428"/>
                  <a:pt x="1769751" y="219891"/>
                  <a:pt x="1760912" y="211864"/>
                </a:cubicBezTo>
                <a:cubicBezTo>
                  <a:pt x="1752073" y="203838"/>
                  <a:pt x="1745317" y="192764"/>
                  <a:pt x="1740643" y="178641"/>
                </a:cubicBezTo>
                <a:cubicBezTo>
                  <a:pt x="1735969" y="164519"/>
                  <a:pt x="1733633" y="146383"/>
                  <a:pt x="1733633" y="124234"/>
                </a:cubicBezTo>
                <a:cubicBezTo>
                  <a:pt x="1733633" y="103914"/>
                  <a:pt x="1736020" y="86795"/>
                  <a:pt x="1740795" y="72876"/>
                </a:cubicBezTo>
                <a:cubicBezTo>
                  <a:pt x="1745571" y="58956"/>
                  <a:pt x="1752479" y="47730"/>
                  <a:pt x="1761522" y="39195"/>
                </a:cubicBezTo>
                <a:cubicBezTo>
                  <a:pt x="1770564" y="30661"/>
                  <a:pt x="1781537" y="24565"/>
                  <a:pt x="1794440" y="20907"/>
                </a:cubicBezTo>
                <a:cubicBezTo>
                  <a:pt x="1807343" y="17250"/>
                  <a:pt x="1821923" y="15421"/>
                  <a:pt x="1838179" y="15421"/>
                </a:cubicBezTo>
                <a:close/>
                <a:moveTo>
                  <a:pt x="1561421" y="15421"/>
                </a:moveTo>
                <a:cubicBezTo>
                  <a:pt x="1576661" y="15421"/>
                  <a:pt x="1590123" y="17097"/>
                  <a:pt x="1601807" y="20450"/>
                </a:cubicBezTo>
                <a:cubicBezTo>
                  <a:pt x="1613491" y="23803"/>
                  <a:pt x="1623346" y="29594"/>
                  <a:pt x="1631372" y="37824"/>
                </a:cubicBezTo>
                <a:cubicBezTo>
                  <a:pt x="1639399" y="46053"/>
                  <a:pt x="1645444" y="57178"/>
                  <a:pt x="1649508" y="71199"/>
                </a:cubicBezTo>
                <a:cubicBezTo>
                  <a:pt x="1653572" y="85220"/>
                  <a:pt x="1655604" y="102898"/>
                  <a:pt x="1655604" y="124234"/>
                </a:cubicBezTo>
                <a:cubicBezTo>
                  <a:pt x="1655604" y="145774"/>
                  <a:pt x="1653572" y="163554"/>
                  <a:pt x="1649508" y="177574"/>
                </a:cubicBezTo>
                <a:cubicBezTo>
                  <a:pt x="1645444" y="191595"/>
                  <a:pt x="1639399" y="202720"/>
                  <a:pt x="1631372" y="210950"/>
                </a:cubicBezTo>
                <a:cubicBezTo>
                  <a:pt x="1623346" y="219180"/>
                  <a:pt x="1613491" y="224920"/>
                  <a:pt x="1601807" y="228171"/>
                </a:cubicBezTo>
                <a:cubicBezTo>
                  <a:pt x="1590123" y="231422"/>
                  <a:pt x="1576661" y="233048"/>
                  <a:pt x="1561421" y="233048"/>
                </a:cubicBezTo>
                <a:cubicBezTo>
                  <a:pt x="1546181" y="233048"/>
                  <a:pt x="1532668" y="231422"/>
                  <a:pt x="1520882" y="228171"/>
                </a:cubicBezTo>
                <a:cubicBezTo>
                  <a:pt x="1509097" y="224920"/>
                  <a:pt x="1499241" y="219180"/>
                  <a:pt x="1491317" y="210950"/>
                </a:cubicBezTo>
                <a:cubicBezTo>
                  <a:pt x="1483392" y="202720"/>
                  <a:pt x="1477347" y="191595"/>
                  <a:pt x="1473181" y="177574"/>
                </a:cubicBezTo>
                <a:cubicBezTo>
                  <a:pt x="1469015" y="163554"/>
                  <a:pt x="1466933" y="145774"/>
                  <a:pt x="1466933" y="124234"/>
                </a:cubicBezTo>
                <a:cubicBezTo>
                  <a:pt x="1466933" y="102898"/>
                  <a:pt x="1469015" y="85220"/>
                  <a:pt x="1473181" y="71199"/>
                </a:cubicBezTo>
                <a:cubicBezTo>
                  <a:pt x="1477347" y="57178"/>
                  <a:pt x="1483392" y="46053"/>
                  <a:pt x="1491317" y="37824"/>
                </a:cubicBezTo>
                <a:cubicBezTo>
                  <a:pt x="1499241" y="29594"/>
                  <a:pt x="1509097" y="23803"/>
                  <a:pt x="1520882" y="20450"/>
                </a:cubicBezTo>
                <a:cubicBezTo>
                  <a:pt x="1532668" y="17097"/>
                  <a:pt x="1546181" y="15421"/>
                  <a:pt x="1561421" y="15421"/>
                </a:cubicBezTo>
                <a:close/>
                <a:moveTo>
                  <a:pt x="239444" y="0"/>
                </a:moveTo>
                <a:cubicBezTo>
                  <a:pt x="371685" y="0"/>
                  <a:pt x="478888" y="107203"/>
                  <a:pt x="478888" y="239444"/>
                </a:cubicBezTo>
                <a:cubicBezTo>
                  <a:pt x="478888" y="371685"/>
                  <a:pt x="371685" y="478888"/>
                  <a:pt x="239444" y="478888"/>
                </a:cubicBezTo>
                <a:cubicBezTo>
                  <a:pt x="107203" y="478888"/>
                  <a:pt x="0" y="371685"/>
                  <a:pt x="0" y="239444"/>
                </a:cubicBezTo>
                <a:cubicBezTo>
                  <a:pt x="0" y="107203"/>
                  <a:pt x="107203" y="0"/>
                  <a:pt x="2394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sp>
        <p:nvSpPr>
          <p:cNvPr id="56" name="矩形 55"/>
          <p:cNvSpPr/>
          <p:nvPr userDrawn="1"/>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形状 60"/>
          <p:cNvSpPr/>
          <p:nvPr userDrawn="1"/>
        </p:nvSpPr>
        <p:spPr>
          <a:xfrm>
            <a:off x="7753349" y="0"/>
            <a:ext cx="4438651" cy="6858000"/>
          </a:xfrm>
          <a:custGeom>
            <a:avLst/>
            <a:gdLst>
              <a:gd name="connsiteX0" fmla="*/ 2638341 w 4438651"/>
              <a:gd name="connsiteY0" fmla="*/ 0 h 6858000"/>
              <a:gd name="connsiteX1" fmla="*/ 4438651 w 4438651"/>
              <a:gd name="connsiteY1" fmla="*/ 0 h 6858000"/>
              <a:gd name="connsiteX2" fmla="*/ 4438651 w 4438651"/>
              <a:gd name="connsiteY2" fmla="*/ 6858000 h 6858000"/>
              <a:gd name="connsiteX3" fmla="*/ 0 w 443865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38651" h="6858000">
                <a:moveTo>
                  <a:pt x="2638341" y="0"/>
                </a:moveTo>
                <a:lnTo>
                  <a:pt x="4438651" y="0"/>
                </a:lnTo>
                <a:lnTo>
                  <a:pt x="4438651" y="6858000"/>
                </a:lnTo>
                <a:lnTo>
                  <a:pt x="0" y="6858000"/>
                </a:lnTo>
                <a:close/>
              </a:path>
            </a:pathLst>
          </a:cu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3" name="图片 2" descr="蓝色的高楼&#10;&#10;描述已自动生成"/>
          <p:cNvPicPr>
            <a:picLocks noChangeAspect="1"/>
          </p:cNvPicPr>
          <p:nvPr userDrawn="1"/>
        </p:nvPicPr>
        <p:blipFill rotWithShape="1">
          <a:blip r:embed="rId2" cstate="screen"/>
          <a:srcRect l="14546" t="16504" r="5672"/>
          <a:stretch>
            <a:fillRect/>
          </a:stretch>
        </p:blipFill>
        <p:spPr>
          <a:xfrm flipH="1">
            <a:off x="5504726" y="0"/>
            <a:ext cx="6687274"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文 01">
    <p:spTree>
      <p:nvGrpSpPr>
        <p:cNvPr id="1" name=""/>
        <p:cNvGrpSpPr/>
        <p:nvPr/>
      </p:nvGrpSpPr>
      <p:grpSpPr>
        <a:xfrm>
          <a:off x="0" y="0"/>
          <a:ext cx="0" cy="0"/>
          <a:chOff x="0" y="0"/>
          <a:chExt cx="0" cy="0"/>
        </a:xfrm>
      </p:grpSpPr>
      <p:sp>
        <p:nvSpPr>
          <p:cNvPr id="58" name="矩形 57"/>
          <p:cNvSpPr/>
          <p:nvPr userDrawn="1"/>
        </p:nvSpPr>
        <p:spPr>
          <a:xfrm>
            <a:off x="-1" y="6438901"/>
            <a:ext cx="12192001" cy="419100"/>
          </a:xfrm>
          <a:prstGeom prst="rect">
            <a:avLst/>
          </a:prstGeom>
          <a:blipFill>
            <a:blip r:embed="rId2" cstate="screen">
              <a:duotone>
                <a:prstClr val="black"/>
                <a:schemeClr val="accent1">
                  <a:tint val="45000"/>
                  <a:satMod val="400000"/>
                </a:schemeClr>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812800"/>
            <a:ext cx="1151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标题 53"/>
          <p:cNvSpPr>
            <a:spLocks noGrp="1"/>
          </p:cNvSpPr>
          <p:nvPr userDrawn="1">
            <p:ph type="title" hasCustomPrompt="1"/>
          </p:nvPr>
        </p:nvSpPr>
        <p:spPr>
          <a:xfrm>
            <a:off x="942664" y="203792"/>
            <a:ext cx="7282912" cy="523220"/>
          </a:xfrm>
        </p:spPr>
        <p:txBody>
          <a:bodyPr bIns="0" anchor="b" anchorCtr="0">
            <a:normAutofit/>
          </a:bodyPr>
          <a:lstStyle>
            <a:lvl1pPr>
              <a:defRPr lang="zh-CN" altLang="en-US" sz="2800" b="1" kern="1200" spc="100" baseline="0" dirty="0">
                <a:solidFill>
                  <a:schemeClr val="accent1">
                    <a:lumMod val="75000"/>
                  </a:schemeClr>
                </a:solidFill>
                <a:latin typeface="+mj-ea"/>
                <a:ea typeface="+mj-ea"/>
                <a:cs typeface="+mn-cs"/>
              </a:defRPr>
            </a:lvl1pPr>
          </a:lstStyle>
          <a:p>
            <a:r>
              <a:rPr lang="zh-CN" altLang="en-US" dirty="0"/>
              <a:t>单击此处输入标题</a:t>
            </a:r>
            <a:endParaRPr lang="zh-CN" altLang="en-US" dirty="0"/>
          </a:p>
        </p:txBody>
      </p:sp>
      <p:sp>
        <p:nvSpPr>
          <p:cNvPr id="5" name="矩形 4"/>
          <p:cNvSpPr/>
          <p:nvPr userDrawn="1"/>
        </p:nvSpPr>
        <p:spPr>
          <a:xfrm>
            <a:off x="0" y="203792"/>
            <a:ext cx="931785" cy="5688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userDrawn="1"/>
        </p:nvSpPr>
        <p:spPr>
          <a:xfrm>
            <a:off x="660400" y="1899000"/>
            <a:ext cx="10858500" cy="3060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00" tIns="36000" rIns="540000" bIns="36000" rtlCol="0" anchor="ctr"/>
          <a:lstStyle/>
          <a:p>
            <a:pPr indent="457200" algn="just">
              <a:lnSpc>
                <a:spcPct val="150000"/>
              </a:lnSpc>
            </a:pPr>
            <a:endParaRPr lang="zh-CN" altLang="en-US" spc="100" dirty="0">
              <a:solidFill>
                <a:schemeClr val="tx1">
                  <a:lumMod val="65000"/>
                  <a:lumOff val="35000"/>
                </a:schemeClr>
              </a:solidFill>
            </a:endParaRPr>
          </a:p>
        </p:txBody>
      </p:sp>
      <p:sp>
        <p:nvSpPr>
          <p:cNvPr id="53" name="图片占位符 57"/>
          <p:cNvSpPr>
            <a:spLocks noGrp="1"/>
          </p:cNvSpPr>
          <p:nvPr>
            <p:ph type="pic" sz="quarter" idx="13"/>
          </p:nvPr>
        </p:nvSpPr>
        <p:spPr>
          <a:xfrm>
            <a:off x="660400" y="1752600"/>
            <a:ext cx="3352800" cy="3352800"/>
          </a:xfrm>
          <a:custGeom>
            <a:avLst/>
            <a:gdLst>
              <a:gd name="connsiteX0" fmla="*/ 139711 w 3352800"/>
              <a:gd name="connsiteY0" fmla="*/ 0 h 3352800"/>
              <a:gd name="connsiteX1" fmla="*/ 3213089 w 3352800"/>
              <a:gd name="connsiteY1" fmla="*/ 0 h 3352800"/>
              <a:gd name="connsiteX2" fmla="*/ 3352800 w 3352800"/>
              <a:gd name="connsiteY2" fmla="*/ 139711 h 3352800"/>
              <a:gd name="connsiteX3" fmla="*/ 3352800 w 3352800"/>
              <a:gd name="connsiteY3" fmla="*/ 3213089 h 3352800"/>
              <a:gd name="connsiteX4" fmla="*/ 3213089 w 3352800"/>
              <a:gd name="connsiteY4" fmla="*/ 3352800 h 3352800"/>
              <a:gd name="connsiteX5" fmla="*/ 139711 w 3352800"/>
              <a:gd name="connsiteY5" fmla="*/ 3352800 h 3352800"/>
              <a:gd name="connsiteX6" fmla="*/ 0 w 3352800"/>
              <a:gd name="connsiteY6" fmla="*/ 3213089 h 3352800"/>
              <a:gd name="connsiteX7" fmla="*/ 0 w 3352800"/>
              <a:gd name="connsiteY7" fmla="*/ 139711 h 3352800"/>
              <a:gd name="connsiteX8" fmla="*/ 139711 w 3352800"/>
              <a:gd name="connsiteY8" fmla="*/ 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2800" h="3352800">
                <a:moveTo>
                  <a:pt x="139711" y="0"/>
                </a:moveTo>
                <a:lnTo>
                  <a:pt x="3213089" y="0"/>
                </a:lnTo>
                <a:cubicBezTo>
                  <a:pt x="3290249" y="0"/>
                  <a:pt x="3352800" y="62551"/>
                  <a:pt x="3352800" y="139711"/>
                </a:cubicBezTo>
                <a:lnTo>
                  <a:pt x="3352800" y="3213089"/>
                </a:lnTo>
                <a:cubicBezTo>
                  <a:pt x="3352800" y="3290249"/>
                  <a:pt x="3290249" y="3352800"/>
                  <a:pt x="3213089" y="3352800"/>
                </a:cubicBezTo>
                <a:lnTo>
                  <a:pt x="139711" y="3352800"/>
                </a:lnTo>
                <a:cubicBezTo>
                  <a:pt x="62551" y="3352800"/>
                  <a:pt x="0" y="3290249"/>
                  <a:pt x="0" y="3213089"/>
                </a:cubicBezTo>
                <a:lnTo>
                  <a:pt x="0" y="139711"/>
                </a:lnTo>
                <a:cubicBezTo>
                  <a:pt x="0" y="62551"/>
                  <a:pt x="62551" y="0"/>
                  <a:pt x="139711" y="0"/>
                </a:cubicBezTo>
                <a:close/>
              </a:path>
            </a:pathLst>
          </a:custGeom>
          <a:ln w="19050">
            <a:solidFill>
              <a:schemeClr val="accent1"/>
            </a:solidFill>
          </a:ln>
        </p:spPr>
        <p:txBody>
          <a:bodyPr wrap="square">
            <a:noAutofit/>
          </a:bodyPr>
          <a:lstStyle/>
          <a:p>
            <a:endParaRPr lang="zh-CN" altLang="en-US"/>
          </a:p>
        </p:txBody>
      </p:sp>
      <p:sp>
        <p:nvSpPr>
          <p:cNvPr id="55" name="矩形 54"/>
          <p:cNvSpPr/>
          <p:nvPr userDrawn="1"/>
        </p:nvSpPr>
        <p:spPr>
          <a:xfrm>
            <a:off x="11201400" y="1899000"/>
            <a:ext cx="317500" cy="3060000"/>
          </a:xfrm>
          <a:prstGeom prst="rect">
            <a:avLst/>
          </a:prstGeom>
          <a:pattFill prst="wdUpDiag">
            <a:fgClr>
              <a:schemeClr val="accent1">
                <a:lumMod val="75000"/>
              </a:schemeClr>
            </a:fgClr>
            <a:bgClr>
              <a:schemeClr val="accent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形状 58"/>
          <p:cNvSpPr>
            <a:spLocks noChangeAspect="1"/>
          </p:cNvSpPr>
          <p:nvPr userDrawn="1"/>
        </p:nvSpPr>
        <p:spPr>
          <a:xfrm>
            <a:off x="9885895" y="316951"/>
            <a:ext cx="1633005" cy="359261"/>
          </a:xfrm>
          <a:custGeom>
            <a:avLst/>
            <a:gdLst>
              <a:gd name="connsiteX0" fmla="*/ 650145 w 2176764"/>
              <a:gd name="connsiteY0" fmla="*/ 380886 h 478888"/>
              <a:gd name="connsiteX1" fmla="*/ 635410 w 2176764"/>
              <a:gd name="connsiteY1" fmla="*/ 420881 h 478888"/>
              <a:gd name="connsiteX2" fmla="*/ 666118 w 2176764"/>
              <a:gd name="connsiteY2" fmla="*/ 420881 h 478888"/>
              <a:gd name="connsiteX3" fmla="*/ 651631 w 2176764"/>
              <a:gd name="connsiteY3" fmla="*/ 380886 h 478888"/>
              <a:gd name="connsiteX4" fmla="*/ 2041766 w 2176764"/>
              <a:gd name="connsiteY4" fmla="*/ 380143 h 478888"/>
              <a:gd name="connsiteX5" fmla="*/ 2041766 w 2176764"/>
              <a:gd name="connsiteY5" fmla="*/ 412585 h 478888"/>
              <a:gd name="connsiteX6" fmla="*/ 2051425 w 2176764"/>
              <a:gd name="connsiteY6" fmla="*/ 412585 h 478888"/>
              <a:gd name="connsiteX7" fmla="*/ 2061640 w 2176764"/>
              <a:gd name="connsiteY7" fmla="*/ 412028 h 478888"/>
              <a:gd name="connsiteX8" fmla="*/ 2068636 w 2176764"/>
              <a:gd name="connsiteY8" fmla="*/ 409737 h 478888"/>
              <a:gd name="connsiteX9" fmla="*/ 2072661 w 2176764"/>
              <a:gd name="connsiteY9" fmla="*/ 404660 h 478888"/>
              <a:gd name="connsiteX10" fmla="*/ 2073961 w 2176764"/>
              <a:gd name="connsiteY10" fmla="*/ 395869 h 478888"/>
              <a:gd name="connsiteX11" fmla="*/ 2072661 w 2176764"/>
              <a:gd name="connsiteY11" fmla="*/ 387944 h 478888"/>
              <a:gd name="connsiteX12" fmla="*/ 2068636 w 2176764"/>
              <a:gd name="connsiteY12" fmla="*/ 383115 h 478888"/>
              <a:gd name="connsiteX13" fmla="*/ 2061640 w 2176764"/>
              <a:gd name="connsiteY13" fmla="*/ 380762 h 478888"/>
              <a:gd name="connsiteX14" fmla="*/ 2051425 w 2176764"/>
              <a:gd name="connsiteY14" fmla="*/ 380143 h 478888"/>
              <a:gd name="connsiteX15" fmla="*/ 1270241 w 2176764"/>
              <a:gd name="connsiteY15" fmla="*/ 380143 h 478888"/>
              <a:gd name="connsiteX16" fmla="*/ 1270241 w 2176764"/>
              <a:gd name="connsiteY16" fmla="*/ 412585 h 478888"/>
              <a:gd name="connsiteX17" fmla="*/ 1279900 w 2176764"/>
              <a:gd name="connsiteY17" fmla="*/ 412585 h 478888"/>
              <a:gd name="connsiteX18" fmla="*/ 1290115 w 2176764"/>
              <a:gd name="connsiteY18" fmla="*/ 412028 h 478888"/>
              <a:gd name="connsiteX19" fmla="*/ 1297111 w 2176764"/>
              <a:gd name="connsiteY19" fmla="*/ 409737 h 478888"/>
              <a:gd name="connsiteX20" fmla="*/ 1301136 w 2176764"/>
              <a:gd name="connsiteY20" fmla="*/ 404660 h 478888"/>
              <a:gd name="connsiteX21" fmla="*/ 1302436 w 2176764"/>
              <a:gd name="connsiteY21" fmla="*/ 395869 h 478888"/>
              <a:gd name="connsiteX22" fmla="*/ 1301136 w 2176764"/>
              <a:gd name="connsiteY22" fmla="*/ 387944 h 478888"/>
              <a:gd name="connsiteX23" fmla="*/ 1297111 w 2176764"/>
              <a:gd name="connsiteY23" fmla="*/ 383115 h 478888"/>
              <a:gd name="connsiteX24" fmla="*/ 1290115 w 2176764"/>
              <a:gd name="connsiteY24" fmla="*/ 380762 h 478888"/>
              <a:gd name="connsiteX25" fmla="*/ 1279900 w 2176764"/>
              <a:gd name="connsiteY25" fmla="*/ 380143 h 478888"/>
              <a:gd name="connsiteX26" fmla="*/ 822566 w 2176764"/>
              <a:gd name="connsiteY26" fmla="*/ 380143 h 478888"/>
              <a:gd name="connsiteX27" fmla="*/ 822566 w 2176764"/>
              <a:gd name="connsiteY27" fmla="*/ 446637 h 478888"/>
              <a:gd name="connsiteX28" fmla="*/ 835939 w 2176764"/>
              <a:gd name="connsiteY28" fmla="*/ 446637 h 478888"/>
              <a:gd name="connsiteX29" fmla="*/ 848198 w 2176764"/>
              <a:gd name="connsiteY29" fmla="*/ 445089 h 478888"/>
              <a:gd name="connsiteX30" fmla="*/ 857795 w 2176764"/>
              <a:gd name="connsiteY30" fmla="*/ 439765 h 478888"/>
              <a:gd name="connsiteX31" fmla="*/ 863986 w 2176764"/>
              <a:gd name="connsiteY31" fmla="*/ 429549 h 478888"/>
              <a:gd name="connsiteX32" fmla="*/ 866153 w 2176764"/>
              <a:gd name="connsiteY32" fmla="*/ 413452 h 478888"/>
              <a:gd name="connsiteX33" fmla="*/ 863862 w 2176764"/>
              <a:gd name="connsiteY33" fmla="*/ 396673 h 478888"/>
              <a:gd name="connsiteX34" fmla="*/ 857547 w 2176764"/>
              <a:gd name="connsiteY34" fmla="*/ 386520 h 478888"/>
              <a:gd name="connsiteX35" fmla="*/ 848012 w 2176764"/>
              <a:gd name="connsiteY35" fmla="*/ 381505 h 478888"/>
              <a:gd name="connsiteX36" fmla="*/ 835939 w 2176764"/>
              <a:gd name="connsiteY36" fmla="*/ 380143 h 478888"/>
              <a:gd name="connsiteX37" fmla="*/ 727316 w 2176764"/>
              <a:gd name="connsiteY37" fmla="*/ 380143 h 478888"/>
              <a:gd name="connsiteX38" fmla="*/ 727316 w 2176764"/>
              <a:gd name="connsiteY38" fmla="*/ 446637 h 478888"/>
              <a:gd name="connsiteX39" fmla="*/ 740690 w 2176764"/>
              <a:gd name="connsiteY39" fmla="*/ 446637 h 478888"/>
              <a:gd name="connsiteX40" fmla="*/ 752948 w 2176764"/>
              <a:gd name="connsiteY40" fmla="*/ 445089 h 478888"/>
              <a:gd name="connsiteX41" fmla="*/ 762545 w 2176764"/>
              <a:gd name="connsiteY41" fmla="*/ 439765 h 478888"/>
              <a:gd name="connsiteX42" fmla="*/ 768736 w 2176764"/>
              <a:gd name="connsiteY42" fmla="*/ 429549 h 478888"/>
              <a:gd name="connsiteX43" fmla="*/ 770903 w 2176764"/>
              <a:gd name="connsiteY43" fmla="*/ 413452 h 478888"/>
              <a:gd name="connsiteX44" fmla="*/ 768612 w 2176764"/>
              <a:gd name="connsiteY44" fmla="*/ 396673 h 478888"/>
              <a:gd name="connsiteX45" fmla="*/ 762297 w 2176764"/>
              <a:gd name="connsiteY45" fmla="*/ 386520 h 478888"/>
              <a:gd name="connsiteX46" fmla="*/ 752762 w 2176764"/>
              <a:gd name="connsiteY46" fmla="*/ 381505 h 478888"/>
              <a:gd name="connsiteX47" fmla="*/ 740690 w 2176764"/>
              <a:gd name="connsiteY47" fmla="*/ 380143 h 478888"/>
              <a:gd name="connsiteX48" fmla="*/ 1722269 w 2176764"/>
              <a:gd name="connsiteY48" fmla="*/ 378657 h 478888"/>
              <a:gd name="connsiteX49" fmla="*/ 1709515 w 2176764"/>
              <a:gd name="connsiteY49" fmla="*/ 380762 h 478888"/>
              <a:gd name="connsiteX50" fmla="*/ 1701776 w 2176764"/>
              <a:gd name="connsiteY50" fmla="*/ 387139 h 478888"/>
              <a:gd name="connsiteX51" fmla="*/ 1697938 w 2176764"/>
              <a:gd name="connsiteY51" fmla="*/ 397974 h 478888"/>
              <a:gd name="connsiteX52" fmla="*/ 1696885 w 2176764"/>
              <a:gd name="connsiteY52" fmla="*/ 413452 h 478888"/>
              <a:gd name="connsiteX53" fmla="*/ 1697938 w 2176764"/>
              <a:gd name="connsiteY53" fmla="*/ 429178 h 478888"/>
              <a:gd name="connsiteX54" fmla="*/ 1701776 w 2176764"/>
              <a:gd name="connsiteY54" fmla="*/ 439950 h 478888"/>
              <a:gd name="connsiteX55" fmla="*/ 1709515 w 2176764"/>
              <a:gd name="connsiteY55" fmla="*/ 446142 h 478888"/>
              <a:gd name="connsiteX56" fmla="*/ 1722269 w 2176764"/>
              <a:gd name="connsiteY56" fmla="*/ 448123 h 478888"/>
              <a:gd name="connsiteX57" fmla="*/ 1735147 w 2176764"/>
              <a:gd name="connsiteY57" fmla="*/ 446142 h 478888"/>
              <a:gd name="connsiteX58" fmla="*/ 1742886 w 2176764"/>
              <a:gd name="connsiteY58" fmla="*/ 439950 h 478888"/>
              <a:gd name="connsiteX59" fmla="*/ 1746725 w 2176764"/>
              <a:gd name="connsiteY59" fmla="*/ 429178 h 478888"/>
              <a:gd name="connsiteX60" fmla="*/ 1747777 w 2176764"/>
              <a:gd name="connsiteY60" fmla="*/ 413452 h 478888"/>
              <a:gd name="connsiteX61" fmla="*/ 1746725 w 2176764"/>
              <a:gd name="connsiteY61" fmla="*/ 397974 h 478888"/>
              <a:gd name="connsiteX62" fmla="*/ 1742886 w 2176764"/>
              <a:gd name="connsiteY62" fmla="*/ 387139 h 478888"/>
              <a:gd name="connsiteX63" fmla="*/ 1735147 w 2176764"/>
              <a:gd name="connsiteY63" fmla="*/ 380762 h 478888"/>
              <a:gd name="connsiteX64" fmla="*/ 1722269 w 2176764"/>
              <a:gd name="connsiteY64" fmla="*/ 378657 h 478888"/>
              <a:gd name="connsiteX65" fmla="*/ 1522244 w 2176764"/>
              <a:gd name="connsiteY65" fmla="*/ 378657 h 478888"/>
              <a:gd name="connsiteX66" fmla="*/ 1509490 w 2176764"/>
              <a:gd name="connsiteY66" fmla="*/ 380762 h 478888"/>
              <a:gd name="connsiteX67" fmla="*/ 1501751 w 2176764"/>
              <a:gd name="connsiteY67" fmla="*/ 387139 h 478888"/>
              <a:gd name="connsiteX68" fmla="*/ 1497913 w 2176764"/>
              <a:gd name="connsiteY68" fmla="*/ 397974 h 478888"/>
              <a:gd name="connsiteX69" fmla="*/ 1496860 w 2176764"/>
              <a:gd name="connsiteY69" fmla="*/ 413452 h 478888"/>
              <a:gd name="connsiteX70" fmla="*/ 1497913 w 2176764"/>
              <a:gd name="connsiteY70" fmla="*/ 429178 h 478888"/>
              <a:gd name="connsiteX71" fmla="*/ 1501751 w 2176764"/>
              <a:gd name="connsiteY71" fmla="*/ 439950 h 478888"/>
              <a:gd name="connsiteX72" fmla="*/ 1509490 w 2176764"/>
              <a:gd name="connsiteY72" fmla="*/ 446142 h 478888"/>
              <a:gd name="connsiteX73" fmla="*/ 1522244 w 2176764"/>
              <a:gd name="connsiteY73" fmla="*/ 448123 h 478888"/>
              <a:gd name="connsiteX74" fmla="*/ 1535122 w 2176764"/>
              <a:gd name="connsiteY74" fmla="*/ 446142 h 478888"/>
              <a:gd name="connsiteX75" fmla="*/ 1542861 w 2176764"/>
              <a:gd name="connsiteY75" fmla="*/ 439950 h 478888"/>
              <a:gd name="connsiteX76" fmla="*/ 1546700 w 2176764"/>
              <a:gd name="connsiteY76" fmla="*/ 429178 h 478888"/>
              <a:gd name="connsiteX77" fmla="*/ 1547752 w 2176764"/>
              <a:gd name="connsiteY77" fmla="*/ 413452 h 478888"/>
              <a:gd name="connsiteX78" fmla="*/ 1546700 w 2176764"/>
              <a:gd name="connsiteY78" fmla="*/ 397974 h 478888"/>
              <a:gd name="connsiteX79" fmla="*/ 1542861 w 2176764"/>
              <a:gd name="connsiteY79" fmla="*/ 387139 h 478888"/>
              <a:gd name="connsiteX80" fmla="*/ 1535122 w 2176764"/>
              <a:gd name="connsiteY80" fmla="*/ 380762 h 478888"/>
              <a:gd name="connsiteX81" fmla="*/ 1522244 w 2176764"/>
              <a:gd name="connsiteY81" fmla="*/ 378657 h 478888"/>
              <a:gd name="connsiteX82" fmla="*/ 1093619 w 2176764"/>
              <a:gd name="connsiteY82" fmla="*/ 378657 h 478888"/>
              <a:gd name="connsiteX83" fmla="*/ 1080865 w 2176764"/>
              <a:gd name="connsiteY83" fmla="*/ 380762 h 478888"/>
              <a:gd name="connsiteX84" fmla="*/ 1073126 w 2176764"/>
              <a:gd name="connsiteY84" fmla="*/ 387139 h 478888"/>
              <a:gd name="connsiteX85" fmla="*/ 1069288 w 2176764"/>
              <a:gd name="connsiteY85" fmla="*/ 397974 h 478888"/>
              <a:gd name="connsiteX86" fmla="*/ 1068235 w 2176764"/>
              <a:gd name="connsiteY86" fmla="*/ 413452 h 478888"/>
              <a:gd name="connsiteX87" fmla="*/ 1069288 w 2176764"/>
              <a:gd name="connsiteY87" fmla="*/ 429178 h 478888"/>
              <a:gd name="connsiteX88" fmla="*/ 1073126 w 2176764"/>
              <a:gd name="connsiteY88" fmla="*/ 439950 h 478888"/>
              <a:gd name="connsiteX89" fmla="*/ 1080865 w 2176764"/>
              <a:gd name="connsiteY89" fmla="*/ 446142 h 478888"/>
              <a:gd name="connsiteX90" fmla="*/ 1093619 w 2176764"/>
              <a:gd name="connsiteY90" fmla="*/ 448123 h 478888"/>
              <a:gd name="connsiteX91" fmla="*/ 1106497 w 2176764"/>
              <a:gd name="connsiteY91" fmla="*/ 446142 h 478888"/>
              <a:gd name="connsiteX92" fmla="*/ 1114236 w 2176764"/>
              <a:gd name="connsiteY92" fmla="*/ 439950 h 478888"/>
              <a:gd name="connsiteX93" fmla="*/ 1118075 w 2176764"/>
              <a:gd name="connsiteY93" fmla="*/ 429178 h 478888"/>
              <a:gd name="connsiteX94" fmla="*/ 1119127 w 2176764"/>
              <a:gd name="connsiteY94" fmla="*/ 413452 h 478888"/>
              <a:gd name="connsiteX95" fmla="*/ 1118075 w 2176764"/>
              <a:gd name="connsiteY95" fmla="*/ 397974 h 478888"/>
              <a:gd name="connsiteX96" fmla="*/ 1114236 w 2176764"/>
              <a:gd name="connsiteY96" fmla="*/ 387139 h 478888"/>
              <a:gd name="connsiteX97" fmla="*/ 1106497 w 2176764"/>
              <a:gd name="connsiteY97" fmla="*/ 380762 h 478888"/>
              <a:gd name="connsiteX98" fmla="*/ 1093619 w 2176764"/>
              <a:gd name="connsiteY98" fmla="*/ 378657 h 478888"/>
              <a:gd name="connsiteX99" fmla="*/ 2125872 w 2176764"/>
              <a:gd name="connsiteY99" fmla="*/ 370484 h 478888"/>
              <a:gd name="connsiteX100" fmla="*/ 2173668 w 2176764"/>
              <a:gd name="connsiteY100" fmla="*/ 370484 h 478888"/>
              <a:gd name="connsiteX101" fmla="*/ 2173668 w 2176764"/>
              <a:gd name="connsiteY101" fmla="*/ 380390 h 478888"/>
              <a:gd name="connsiteX102" fmla="*/ 2137016 w 2176764"/>
              <a:gd name="connsiteY102" fmla="*/ 380390 h 478888"/>
              <a:gd name="connsiteX103" fmla="*/ 2137016 w 2176764"/>
              <a:gd name="connsiteY103" fmla="*/ 407013 h 478888"/>
              <a:gd name="connsiteX104" fmla="*/ 2171192 w 2176764"/>
              <a:gd name="connsiteY104" fmla="*/ 407013 h 478888"/>
              <a:gd name="connsiteX105" fmla="*/ 2171192 w 2176764"/>
              <a:gd name="connsiteY105" fmla="*/ 416424 h 478888"/>
              <a:gd name="connsiteX106" fmla="*/ 2137016 w 2176764"/>
              <a:gd name="connsiteY106" fmla="*/ 416424 h 478888"/>
              <a:gd name="connsiteX107" fmla="*/ 2137016 w 2176764"/>
              <a:gd name="connsiteY107" fmla="*/ 446389 h 478888"/>
              <a:gd name="connsiteX108" fmla="*/ 2176764 w 2176764"/>
              <a:gd name="connsiteY108" fmla="*/ 446389 h 478888"/>
              <a:gd name="connsiteX109" fmla="*/ 2176764 w 2176764"/>
              <a:gd name="connsiteY109" fmla="*/ 456419 h 478888"/>
              <a:gd name="connsiteX110" fmla="*/ 2125872 w 2176764"/>
              <a:gd name="connsiteY110" fmla="*/ 456419 h 478888"/>
              <a:gd name="connsiteX111" fmla="*/ 2030622 w 2176764"/>
              <a:gd name="connsiteY111" fmla="*/ 370484 h 478888"/>
              <a:gd name="connsiteX112" fmla="*/ 2052415 w 2176764"/>
              <a:gd name="connsiteY112" fmla="*/ 370484 h 478888"/>
              <a:gd name="connsiteX113" fmla="*/ 2067708 w 2176764"/>
              <a:gd name="connsiteY113" fmla="*/ 371785 h 478888"/>
              <a:gd name="connsiteX114" fmla="*/ 2077861 w 2176764"/>
              <a:gd name="connsiteY114" fmla="*/ 376057 h 478888"/>
              <a:gd name="connsiteX115" fmla="*/ 2083495 w 2176764"/>
              <a:gd name="connsiteY115" fmla="*/ 383920 h 478888"/>
              <a:gd name="connsiteX116" fmla="*/ 2085229 w 2176764"/>
              <a:gd name="connsiteY116" fmla="*/ 395869 h 478888"/>
              <a:gd name="connsiteX117" fmla="*/ 2080895 w 2176764"/>
              <a:gd name="connsiteY117" fmla="*/ 412771 h 478888"/>
              <a:gd name="connsiteX118" fmla="*/ 2067646 w 2176764"/>
              <a:gd name="connsiteY118" fmla="*/ 420510 h 478888"/>
              <a:gd name="connsiteX119" fmla="*/ 2093401 w 2176764"/>
              <a:gd name="connsiteY119" fmla="*/ 456419 h 478888"/>
              <a:gd name="connsiteX120" fmla="*/ 2080276 w 2176764"/>
              <a:gd name="connsiteY120" fmla="*/ 456419 h 478888"/>
              <a:gd name="connsiteX121" fmla="*/ 2056625 w 2176764"/>
              <a:gd name="connsiteY121" fmla="*/ 421748 h 478888"/>
              <a:gd name="connsiteX122" fmla="*/ 2054582 w 2176764"/>
              <a:gd name="connsiteY122" fmla="*/ 421872 h 478888"/>
              <a:gd name="connsiteX123" fmla="*/ 2052415 w 2176764"/>
              <a:gd name="connsiteY123" fmla="*/ 421872 h 478888"/>
              <a:gd name="connsiteX124" fmla="*/ 2041766 w 2176764"/>
              <a:gd name="connsiteY124" fmla="*/ 421872 h 478888"/>
              <a:gd name="connsiteX125" fmla="*/ 2041766 w 2176764"/>
              <a:gd name="connsiteY125" fmla="*/ 456419 h 478888"/>
              <a:gd name="connsiteX126" fmla="*/ 2030622 w 2176764"/>
              <a:gd name="connsiteY126" fmla="*/ 456419 h 478888"/>
              <a:gd name="connsiteX127" fmla="*/ 1954422 w 2176764"/>
              <a:gd name="connsiteY127" fmla="*/ 370484 h 478888"/>
              <a:gd name="connsiteX128" fmla="*/ 2002218 w 2176764"/>
              <a:gd name="connsiteY128" fmla="*/ 370484 h 478888"/>
              <a:gd name="connsiteX129" fmla="*/ 2002218 w 2176764"/>
              <a:gd name="connsiteY129" fmla="*/ 380390 h 478888"/>
              <a:gd name="connsiteX130" fmla="*/ 1965566 w 2176764"/>
              <a:gd name="connsiteY130" fmla="*/ 380390 h 478888"/>
              <a:gd name="connsiteX131" fmla="*/ 1965566 w 2176764"/>
              <a:gd name="connsiteY131" fmla="*/ 407013 h 478888"/>
              <a:gd name="connsiteX132" fmla="*/ 1999742 w 2176764"/>
              <a:gd name="connsiteY132" fmla="*/ 407013 h 478888"/>
              <a:gd name="connsiteX133" fmla="*/ 1999742 w 2176764"/>
              <a:gd name="connsiteY133" fmla="*/ 416424 h 478888"/>
              <a:gd name="connsiteX134" fmla="*/ 1965566 w 2176764"/>
              <a:gd name="connsiteY134" fmla="*/ 416424 h 478888"/>
              <a:gd name="connsiteX135" fmla="*/ 1965566 w 2176764"/>
              <a:gd name="connsiteY135" fmla="*/ 446389 h 478888"/>
              <a:gd name="connsiteX136" fmla="*/ 2005314 w 2176764"/>
              <a:gd name="connsiteY136" fmla="*/ 446389 h 478888"/>
              <a:gd name="connsiteX137" fmla="*/ 2005314 w 2176764"/>
              <a:gd name="connsiteY137" fmla="*/ 456419 h 478888"/>
              <a:gd name="connsiteX138" fmla="*/ 1954422 w 2176764"/>
              <a:gd name="connsiteY138" fmla="*/ 456419 h 478888"/>
              <a:gd name="connsiteX139" fmla="*/ 1859172 w 2176764"/>
              <a:gd name="connsiteY139" fmla="*/ 370484 h 478888"/>
              <a:gd name="connsiteX140" fmla="*/ 1870316 w 2176764"/>
              <a:gd name="connsiteY140" fmla="*/ 370484 h 478888"/>
              <a:gd name="connsiteX141" fmla="*/ 1870316 w 2176764"/>
              <a:gd name="connsiteY141" fmla="*/ 405527 h 478888"/>
              <a:gd name="connsiteX142" fmla="*/ 1912788 w 2176764"/>
              <a:gd name="connsiteY142" fmla="*/ 405527 h 478888"/>
              <a:gd name="connsiteX143" fmla="*/ 1912788 w 2176764"/>
              <a:gd name="connsiteY143" fmla="*/ 370484 h 478888"/>
              <a:gd name="connsiteX144" fmla="*/ 1924056 w 2176764"/>
              <a:gd name="connsiteY144" fmla="*/ 370484 h 478888"/>
              <a:gd name="connsiteX145" fmla="*/ 1924056 w 2176764"/>
              <a:gd name="connsiteY145" fmla="*/ 456419 h 478888"/>
              <a:gd name="connsiteX146" fmla="*/ 1912788 w 2176764"/>
              <a:gd name="connsiteY146" fmla="*/ 456419 h 478888"/>
              <a:gd name="connsiteX147" fmla="*/ 1912788 w 2176764"/>
              <a:gd name="connsiteY147" fmla="*/ 414814 h 478888"/>
              <a:gd name="connsiteX148" fmla="*/ 1870316 w 2176764"/>
              <a:gd name="connsiteY148" fmla="*/ 414814 h 478888"/>
              <a:gd name="connsiteX149" fmla="*/ 1870316 w 2176764"/>
              <a:gd name="connsiteY149" fmla="*/ 456419 h 478888"/>
              <a:gd name="connsiteX150" fmla="*/ 1859172 w 2176764"/>
              <a:gd name="connsiteY150" fmla="*/ 456419 h 478888"/>
              <a:gd name="connsiteX151" fmla="*/ 1411497 w 2176764"/>
              <a:gd name="connsiteY151" fmla="*/ 370484 h 478888"/>
              <a:gd name="connsiteX152" fmla="*/ 1422641 w 2176764"/>
              <a:gd name="connsiteY152" fmla="*/ 370484 h 478888"/>
              <a:gd name="connsiteX153" fmla="*/ 1422641 w 2176764"/>
              <a:gd name="connsiteY153" fmla="*/ 446389 h 478888"/>
              <a:gd name="connsiteX154" fmla="*/ 1459913 w 2176764"/>
              <a:gd name="connsiteY154" fmla="*/ 446389 h 478888"/>
              <a:gd name="connsiteX155" fmla="*/ 1459913 w 2176764"/>
              <a:gd name="connsiteY155" fmla="*/ 456419 h 478888"/>
              <a:gd name="connsiteX156" fmla="*/ 1411497 w 2176764"/>
              <a:gd name="connsiteY156" fmla="*/ 456419 h 478888"/>
              <a:gd name="connsiteX157" fmla="*/ 1259097 w 2176764"/>
              <a:gd name="connsiteY157" fmla="*/ 370484 h 478888"/>
              <a:gd name="connsiteX158" fmla="*/ 1280890 w 2176764"/>
              <a:gd name="connsiteY158" fmla="*/ 370484 h 478888"/>
              <a:gd name="connsiteX159" fmla="*/ 1296183 w 2176764"/>
              <a:gd name="connsiteY159" fmla="*/ 371785 h 478888"/>
              <a:gd name="connsiteX160" fmla="*/ 1306336 w 2176764"/>
              <a:gd name="connsiteY160" fmla="*/ 376057 h 478888"/>
              <a:gd name="connsiteX161" fmla="*/ 1311970 w 2176764"/>
              <a:gd name="connsiteY161" fmla="*/ 383920 h 478888"/>
              <a:gd name="connsiteX162" fmla="*/ 1313704 w 2176764"/>
              <a:gd name="connsiteY162" fmla="*/ 395869 h 478888"/>
              <a:gd name="connsiteX163" fmla="*/ 1309370 w 2176764"/>
              <a:gd name="connsiteY163" fmla="*/ 412771 h 478888"/>
              <a:gd name="connsiteX164" fmla="*/ 1296121 w 2176764"/>
              <a:gd name="connsiteY164" fmla="*/ 420510 h 478888"/>
              <a:gd name="connsiteX165" fmla="*/ 1321876 w 2176764"/>
              <a:gd name="connsiteY165" fmla="*/ 456419 h 478888"/>
              <a:gd name="connsiteX166" fmla="*/ 1308751 w 2176764"/>
              <a:gd name="connsiteY166" fmla="*/ 456419 h 478888"/>
              <a:gd name="connsiteX167" fmla="*/ 1285100 w 2176764"/>
              <a:gd name="connsiteY167" fmla="*/ 421748 h 478888"/>
              <a:gd name="connsiteX168" fmla="*/ 1283057 w 2176764"/>
              <a:gd name="connsiteY168" fmla="*/ 421872 h 478888"/>
              <a:gd name="connsiteX169" fmla="*/ 1280890 w 2176764"/>
              <a:gd name="connsiteY169" fmla="*/ 421872 h 478888"/>
              <a:gd name="connsiteX170" fmla="*/ 1270241 w 2176764"/>
              <a:gd name="connsiteY170" fmla="*/ 421872 h 478888"/>
              <a:gd name="connsiteX171" fmla="*/ 1270241 w 2176764"/>
              <a:gd name="connsiteY171" fmla="*/ 456419 h 478888"/>
              <a:gd name="connsiteX172" fmla="*/ 1259097 w 2176764"/>
              <a:gd name="connsiteY172" fmla="*/ 456419 h 478888"/>
              <a:gd name="connsiteX173" fmla="*/ 1163476 w 2176764"/>
              <a:gd name="connsiteY173" fmla="*/ 370484 h 478888"/>
              <a:gd name="connsiteX174" fmla="*/ 1174496 w 2176764"/>
              <a:gd name="connsiteY174" fmla="*/ 370484 h 478888"/>
              <a:gd name="connsiteX175" fmla="*/ 1174496 w 2176764"/>
              <a:gd name="connsiteY175" fmla="*/ 426206 h 478888"/>
              <a:gd name="connsiteX176" fmla="*/ 1175610 w 2176764"/>
              <a:gd name="connsiteY176" fmla="*/ 436545 h 478888"/>
              <a:gd name="connsiteX177" fmla="*/ 1179263 w 2176764"/>
              <a:gd name="connsiteY177" fmla="*/ 443170 h 478888"/>
              <a:gd name="connsiteX178" fmla="*/ 1185888 w 2176764"/>
              <a:gd name="connsiteY178" fmla="*/ 446761 h 478888"/>
              <a:gd name="connsiteX179" fmla="*/ 1195918 w 2176764"/>
              <a:gd name="connsiteY179" fmla="*/ 447875 h 478888"/>
              <a:gd name="connsiteX180" fmla="*/ 1206257 w 2176764"/>
              <a:gd name="connsiteY180" fmla="*/ 446761 h 478888"/>
              <a:gd name="connsiteX181" fmla="*/ 1212882 w 2176764"/>
              <a:gd name="connsiteY181" fmla="*/ 443170 h 478888"/>
              <a:gd name="connsiteX182" fmla="*/ 1216349 w 2176764"/>
              <a:gd name="connsiteY182" fmla="*/ 436545 h 478888"/>
              <a:gd name="connsiteX183" fmla="*/ 1217339 w 2176764"/>
              <a:gd name="connsiteY183" fmla="*/ 426206 h 478888"/>
              <a:gd name="connsiteX184" fmla="*/ 1217339 w 2176764"/>
              <a:gd name="connsiteY184" fmla="*/ 370484 h 478888"/>
              <a:gd name="connsiteX185" fmla="*/ 1228360 w 2176764"/>
              <a:gd name="connsiteY185" fmla="*/ 370484 h 478888"/>
              <a:gd name="connsiteX186" fmla="*/ 1228360 w 2176764"/>
              <a:gd name="connsiteY186" fmla="*/ 428682 h 478888"/>
              <a:gd name="connsiteX187" fmla="*/ 1220187 w 2176764"/>
              <a:gd name="connsiteY187" fmla="*/ 450785 h 478888"/>
              <a:gd name="connsiteX188" fmla="*/ 1195794 w 2176764"/>
              <a:gd name="connsiteY188" fmla="*/ 457657 h 478888"/>
              <a:gd name="connsiteX189" fmla="*/ 1171524 w 2176764"/>
              <a:gd name="connsiteY189" fmla="*/ 451033 h 478888"/>
              <a:gd name="connsiteX190" fmla="*/ 1163476 w 2176764"/>
              <a:gd name="connsiteY190" fmla="*/ 428682 h 478888"/>
              <a:gd name="connsiteX191" fmla="*/ 962698 w 2176764"/>
              <a:gd name="connsiteY191" fmla="*/ 370484 h 478888"/>
              <a:gd name="connsiteX192" fmla="*/ 975576 w 2176764"/>
              <a:gd name="connsiteY192" fmla="*/ 370484 h 478888"/>
              <a:gd name="connsiteX193" fmla="*/ 998731 w 2176764"/>
              <a:gd name="connsiteY193" fmla="*/ 409366 h 478888"/>
              <a:gd name="connsiteX194" fmla="*/ 999474 w 2176764"/>
              <a:gd name="connsiteY194" fmla="*/ 409366 h 478888"/>
              <a:gd name="connsiteX195" fmla="*/ 1022506 w 2176764"/>
              <a:gd name="connsiteY195" fmla="*/ 370484 h 478888"/>
              <a:gd name="connsiteX196" fmla="*/ 1034764 w 2176764"/>
              <a:gd name="connsiteY196" fmla="*/ 370484 h 478888"/>
              <a:gd name="connsiteX197" fmla="*/ 1004180 w 2176764"/>
              <a:gd name="connsiteY197" fmla="*/ 419395 h 478888"/>
              <a:gd name="connsiteX198" fmla="*/ 1004180 w 2176764"/>
              <a:gd name="connsiteY198" fmla="*/ 456419 h 478888"/>
              <a:gd name="connsiteX199" fmla="*/ 993035 w 2176764"/>
              <a:gd name="connsiteY199" fmla="*/ 456419 h 478888"/>
              <a:gd name="connsiteX200" fmla="*/ 993035 w 2176764"/>
              <a:gd name="connsiteY200" fmla="*/ 419519 h 478888"/>
              <a:gd name="connsiteX201" fmla="*/ 811422 w 2176764"/>
              <a:gd name="connsiteY201" fmla="*/ 370484 h 478888"/>
              <a:gd name="connsiteX202" fmla="*/ 836187 w 2176764"/>
              <a:gd name="connsiteY202" fmla="*/ 370484 h 478888"/>
              <a:gd name="connsiteX203" fmla="*/ 853089 w 2176764"/>
              <a:gd name="connsiteY203" fmla="*/ 372156 h 478888"/>
              <a:gd name="connsiteX204" fmla="*/ 866153 w 2176764"/>
              <a:gd name="connsiteY204" fmla="*/ 378533 h 478888"/>
              <a:gd name="connsiteX205" fmla="*/ 874635 w 2176764"/>
              <a:gd name="connsiteY205" fmla="*/ 391659 h 478888"/>
              <a:gd name="connsiteX206" fmla="*/ 877669 w 2176764"/>
              <a:gd name="connsiteY206" fmla="*/ 413452 h 478888"/>
              <a:gd name="connsiteX207" fmla="*/ 874635 w 2176764"/>
              <a:gd name="connsiteY207" fmla="*/ 434192 h 478888"/>
              <a:gd name="connsiteX208" fmla="*/ 866153 w 2176764"/>
              <a:gd name="connsiteY208" fmla="*/ 447380 h 478888"/>
              <a:gd name="connsiteX209" fmla="*/ 853089 w 2176764"/>
              <a:gd name="connsiteY209" fmla="*/ 454376 h 478888"/>
              <a:gd name="connsiteX210" fmla="*/ 836187 w 2176764"/>
              <a:gd name="connsiteY210" fmla="*/ 456419 h 478888"/>
              <a:gd name="connsiteX211" fmla="*/ 811422 w 2176764"/>
              <a:gd name="connsiteY211" fmla="*/ 456419 h 478888"/>
              <a:gd name="connsiteX212" fmla="*/ 716172 w 2176764"/>
              <a:gd name="connsiteY212" fmla="*/ 370484 h 478888"/>
              <a:gd name="connsiteX213" fmla="*/ 740937 w 2176764"/>
              <a:gd name="connsiteY213" fmla="*/ 370484 h 478888"/>
              <a:gd name="connsiteX214" fmla="*/ 757839 w 2176764"/>
              <a:gd name="connsiteY214" fmla="*/ 372156 h 478888"/>
              <a:gd name="connsiteX215" fmla="*/ 770903 w 2176764"/>
              <a:gd name="connsiteY215" fmla="*/ 378533 h 478888"/>
              <a:gd name="connsiteX216" fmla="*/ 779385 w 2176764"/>
              <a:gd name="connsiteY216" fmla="*/ 391659 h 478888"/>
              <a:gd name="connsiteX217" fmla="*/ 782419 w 2176764"/>
              <a:gd name="connsiteY217" fmla="*/ 413452 h 478888"/>
              <a:gd name="connsiteX218" fmla="*/ 779385 w 2176764"/>
              <a:gd name="connsiteY218" fmla="*/ 434192 h 478888"/>
              <a:gd name="connsiteX219" fmla="*/ 770903 w 2176764"/>
              <a:gd name="connsiteY219" fmla="*/ 447380 h 478888"/>
              <a:gd name="connsiteX220" fmla="*/ 757839 w 2176764"/>
              <a:gd name="connsiteY220" fmla="*/ 454376 h 478888"/>
              <a:gd name="connsiteX221" fmla="*/ 740937 w 2176764"/>
              <a:gd name="connsiteY221" fmla="*/ 456419 h 478888"/>
              <a:gd name="connsiteX222" fmla="*/ 716172 w 2176764"/>
              <a:gd name="connsiteY222" fmla="*/ 456419 h 478888"/>
              <a:gd name="connsiteX223" fmla="*/ 643458 w 2176764"/>
              <a:gd name="connsiteY223" fmla="*/ 370484 h 478888"/>
              <a:gd name="connsiteX224" fmla="*/ 658317 w 2176764"/>
              <a:gd name="connsiteY224" fmla="*/ 370484 h 478888"/>
              <a:gd name="connsiteX225" fmla="*/ 690759 w 2176764"/>
              <a:gd name="connsiteY225" fmla="*/ 456419 h 478888"/>
              <a:gd name="connsiteX226" fmla="*/ 678996 w 2176764"/>
              <a:gd name="connsiteY226" fmla="*/ 456419 h 478888"/>
              <a:gd name="connsiteX227" fmla="*/ 669709 w 2176764"/>
              <a:gd name="connsiteY227" fmla="*/ 430787 h 478888"/>
              <a:gd name="connsiteX228" fmla="*/ 631695 w 2176764"/>
              <a:gd name="connsiteY228" fmla="*/ 430787 h 478888"/>
              <a:gd name="connsiteX229" fmla="*/ 622284 w 2176764"/>
              <a:gd name="connsiteY229" fmla="*/ 456419 h 478888"/>
              <a:gd name="connsiteX230" fmla="*/ 610892 w 2176764"/>
              <a:gd name="connsiteY230" fmla="*/ 456419 h 478888"/>
              <a:gd name="connsiteX231" fmla="*/ 1722269 w 2176764"/>
              <a:gd name="connsiteY231" fmla="*/ 369246 h 478888"/>
              <a:gd name="connsiteX232" fmla="*/ 1738367 w 2176764"/>
              <a:gd name="connsiteY232" fmla="*/ 371289 h 478888"/>
              <a:gd name="connsiteX233" fmla="*/ 1749944 w 2176764"/>
              <a:gd name="connsiteY233" fmla="*/ 378409 h 478888"/>
              <a:gd name="connsiteX234" fmla="*/ 1756940 w 2176764"/>
              <a:gd name="connsiteY234" fmla="*/ 391968 h 478888"/>
              <a:gd name="connsiteX235" fmla="*/ 1759293 w 2176764"/>
              <a:gd name="connsiteY235" fmla="*/ 413452 h 478888"/>
              <a:gd name="connsiteX236" fmla="*/ 1756940 w 2176764"/>
              <a:gd name="connsiteY236" fmla="*/ 434997 h 478888"/>
              <a:gd name="connsiteX237" fmla="*/ 1749944 w 2176764"/>
              <a:gd name="connsiteY237" fmla="*/ 448556 h 478888"/>
              <a:gd name="connsiteX238" fmla="*/ 1738367 w 2176764"/>
              <a:gd name="connsiteY238" fmla="*/ 455614 h 478888"/>
              <a:gd name="connsiteX239" fmla="*/ 1722269 w 2176764"/>
              <a:gd name="connsiteY239" fmla="*/ 457657 h 478888"/>
              <a:gd name="connsiteX240" fmla="*/ 1706234 w 2176764"/>
              <a:gd name="connsiteY240" fmla="*/ 455614 h 478888"/>
              <a:gd name="connsiteX241" fmla="*/ 1694656 w 2176764"/>
              <a:gd name="connsiteY241" fmla="*/ 448556 h 478888"/>
              <a:gd name="connsiteX242" fmla="*/ 1687598 w 2176764"/>
              <a:gd name="connsiteY242" fmla="*/ 434997 h 478888"/>
              <a:gd name="connsiteX243" fmla="*/ 1685246 w 2176764"/>
              <a:gd name="connsiteY243" fmla="*/ 413452 h 478888"/>
              <a:gd name="connsiteX244" fmla="*/ 1687598 w 2176764"/>
              <a:gd name="connsiteY244" fmla="*/ 391968 h 478888"/>
              <a:gd name="connsiteX245" fmla="*/ 1694656 w 2176764"/>
              <a:gd name="connsiteY245" fmla="*/ 378409 h 478888"/>
              <a:gd name="connsiteX246" fmla="*/ 1706234 w 2176764"/>
              <a:gd name="connsiteY246" fmla="*/ 371289 h 478888"/>
              <a:gd name="connsiteX247" fmla="*/ 1722269 w 2176764"/>
              <a:gd name="connsiteY247" fmla="*/ 369246 h 478888"/>
              <a:gd name="connsiteX248" fmla="*/ 1631477 w 2176764"/>
              <a:gd name="connsiteY248" fmla="*/ 369246 h 478888"/>
              <a:gd name="connsiteX249" fmla="*/ 1637606 w 2176764"/>
              <a:gd name="connsiteY249" fmla="*/ 369494 h 478888"/>
              <a:gd name="connsiteX250" fmla="*/ 1643736 w 2176764"/>
              <a:gd name="connsiteY250" fmla="*/ 370175 h 478888"/>
              <a:gd name="connsiteX251" fmla="*/ 1649370 w 2176764"/>
              <a:gd name="connsiteY251" fmla="*/ 371227 h 478888"/>
              <a:gd name="connsiteX252" fmla="*/ 1653889 w 2176764"/>
              <a:gd name="connsiteY252" fmla="*/ 372590 h 478888"/>
              <a:gd name="connsiteX253" fmla="*/ 1653889 w 2176764"/>
              <a:gd name="connsiteY253" fmla="*/ 382496 h 478888"/>
              <a:gd name="connsiteX254" fmla="*/ 1644045 w 2176764"/>
              <a:gd name="connsiteY254" fmla="*/ 379895 h 478888"/>
              <a:gd name="connsiteX255" fmla="*/ 1631972 w 2176764"/>
              <a:gd name="connsiteY255" fmla="*/ 379028 h 478888"/>
              <a:gd name="connsiteX256" fmla="*/ 1619156 w 2176764"/>
              <a:gd name="connsiteY256" fmla="*/ 380514 h 478888"/>
              <a:gd name="connsiteX257" fmla="*/ 1609622 w 2176764"/>
              <a:gd name="connsiteY257" fmla="*/ 385839 h 478888"/>
              <a:gd name="connsiteX258" fmla="*/ 1603678 w 2176764"/>
              <a:gd name="connsiteY258" fmla="*/ 396364 h 478888"/>
              <a:gd name="connsiteX259" fmla="*/ 1601635 w 2176764"/>
              <a:gd name="connsiteY259" fmla="*/ 413452 h 478888"/>
              <a:gd name="connsiteX260" fmla="*/ 1603554 w 2176764"/>
              <a:gd name="connsiteY260" fmla="*/ 431221 h 478888"/>
              <a:gd name="connsiteX261" fmla="*/ 1609312 w 2176764"/>
              <a:gd name="connsiteY261" fmla="*/ 441684 h 478888"/>
              <a:gd name="connsiteX262" fmla="*/ 1618661 w 2176764"/>
              <a:gd name="connsiteY262" fmla="*/ 446699 h 478888"/>
              <a:gd name="connsiteX263" fmla="*/ 1631477 w 2176764"/>
              <a:gd name="connsiteY263" fmla="*/ 447999 h 478888"/>
              <a:gd name="connsiteX264" fmla="*/ 1638473 w 2176764"/>
              <a:gd name="connsiteY264" fmla="*/ 447627 h 478888"/>
              <a:gd name="connsiteX265" fmla="*/ 1645469 w 2176764"/>
              <a:gd name="connsiteY265" fmla="*/ 446389 h 478888"/>
              <a:gd name="connsiteX266" fmla="*/ 1645469 w 2176764"/>
              <a:gd name="connsiteY266" fmla="*/ 419767 h 478888"/>
              <a:gd name="connsiteX267" fmla="*/ 1628258 w 2176764"/>
              <a:gd name="connsiteY267" fmla="*/ 419767 h 478888"/>
              <a:gd name="connsiteX268" fmla="*/ 1628258 w 2176764"/>
              <a:gd name="connsiteY268" fmla="*/ 410356 h 478888"/>
              <a:gd name="connsiteX269" fmla="*/ 1656118 w 2176764"/>
              <a:gd name="connsiteY269" fmla="*/ 410356 h 478888"/>
              <a:gd name="connsiteX270" fmla="*/ 1656118 w 2176764"/>
              <a:gd name="connsiteY270" fmla="*/ 454066 h 478888"/>
              <a:gd name="connsiteX271" fmla="*/ 1644912 w 2176764"/>
              <a:gd name="connsiteY271" fmla="*/ 456605 h 478888"/>
              <a:gd name="connsiteX272" fmla="*/ 1630239 w 2176764"/>
              <a:gd name="connsiteY272" fmla="*/ 457657 h 478888"/>
              <a:gd name="connsiteX273" fmla="*/ 1613398 w 2176764"/>
              <a:gd name="connsiteY273" fmla="*/ 455800 h 478888"/>
              <a:gd name="connsiteX274" fmla="*/ 1600768 w 2176764"/>
              <a:gd name="connsiteY274" fmla="*/ 449051 h 478888"/>
              <a:gd name="connsiteX275" fmla="*/ 1592782 w 2176764"/>
              <a:gd name="connsiteY275" fmla="*/ 435555 h 478888"/>
              <a:gd name="connsiteX276" fmla="*/ 1589996 w 2176764"/>
              <a:gd name="connsiteY276" fmla="*/ 413452 h 478888"/>
              <a:gd name="connsiteX277" fmla="*/ 1592844 w 2176764"/>
              <a:gd name="connsiteY277" fmla="*/ 392587 h 478888"/>
              <a:gd name="connsiteX278" fmla="*/ 1601016 w 2176764"/>
              <a:gd name="connsiteY278" fmla="*/ 378905 h 478888"/>
              <a:gd name="connsiteX279" fmla="*/ 1614080 w 2176764"/>
              <a:gd name="connsiteY279" fmla="*/ 371475 h 478888"/>
              <a:gd name="connsiteX280" fmla="*/ 1631477 w 2176764"/>
              <a:gd name="connsiteY280" fmla="*/ 369246 h 478888"/>
              <a:gd name="connsiteX281" fmla="*/ 1522244 w 2176764"/>
              <a:gd name="connsiteY281" fmla="*/ 369246 h 478888"/>
              <a:gd name="connsiteX282" fmla="*/ 1538342 w 2176764"/>
              <a:gd name="connsiteY282" fmla="*/ 371289 h 478888"/>
              <a:gd name="connsiteX283" fmla="*/ 1549919 w 2176764"/>
              <a:gd name="connsiteY283" fmla="*/ 378409 h 478888"/>
              <a:gd name="connsiteX284" fmla="*/ 1556915 w 2176764"/>
              <a:gd name="connsiteY284" fmla="*/ 391968 h 478888"/>
              <a:gd name="connsiteX285" fmla="*/ 1559268 w 2176764"/>
              <a:gd name="connsiteY285" fmla="*/ 413452 h 478888"/>
              <a:gd name="connsiteX286" fmla="*/ 1556915 w 2176764"/>
              <a:gd name="connsiteY286" fmla="*/ 434997 h 478888"/>
              <a:gd name="connsiteX287" fmla="*/ 1549919 w 2176764"/>
              <a:gd name="connsiteY287" fmla="*/ 448556 h 478888"/>
              <a:gd name="connsiteX288" fmla="*/ 1538342 w 2176764"/>
              <a:gd name="connsiteY288" fmla="*/ 455614 h 478888"/>
              <a:gd name="connsiteX289" fmla="*/ 1522244 w 2176764"/>
              <a:gd name="connsiteY289" fmla="*/ 457657 h 478888"/>
              <a:gd name="connsiteX290" fmla="*/ 1506209 w 2176764"/>
              <a:gd name="connsiteY290" fmla="*/ 455614 h 478888"/>
              <a:gd name="connsiteX291" fmla="*/ 1494631 w 2176764"/>
              <a:gd name="connsiteY291" fmla="*/ 448556 h 478888"/>
              <a:gd name="connsiteX292" fmla="*/ 1487573 w 2176764"/>
              <a:gd name="connsiteY292" fmla="*/ 434997 h 478888"/>
              <a:gd name="connsiteX293" fmla="*/ 1485221 w 2176764"/>
              <a:gd name="connsiteY293" fmla="*/ 413452 h 478888"/>
              <a:gd name="connsiteX294" fmla="*/ 1487573 w 2176764"/>
              <a:gd name="connsiteY294" fmla="*/ 391968 h 478888"/>
              <a:gd name="connsiteX295" fmla="*/ 1494631 w 2176764"/>
              <a:gd name="connsiteY295" fmla="*/ 378409 h 478888"/>
              <a:gd name="connsiteX296" fmla="*/ 1506209 w 2176764"/>
              <a:gd name="connsiteY296" fmla="*/ 371289 h 478888"/>
              <a:gd name="connsiteX297" fmla="*/ 1522244 w 2176764"/>
              <a:gd name="connsiteY297" fmla="*/ 369246 h 478888"/>
              <a:gd name="connsiteX298" fmla="*/ 1093619 w 2176764"/>
              <a:gd name="connsiteY298" fmla="*/ 369246 h 478888"/>
              <a:gd name="connsiteX299" fmla="*/ 1109717 w 2176764"/>
              <a:gd name="connsiteY299" fmla="*/ 371289 h 478888"/>
              <a:gd name="connsiteX300" fmla="*/ 1121294 w 2176764"/>
              <a:gd name="connsiteY300" fmla="*/ 378409 h 478888"/>
              <a:gd name="connsiteX301" fmla="*/ 1128290 w 2176764"/>
              <a:gd name="connsiteY301" fmla="*/ 391968 h 478888"/>
              <a:gd name="connsiteX302" fmla="*/ 1130643 w 2176764"/>
              <a:gd name="connsiteY302" fmla="*/ 413452 h 478888"/>
              <a:gd name="connsiteX303" fmla="*/ 1128290 w 2176764"/>
              <a:gd name="connsiteY303" fmla="*/ 434997 h 478888"/>
              <a:gd name="connsiteX304" fmla="*/ 1121294 w 2176764"/>
              <a:gd name="connsiteY304" fmla="*/ 448556 h 478888"/>
              <a:gd name="connsiteX305" fmla="*/ 1109717 w 2176764"/>
              <a:gd name="connsiteY305" fmla="*/ 455614 h 478888"/>
              <a:gd name="connsiteX306" fmla="*/ 1093619 w 2176764"/>
              <a:gd name="connsiteY306" fmla="*/ 457657 h 478888"/>
              <a:gd name="connsiteX307" fmla="*/ 1077584 w 2176764"/>
              <a:gd name="connsiteY307" fmla="*/ 455614 h 478888"/>
              <a:gd name="connsiteX308" fmla="*/ 1066006 w 2176764"/>
              <a:gd name="connsiteY308" fmla="*/ 448556 h 478888"/>
              <a:gd name="connsiteX309" fmla="*/ 1058948 w 2176764"/>
              <a:gd name="connsiteY309" fmla="*/ 434997 h 478888"/>
              <a:gd name="connsiteX310" fmla="*/ 1056596 w 2176764"/>
              <a:gd name="connsiteY310" fmla="*/ 413452 h 478888"/>
              <a:gd name="connsiteX311" fmla="*/ 1058948 w 2176764"/>
              <a:gd name="connsiteY311" fmla="*/ 391968 h 478888"/>
              <a:gd name="connsiteX312" fmla="*/ 1066006 w 2176764"/>
              <a:gd name="connsiteY312" fmla="*/ 378409 h 478888"/>
              <a:gd name="connsiteX313" fmla="*/ 1077584 w 2176764"/>
              <a:gd name="connsiteY313" fmla="*/ 371289 h 478888"/>
              <a:gd name="connsiteX314" fmla="*/ 1093619 w 2176764"/>
              <a:gd name="connsiteY314" fmla="*/ 369246 h 478888"/>
              <a:gd name="connsiteX315" fmla="*/ 184597 w 2176764"/>
              <a:gd name="connsiteY315" fmla="*/ 178247 h 478888"/>
              <a:gd name="connsiteX316" fmla="*/ 184597 w 2176764"/>
              <a:gd name="connsiteY316" fmla="*/ 300640 h 478888"/>
              <a:gd name="connsiteX317" fmla="*/ 245794 w 2176764"/>
              <a:gd name="connsiteY317" fmla="*/ 300641 h 478888"/>
              <a:gd name="connsiteX318" fmla="*/ 306991 w 2176764"/>
              <a:gd name="connsiteY318" fmla="*/ 239444 h 478888"/>
              <a:gd name="connsiteX319" fmla="*/ 245794 w 2176764"/>
              <a:gd name="connsiteY319" fmla="*/ 178247 h 478888"/>
              <a:gd name="connsiteX320" fmla="*/ 239444 w 2176764"/>
              <a:gd name="connsiteY320" fmla="*/ 83694 h 478888"/>
              <a:gd name="connsiteX321" fmla="*/ 284145 w 2176764"/>
              <a:gd name="connsiteY321" fmla="*/ 131523 h 478888"/>
              <a:gd name="connsiteX322" fmla="*/ 349575 w 2176764"/>
              <a:gd name="connsiteY322" fmla="*/ 129312 h 478888"/>
              <a:gd name="connsiteX323" fmla="*/ 347364 w 2176764"/>
              <a:gd name="connsiteY323" fmla="*/ 194742 h 478888"/>
              <a:gd name="connsiteX324" fmla="*/ 395193 w 2176764"/>
              <a:gd name="connsiteY324" fmla="*/ 239444 h 478888"/>
              <a:gd name="connsiteX325" fmla="*/ 347364 w 2176764"/>
              <a:gd name="connsiteY325" fmla="*/ 284145 h 478888"/>
              <a:gd name="connsiteX326" fmla="*/ 349575 w 2176764"/>
              <a:gd name="connsiteY326" fmla="*/ 349575 h 478888"/>
              <a:gd name="connsiteX327" fmla="*/ 284145 w 2176764"/>
              <a:gd name="connsiteY327" fmla="*/ 347364 h 478888"/>
              <a:gd name="connsiteX328" fmla="*/ 239444 w 2176764"/>
              <a:gd name="connsiteY328" fmla="*/ 395193 h 478888"/>
              <a:gd name="connsiteX329" fmla="*/ 194742 w 2176764"/>
              <a:gd name="connsiteY329" fmla="*/ 347364 h 478888"/>
              <a:gd name="connsiteX330" fmla="*/ 129312 w 2176764"/>
              <a:gd name="connsiteY330" fmla="*/ 349575 h 478888"/>
              <a:gd name="connsiteX331" fmla="*/ 131523 w 2176764"/>
              <a:gd name="connsiteY331" fmla="*/ 284145 h 478888"/>
              <a:gd name="connsiteX332" fmla="*/ 83694 w 2176764"/>
              <a:gd name="connsiteY332" fmla="*/ 239444 h 478888"/>
              <a:gd name="connsiteX333" fmla="*/ 131523 w 2176764"/>
              <a:gd name="connsiteY333" fmla="*/ 194742 h 478888"/>
              <a:gd name="connsiteX334" fmla="*/ 129312 w 2176764"/>
              <a:gd name="connsiteY334" fmla="*/ 129312 h 478888"/>
              <a:gd name="connsiteX335" fmla="*/ 194742 w 2176764"/>
              <a:gd name="connsiteY335" fmla="*/ 131523 h 478888"/>
              <a:gd name="connsiteX336" fmla="*/ 2066246 w 2176764"/>
              <a:gd name="connsiteY336" fmla="*/ 48339 h 478888"/>
              <a:gd name="connsiteX337" fmla="*/ 2039728 w 2176764"/>
              <a:gd name="connsiteY337" fmla="*/ 52606 h 478888"/>
              <a:gd name="connsiteX338" fmla="*/ 2023574 w 2176764"/>
              <a:gd name="connsiteY338" fmla="*/ 66018 h 478888"/>
              <a:gd name="connsiteX339" fmla="*/ 2015649 w 2176764"/>
              <a:gd name="connsiteY339" fmla="*/ 89640 h 478888"/>
              <a:gd name="connsiteX340" fmla="*/ 2013515 w 2176764"/>
              <a:gd name="connsiteY340" fmla="*/ 124234 h 478888"/>
              <a:gd name="connsiteX341" fmla="*/ 2015649 w 2176764"/>
              <a:gd name="connsiteY341" fmla="*/ 159286 h 478888"/>
              <a:gd name="connsiteX342" fmla="*/ 2023574 w 2176764"/>
              <a:gd name="connsiteY342" fmla="*/ 182451 h 478888"/>
              <a:gd name="connsiteX343" fmla="*/ 2039728 w 2176764"/>
              <a:gd name="connsiteY343" fmla="*/ 195405 h 478888"/>
              <a:gd name="connsiteX344" fmla="*/ 2066246 w 2176764"/>
              <a:gd name="connsiteY344" fmla="*/ 199520 h 478888"/>
              <a:gd name="connsiteX345" fmla="*/ 2092611 w 2176764"/>
              <a:gd name="connsiteY345" fmla="*/ 195405 h 478888"/>
              <a:gd name="connsiteX346" fmla="*/ 2108613 w 2176764"/>
              <a:gd name="connsiteY346" fmla="*/ 182451 h 478888"/>
              <a:gd name="connsiteX347" fmla="*/ 2116538 w 2176764"/>
              <a:gd name="connsiteY347" fmla="*/ 159286 h 478888"/>
              <a:gd name="connsiteX348" fmla="*/ 2118671 w 2176764"/>
              <a:gd name="connsiteY348" fmla="*/ 124234 h 478888"/>
              <a:gd name="connsiteX349" fmla="*/ 2116538 w 2176764"/>
              <a:gd name="connsiteY349" fmla="*/ 89640 h 478888"/>
              <a:gd name="connsiteX350" fmla="*/ 2108613 w 2176764"/>
              <a:gd name="connsiteY350" fmla="*/ 66018 h 478888"/>
              <a:gd name="connsiteX351" fmla="*/ 2092611 w 2176764"/>
              <a:gd name="connsiteY351" fmla="*/ 52606 h 478888"/>
              <a:gd name="connsiteX352" fmla="*/ 2066246 w 2176764"/>
              <a:gd name="connsiteY352" fmla="*/ 48339 h 478888"/>
              <a:gd name="connsiteX353" fmla="*/ 1561421 w 2176764"/>
              <a:gd name="connsiteY353" fmla="*/ 48339 h 478888"/>
              <a:gd name="connsiteX354" fmla="*/ 1534903 w 2176764"/>
              <a:gd name="connsiteY354" fmla="*/ 52606 h 478888"/>
              <a:gd name="connsiteX355" fmla="*/ 1518749 w 2176764"/>
              <a:gd name="connsiteY355" fmla="*/ 66018 h 478888"/>
              <a:gd name="connsiteX356" fmla="*/ 1510824 w 2176764"/>
              <a:gd name="connsiteY356" fmla="*/ 89640 h 478888"/>
              <a:gd name="connsiteX357" fmla="*/ 1508690 w 2176764"/>
              <a:gd name="connsiteY357" fmla="*/ 124234 h 478888"/>
              <a:gd name="connsiteX358" fmla="*/ 1510824 w 2176764"/>
              <a:gd name="connsiteY358" fmla="*/ 159286 h 478888"/>
              <a:gd name="connsiteX359" fmla="*/ 1518749 w 2176764"/>
              <a:gd name="connsiteY359" fmla="*/ 182451 h 478888"/>
              <a:gd name="connsiteX360" fmla="*/ 1534903 w 2176764"/>
              <a:gd name="connsiteY360" fmla="*/ 195405 h 478888"/>
              <a:gd name="connsiteX361" fmla="*/ 1561421 w 2176764"/>
              <a:gd name="connsiteY361" fmla="*/ 199520 h 478888"/>
              <a:gd name="connsiteX362" fmla="*/ 1587786 w 2176764"/>
              <a:gd name="connsiteY362" fmla="*/ 195405 h 478888"/>
              <a:gd name="connsiteX363" fmla="*/ 1603788 w 2176764"/>
              <a:gd name="connsiteY363" fmla="*/ 182451 h 478888"/>
              <a:gd name="connsiteX364" fmla="*/ 1611713 w 2176764"/>
              <a:gd name="connsiteY364" fmla="*/ 159286 h 478888"/>
              <a:gd name="connsiteX365" fmla="*/ 1613846 w 2176764"/>
              <a:gd name="connsiteY365" fmla="*/ 124234 h 478888"/>
              <a:gd name="connsiteX366" fmla="*/ 1611713 w 2176764"/>
              <a:gd name="connsiteY366" fmla="*/ 89640 h 478888"/>
              <a:gd name="connsiteX367" fmla="*/ 1603788 w 2176764"/>
              <a:gd name="connsiteY367" fmla="*/ 66018 h 478888"/>
              <a:gd name="connsiteX368" fmla="*/ 1587786 w 2176764"/>
              <a:gd name="connsiteY368" fmla="*/ 52606 h 478888"/>
              <a:gd name="connsiteX369" fmla="*/ 1561421 w 2176764"/>
              <a:gd name="connsiteY369" fmla="*/ 48339 h 478888"/>
              <a:gd name="connsiteX370" fmla="*/ 239443 w 2176764"/>
              <a:gd name="connsiteY370" fmla="*/ 26641 h 478888"/>
              <a:gd name="connsiteX371" fmla="*/ 26640 w 2176764"/>
              <a:gd name="connsiteY371" fmla="*/ 239444 h 478888"/>
              <a:gd name="connsiteX372" fmla="*/ 239443 w 2176764"/>
              <a:gd name="connsiteY372" fmla="*/ 452247 h 478888"/>
              <a:gd name="connsiteX373" fmla="*/ 452246 w 2176764"/>
              <a:gd name="connsiteY373" fmla="*/ 239444 h 478888"/>
              <a:gd name="connsiteX374" fmla="*/ 239443 w 2176764"/>
              <a:gd name="connsiteY374" fmla="*/ 26641 h 478888"/>
              <a:gd name="connsiteX375" fmla="*/ 1282224 w 2176764"/>
              <a:gd name="connsiteY375" fmla="*/ 18469 h 478888"/>
              <a:gd name="connsiteX376" fmla="*/ 1322153 w 2176764"/>
              <a:gd name="connsiteY376" fmla="*/ 18469 h 478888"/>
              <a:gd name="connsiteX377" fmla="*/ 1322153 w 2176764"/>
              <a:gd name="connsiteY377" fmla="*/ 194948 h 478888"/>
              <a:gd name="connsiteX378" fmla="*/ 1409021 w 2176764"/>
              <a:gd name="connsiteY378" fmla="*/ 194948 h 478888"/>
              <a:gd name="connsiteX379" fmla="*/ 1409021 w 2176764"/>
              <a:gd name="connsiteY379" fmla="*/ 230000 h 478888"/>
              <a:gd name="connsiteX380" fmla="*/ 1282224 w 2176764"/>
              <a:gd name="connsiteY380" fmla="*/ 230000 h 478888"/>
              <a:gd name="connsiteX381" fmla="*/ 1082199 w 2176764"/>
              <a:gd name="connsiteY381" fmla="*/ 18469 h 478888"/>
              <a:gd name="connsiteX382" fmla="*/ 1207472 w 2176764"/>
              <a:gd name="connsiteY382" fmla="*/ 18469 h 478888"/>
              <a:gd name="connsiteX383" fmla="*/ 1207472 w 2176764"/>
              <a:gd name="connsiteY383" fmla="*/ 53216 h 478888"/>
              <a:gd name="connsiteX384" fmla="*/ 1122128 w 2176764"/>
              <a:gd name="connsiteY384" fmla="*/ 53216 h 478888"/>
              <a:gd name="connsiteX385" fmla="*/ 1122128 w 2176764"/>
              <a:gd name="connsiteY385" fmla="*/ 104422 h 478888"/>
              <a:gd name="connsiteX386" fmla="*/ 1201376 w 2176764"/>
              <a:gd name="connsiteY386" fmla="*/ 104422 h 478888"/>
              <a:gd name="connsiteX387" fmla="*/ 1201376 w 2176764"/>
              <a:gd name="connsiteY387" fmla="*/ 137646 h 478888"/>
              <a:gd name="connsiteX388" fmla="*/ 1122128 w 2176764"/>
              <a:gd name="connsiteY388" fmla="*/ 137646 h 478888"/>
              <a:gd name="connsiteX389" fmla="*/ 1122128 w 2176764"/>
              <a:gd name="connsiteY389" fmla="*/ 194948 h 478888"/>
              <a:gd name="connsiteX390" fmla="*/ 1212958 w 2176764"/>
              <a:gd name="connsiteY390" fmla="*/ 194948 h 478888"/>
              <a:gd name="connsiteX391" fmla="*/ 1212958 w 2176764"/>
              <a:gd name="connsiteY391" fmla="*/ 230000 h 478888"/>
              <a:gd name="connsiteX392" fmla="*/ 1082199 w 2176764"/>
              <a:gd name="connsiteY392" fmla="*/ 230000 h 478888"/>
              <a:gd name="connsiteX393" fmla="*/ 825024 w 2176764"/>
              <a:gd name="connsiteY393" fmla="*/ 18469 h 478888"/>
              <a:gd name="connsiteX394" fmla="*/ 864953 w 2176764"/>
              <a:gd name="connsiteY394" fmla="*/ 18469 h 478888"/>
              <a:gd name="connsiteX395" fmla="*/ 864953 w 2176764"/>
              <a:gd name="connsiteY395" fmla="*/ 100155 h 478888"/>
              <a:gd name="connsiteX396" fmla="*/ 955478 w 2176764"/>
              <a:gd name="connsiteY396" fmla="*/ 100155 h 478888"/>
              <a:gd name="connsiteX397" fmla="*/ 955478 w 2176764"/>
              <a:gd name="connsiteY397" fmla="*/ 18469 h 478888"/>
              <a:gd name="connsiteX398" fmla="*/ 995407 w 2176764"/>
              <a:gd name="connsiteY398" fmla="*/ 18469 h 478888"/>
              <a:gd name="connsiteX399" fmla="*/ 995407 w 2176764"/>
              <a:gd name="connsiteY399" fmla="*/ 230000 h 478888"/>
              <a:gd name="connsiteX400" fmla="*/ 955478 w 2176764"/>
              <a:gd name="connsiteY400" fmla="*/ 230000 h 478888"/>
              <a:gd name="connsiteX401" fmla="*/ 955478 w 2176764"/>
              <a:gd name="connsiteY401" fmla="*/ 133378 h 478888"/>
              <a:gd name="connsiteX402" fmla="*/ 864953 w 2176764"/>
              <a:gd name="connsiteY402" fmla="*/ 133378 h 478888"/>
              <a:gd name="connsiteX403" fmla="*/ 864953 w 2176764"/>
              <a:gd name="connsiteY403" fmla="*/ 230000 h 478888"/>
              <a:gd name="connsiteX404" fmla="*/ 825024 w 2176764"/>
              <a:gd name="connsiteY404" fmla="*/ 230000 h 478888"/>
              <a:gd name="connsiteX405" fmla="*/ 615017 w 2176764"/>
              <a:gd name="connsiteY405" fmla="*/ 18469 h 478888"/>
              <a:gd name="connsiteX406" fmla="*/ 769855 w 2176764"/>
              <a:gd name="connsiteY406" fmla="*/ 18469 h 478888"/>
              <a:gd name="connsiteX407" fmla="*/ 769855 w 2176764"/>
              <a:gd name="connsiteY407" fmla="*/ 53521 h 478888"/>
              <a:gd name="connsiteX408" fmla="*/ 712248 w 2176764"/>
              <a:gd name="connsiteY408" fmla="*/ 53521 h 478888"/>
              <a:gd name="connsiteX409" fmla="*/ 712248 w 2176764"/>
              <a:gd name="connsiteY409" fmla="*/ 230000 h 478888"/>
              <a:gd name="connsiteX410" fmla="*/ 672319 w 2176764"/>
              <a:gd name="connsiteY410" fmla="*/ 230000 h 478888"/>
              <a:gd name="connsiteX411" fmla="*/ 672319 w 2176764"/>
              <a:gd name="connsiteY411" fmla="*/ 53521 h 478888"/>
              <a:gd name="connsiteX412" fmla="*/ 615017 w 2176764"/>
              <a:gd name="connsiteY412" fmla="*/ 53521 h 478888"/>
              <a:gd name="connsiteX413" fmla="*/ 2066246 w 2176764"/>
              <a:gd name="connsiteY413" fmla="*/ 15421 h 478888"/>
              <a:gd name="connsiteX414" fmla="*/ 2106632 w 2176764"/>
              <a:gd name="connsiteY414" fmla="*/ 20450 h 478888"/>
              <a:gd name="connsiteX415" fmla="*/ 2136197 w 2176764"/>
              <a:gd name="connsiteY415" fmla="*/ 37824 h 478888"/>
              <a:gd name="connsiteX416" fmla="*/ 2154333 w 2176764"/>
              <a:gd name="connsiteY416" fmla="*/ 71199 h 478888"/>
              <a:gd name="connsiteX417" fmla="*/ 2160429 w 2176764"/>
              <a:gd name="connsiteY417" fmla="*/ 124234 h 478888"/>
              <a:gd name="connsiteX418" fmla="*/ 2154333 w 2176764"/>
              <a:gd name="connsiteY418" fmla="*/ 177574 h 478888"/>
              <a:gd name="connsiteX419" fmla="*/ 2136197 w 2176764"/>
              <a:gd name="connsiteY419" fmla="*/ 210950 h 478888"/>
              <a:gd name="connsiteX420" fmla="*/ 2106632 w 2176764"/>
              <a:gd name="connsiteY420" fmla="*/ 228171 h 478888"/>
              <a:gd name="connsiteX421" fmla="*/ 2066246 w 2176764"/>
              <a:gd name="connsiteY421" fmla="*/ 233048 h 478888"/>
              <a:gd name="connsiteX422" fmla="*/ 2025707 w 2176764"/>
              <a:gd name="connsiteY422" fmla="*/ 228171 h 478888"/>
              <a:gd name="connsiteX423" fmla="*/ 1996142 w 2176764"/>
              <a:gd name="connsiteY423" fmla="*/ 210950 h 478888"/>
              <a:gd name="connsiteX424" fmla="*/ 1978006 w 2176764"/>
              <a:gd name="connsiteY424" fmla="*/ 177574 h 478888"/>
              <a:gd name="connsiteX425" fmla="*/ 1971758 w 2176764"/>
              <a:gd name="connsiteY425" fmla="*/ 124234 h 478888"/>
              <a:gd name="connsiteX426" fmla="*/ 1978006 w 2176764"/>
              <a:gd name="connsiteY426" fmla="*/ 71199 h 478888"/>
              <a:gd name="connsiteX427" fmla="*/ 1996142 w 2176764"/>
              <a:gd name="connsiteY427" fmla="*/ 37824 h 478888"/>
              <a:gd name="connsiteX428" fmla="*/ 2025707 w 2176764"/>
              <a:gd name="connsiteY428" fmla="*/ 20450 h 478888"/>
              <a:gd name="connsiteX429" fmla="*/ 2066246 w 2176764"/>
              <a:gd name="connsiteY429" fmla="*/ 15421 h 478888"/>
              <a:gd name="connsiteX430" fmla="*/ 1838179 w 2176764"/>
              <a:gd name="connsiteY430" fmla="*/ 15421 h 478888"/>
              <a:gd name="connsiteX431" fmla="*/ 1853419 w 2176764"/>
              <a:gd name="connsiteY431" fmla="*/ 16030 h 478888"/>
              <a:gd name="connsiteX432" fmla="*/ 1868964 w 2176764"/>
              <a:gd name="connsiteY432" fmla="*/ 17554 h 478888"/>
              <a:gd name="connsiteX433" fmla="*/ 1883137 w 2176764"/>
              <a:gd name="connsiteY433" fmla="*/ 19840 h 478888"/>
              <a:gd name="connsiteX434" fmla="*/ 1894262 w 2176764"/>
              <a:gd name="connsiteY434" fmla="*/ 23041 h 478888"/>
              <a:gd name="connsiteX435" fmla="*/ 1894262 w 2176764"/>
              <a:gd name="connsiteY435" fmla="*/ 58398 h 478888"/>
              <a:gd name="connsiteX436" fmla="*/ 1869116 w 2176764"/>
              <a:gd name="connsiteY436" fmla="*/ 51997 h 478888"/>
              <a:gd name="connsiteX437" fmla="*/ 1840922 w 2176764"/>
              <a:gd name="connsiteY437" fmla="*/ 49863 h 478888"/>
              <a:gd name="connsiteX438" fmla="*/ 1812728 w 2176764"/>
              <a:gd name="connsiteY438" fmla="*/ 53216 h 478888"/>
              <a:gd name="connsiteX439" fmla="*/ 1792611 w 2176764"/>
              <a:gd name="connsiteY439" fmla="*/ 65103 h 478888"/>
              <a:gd name="connsiteX440" fmla="*/ 1780572 w 2176764"/>
              <a:gd name="connsiteY440" fmla="*/ 87963 h 478888"/>
              <a:gd name="connsiteX441" fmla="*/ 1776609 w 2176764"/>
              <a:gd name="connsiteY441" fmla="*/ 124234 h 478888"/>
              <a:gd name="connsiteX442" fmla="*/ 1780267 w 2176764"/>
              <a:gd name="connsiteY442" fmla="*/ 162030 h 478888"/>
              <a:gd name="connsiteX443" fmla="*/ 1791545 w 2176764"/>
              <a:gd name="connsiteY443" fmla="*/ 184890 h 478888"/>
              <a:gd name="connsiteX444" fmla="*/ 1810899 w 2176764"/>
              <a:gd name="connsiteY444" fmla="*/ 196167 h 478888"/>
              <a:gd name="connsiteX445" fmla="*/ 1839093 w 2176764"/>
              <a:gd name="connsiteY445" fmla="*/ 199215 h 478888"/>
              <a:gd name="connsiteX446" fmla="*/ 1852962 w 2176764"/>
              <a:gd name="connsiteY446" fmla="*/ 198758 h 478888"/>
              <a:gd name="connsiteX447" fmla="*/ 1865611 w 2176764"/>
              <a:gd name="connsiteY447" fmla="*/ 196777 h 478888"/>
              <a:gd name="connsiteX448" fmla="*/ 1865611 w 2176764"/>
              <a:gd name="connsiteY448" fmla="*/ 144351 h 478888"/>
              <a:gd name="connsiteX449" fmla="*/ 1827511 w 2176764"/>
              <a:gd name="connsiteY449" fmla="*/ 144351 h 478888"/>
              <a:gd name="connsiteX450" fmla="*/ 1827511 w 2176764"/>
              <a:gd name="connsiteY450" fmla="*/ 110823 h 478888"/>
              <a:gd name="connsiteX451" fmla="*/ 1903101 w 2176764"/>
              <a:gd name="connsiteY451" fmla="*/ 110823 h 478888"/>
              <a:gd name="connsiteX452" fmla="*/ 1903101 w 2176764"/>
              <a:gd name="connsiteY452" fmla="*/ 223904 h 478888"/>
              <a:gd name="connsiteX453" fmla="*/ 1873536 w 2176764"/>
              <a:gd name="connsiteY453" fmla="*/ 230305 h 478888"/>
              <a:gd name="connsiteX454" fmla="*/ 1836045 w 2176764"/>
              <a:gd name="connsiteY454" fmla="*/ 233048 h 478888"/>
              <a:gd name="connsiteX455" fmla="*/ 1793069 w 2176764"/>
              <a:gd name="connsiteY455" fmla="*/ 228476 h 478888"/>
              <a:gd name="connsiteX456" fmla="*/ 1760912 w 2176764"/>
              <a:gd name="connsiteY456" fmla="*/ 211864 h 478888"/>
              <a:gd name="connsiteX457" fmla="*/ 1740643 w 2176764"/>
              <a:gd name="connsiteY457" fmla="*/ 178641 h 478888"/>
              <a:gd name="connsiteX458" fmla="*/ 1733633 w 2176764"/>
              <a:gd name="connsiteY458" fmla="*/ 124234 h 478888"/>
              <a:gd name="connsiteX459" fmla="*/ 1740795 w 2176764"/>
              <a:gd name="connsiteY459" fmla="*/ 72876 h 478888"/>
              <a:gd name="connsiteX460" fmla="*/ 1761522 w 2176764"/>
              <a:gd name="connsiteY460" fmla="*/ 39195 h 478888"/>
              <a:gd name="connsiteX461" fmla="*/ 1794440 w 2176764"/>
              <a:gd name="connsiteY461" fmla="*/ 20907 h 478888"/>
              <a:gd name="connsiteX462" fmla="*/ 1838179 w 2176764"/>
              <a:gd name="connsiteY462" fmla="*/ 15421 h 478888"/>
              <a:gd name="connsiteX463" fmla="*/ 1561421 w 2176764"/>
              <a:gd name="connsiteY463" fmla="*/ 15421 h 478888"/>
              <a:gd name="connsiteX464" fmla="*/ 1601807 w 2176764"/>
              <a:gd name="connsiteY464" fmla="*/ 20450 h 478888"/>
              <a:gd name="connsiteX465" fmla="*/ 1631372 w 2176764"/>
              <a:gd name="connsiteY465" fmla="*/ 37824 h 478888"/>
              <a:gd name="connsiteX466" fmla="*/ 1649508 w 2176764"/>
              <a:gd name="connsiteY466" fmla="*/ 71199 h 478888"/>
              <a:gd name="connsiteX467" fmla="*/ 1655604 w 2176764"/>
              <a:gd name="connsiteY467" fmla="*/ 124234 h 478888"/>
              <a:gd name="connsiteX468" fmla="*/ 1649508 w 2176764"/>
              <a:gd name="connsiteY468" fmla="*/ 177574 h 478888"/>
              <a:gd name="connsiteX469" fmla="*/ 1631372 w 2176764"/>
              <a:gd name="connsiteY469" fmla="*/ 210950 h 478888"/>
              <a:gd name="connsiteX470" fmla="*/ 1601807 w 2176764"/>
              <a:gd name="connsiteY470" fmla="*/ 228171 h 478888"/>
              <a:gd name="connsiteX471" fmla="*/ 1561421 w 2176764"/>
              <a:gd name="connsiteY471" fmla="*/ 233048 h 478888"/>
              <a:gd name="connsiteX472" fmla="*/ 1520882 w 2176764"/>
              <a:gd name="connsiteY472" fmla="*/ 228171 h 478888"/>
              <a:gd name="connsiteX473" fmla="*/ 1491317 w 2176764"/>
              <a:gd name="connsiteY473" fmla="*/ 210950 h 478888"/>
              <a:gd name="connsiteX474" fmla="*/ 1473181 w 2176764"/>
              <a:gd name="connsiteY474" fmla="*/ 177574 h 478888"/>
              <a:gd name="connsiteX475" fmla="*/ 1466933 w 2176764"/>
              <a:gd name="connsiteY475" fmla="*/ 124234 h 478888"/>
              <a:gd name="connsiteX476" fmla="*/ 1473181 w 2176764"/>
              <a:gd name="connsiteY476" fmla="*/ 71199 h 478888"/>
              <a:gd name="connsiteX477" fmla="*/ 1491317 w 2176764"/>
              <a:gd name="connsiteY477" fmla="*/ 37824 h 478888"/>
              <a:gd name="connsiteX478" fmla="*/ 1520882 w 2176764"/>
              <a:gd name="connsiteY478" fmla="*/ 20450 h 478888"/>
              <a:gd name="connsiteX479" fmla="*/ 1561421 w 2176764"/>
              <a:gd name="connsiteY479" fmla="*/ 15421 h 478888"/>
              <a:gd name="connsiteX480" fmla="*/ 239444 w 2176764"/>
              <a:gd name="connsiteY480" fmla="*/ 0 h 478888"/>
              <a:gd name="connsiteX481" fmla="*/ 478888 w 2176764"/>
              <a:gd name="connsiteY481" fmla="*/ 239444 h 478888"/>
              <a:gd name="connsiteX482" fmla="*/ 239444 w 2176764"/>
              <a:gd name="connsiteY482" fmla="*/ 478888 h 478888"/>
              <a:gd name="connsiteX483" fmla="*/ 0 w 2176764"/>
              <a:gd name="connsiteY483" fmla="*/ 239444 h 478888"/>
              <a:gd name="connsiteX484" fmla="*/ 239444 w 2176764"/>
              <a:gd name="connsiteY484" fmla="*/ 0 h 47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Lst>
            <a:rect l="l" t="t" r="r" b="b"/>
            <a:pathLst>
              <a:path w="2176764" h="478888">
                <a:moveTo>
                  <a:pt x="650145" y="380886"/>
                </a:moveTo>
                <a:lnTo>
                  <a:pt x="635410" y="420881"/>
                </a:lnTo>
                <a:lnTo>
                  <a:pt x="666118" y="420881"/>
                </a:lnTo>
                <a:lnTo>
                  <a:pt x="651631" y="380886"/>
                </a:lnTo>
                <a:close/>
                <a:moveTo>
                  <a:pt x="2041766" y="380143"/>
                </a:moveTo>
                <a:lnTo>
                  <a:pt x="2041766" y="412585"/>
                </a:lnTo>
                <a:lnTo>
                  <a:pt x="2051425" y="412585"/>
                </a:lnTo>
                <a:cubicBezTo>
                  <a:pt x="2055387" y="412585"/>
                  <a:pt x="2058792" y="412399"/>
                  <a:pt x="2061640" y="412028"/>
                </a:cubicBezTo>
                <a:cubicBezTo>
                  <a:pt x="2064488" y="411656"/>
                  <a:pt x="2066820" y="410893"/>
                  <a:pt x="2068636" y="409737"/>
                </a:cubicBezTo>
                <a:cubicBezTo>
                  <a:pt x="2070452" y="408581"/>
                  <a:pt x="2071794" y="406889"/>
                  <a:pt x="2072661" y="404660"/>
                </a:cubicBezTo>
                <a:cubicBezTo>
                  <a:pt x="2073528" y="402431"/>
                  <a:pt x="2073961" y="399501"/>
                  <a:pt x="2073961" y="395869"/>
                </a:cubicBezTo>
                <a:cubicBezTo>
                  <a:pt x="2073961" y="392649"/>
                  <a:pt x="2073528" y="390008"/>
                  <a:pt x="2072661" y="387944"/>
                </a:cubicBezTo>
                <a:cubicBezTo>
                  <a:pt x="2071794" y="385880"/>
                  <a:pt x="2070452" y="384270"/>
                  <a:pt x="2068636" y="383115"/>
                </a:cubicBezTo>
                <a:cubicBezTo>
                  <a:pt x="2066820" y="381959"/>
                  <a:pt x="2064488" y="381175"/>
                  <a:pt x="2061640" y="380762"/>
                </a:cubicBezTo>
                <a:cubicBezTo>
                  <a:pt x="2058792" y="380349"/>
                  <a:pt x="2055387" y="380143"/>
                  <a:pt x="2051425" y="380143"/>
                </a:cubicBezTo>
                <a:close/>
                <a:moveTo>
                  <a:pt x="1270241" y="380143"/>
                </a:moveTo>
                <a:lnTo>
                  <a:pt x="1270241" y="412585"/>
                </a:lnTo>
                <a:lnTo>
                  <a:pt x="1279900" y="412585"/>
                </a:lnTo>
                <a:cubicBezTo>
                  <a:pt x="1283862" y="412585"/>
                  <a:pt x="1287267" y="412399"/>
                  <a:pt x="1290115" y="412028"/>
                </a:cubicBezTo>
                <a:cubicBezTo>
                  <a:pt x="1292963" y="411656"/>
                  <a:pt x="1295295" y="410893"/>
                  <a:pt x="1297111" y="409737"/>
                </a:cubicBezTo>
                <a:cubicBezTo>
                  <a:pt x="1298928" y="408581"/>
                  <a:pt x="1300269" y="406889"/>
                  <a:pt x="1301136" y="404660"/>
                </a:cubicBezTo>
                <a:cubicBezTo>
                  <a:pt x="1302002" y="402431"/>
                  <a:pt x="1302436" y="399501"/>
                  <a:pt x="1302436" y="395869"/>
                </a:cubicBezTo>
                <a:cubicBezTo>
                  <a:pt x="1302436" y="392649"/>
                  <a:pt x="1302002" y="390008"/>
                  <a:pt x="1301136" y="387944"/>
                </a:cubicBezTo>
                <a:cubicBezTo>
                  <a:pt x="1300269" y="385880"/>
                  <a:pt x="1298928" y="384270"/>
                  <a:pt x="1297111" y="383115"/>
                </a:cubicBezTo>
                <a:cubicBezTo>
                  <a:pt x="1295295" y="381959"/>
                  <a:pt x="1292963" y="381175"/>
                  <a:pt x="1290115" y="380762"/>
                </a:cubicBezTo>
                <a:cubicBezTo>
                  <a:pt x="1287267" y="380349"/>
                  <a:pt x="1283862" y="380143"/>
                  <a:pt x="1279900" y="380143"/>
                </a:cubicBezTo>
                <a:close/>
                <a:moveTo>
                  <a:pt x="822566" y="380143"/>
                </a:moveTo>
                <a:lnTo>
                  <a:pt x="822566" y="446637"/>
                </a:lnTo>
                <a:lnTo>
                  <a:pt x="835939" y="446637"/>
                </a:lnTo>
                <a:cubicBezTo>
                  <a:pt x="840397" y="446637"/>
                  <a:pt x="844483" y="446121"/>
                  <a:pt x="848198" y="445089"/>
                </a:cubicBezTo>
                <a:cubicBezTo>
                  <a:pt x="851913" y="444057"/>
                  <a:pt x="855112" y="442282"/>
                  <a:pt x="857795" y="439765"/>
                </a:cubicBezTo>
                <a:cubicBezTo>
                  <a:pt x="860477" y="437247"/>
                  <a:pt x="862541" y="433842"/>
                  <a:pt x="863986" y="429549"/>
                </a:cubicBezTo>
                <a:cubicBezTo>
                  <a:pt x="865430" y="425256"/>
                  <a:pt x="866153" y="419891"/>
                  <a:pt x="866153" y="413452"/>
                </a:cubicBezTo>
                <a:cubicBezTo>
                  <a:pt x="866153" y="406600"/>
                  <a:pt x="865389" y="401007"/>
                  <a:pt x="863862" y="396673"/>
                </a:cubicBezTo>
                <a:cubicBezTo>
                  <a:pt x="862335" y="392340"/>
                  <a:pt x="860230" y="388955"/>
                  <a:pt x="857547" y="386520"/>
                </a:cubicBezTo>
                <a:cubicBezTo>
                  <a:pt x="854864" y="384085"/>
                  <a:pt x="851686" y="382413"/>
                  <a:pt x="848012" y="381505"/>
                </a:cubicBezTo>
                <a:cubicBezTo>
                  <a:pt x="844339" y="380597"/>
                  <a:pt x="840315" y="380143"/>
                  <a:pt x="835939" y="380143"/>
                </a:cubicBezTo>
                <a:close/>
                <a:moveTo>
                  <a:pt x="727316" y="380143"/>
                </a:moveTo>
                <a:lnTo>
                  <a:pt x="727316" y="446637"/>
                </a:lnTo>
                <a:lnTo>
                  <a:pt x="740690" y="446637"/>
                </a:lnTo>
                <a:cubicBezTo>
                  <a:pt x="745147" y="446637"/>
                  <a:pt x="749233" y="446121"/>
                  <a:pt x="752948" y="445089"/>
                </a:cubicBezTo>
                <a:cubicBezTo>
                  <a:pt x="756663" y="444057"/>
                  <a:pt x="759862" y="442282"/>
                  <a:pt x="762545" y="439765"/>
                </a:cubicBezTo>
                <a:cubicBezTo>
                  <a:pt x="765227" y="437247"/>
                  <a:pt x="767291" y="433842"/>
                  <a:pt x="768736" y="429549"/>
                </a:cubicBezTo>
                <a:cubicBezTo>
                  <a:pt x="770180" y="425256"/>
                  <a:pt x="770903" y="419891"/>
                  <a:pt x="770903" y="413452"/>
                </a:cubicBezTo>
                <a:cubicBezTo>
                  <a:pt x="770903" y="406600"/>
                  <a:pt x="770139" y="401007"/>
                  <a:pt x="768612" y="396673"/>
                </a:cubicBezTo>
                <a:cubicBezTo>
                  <a:pt x="767085" y="392340"/>
                  <a:pt x="764980" y="388955"/>
                  <a:pt x="762297" y="386520"/>
                </a:cubicBezTo>
                <a:cubicBezTo>
                  <a:pt x="759614" y="384085"/>
                  <a:pt x="756436" y="382413"/>
                  <a:pt x="752762" y="381505"/>
                </a:cubicBezTo>
                <a:cubicBezTo>
                  <a:pt x="749089" y="380597"/>
                  <a:pt x="745065" y="380143"/>
                  <a:pt x="740690" y="380143"/>
                </a:cubicBezTo>
                <a:close/>
                <a:moveTo>
                  <a:pt x="1722269" y="378657"/>
                </a:moveTo>
                <a:cubicBezTo>
                  <a:pt x="1717069" y="378657"/>
                  <a:pt x="1712817" y="379359"/>
                  <a:pt x="1709515" y="380762"/>
                </a:cubicBezTo>
                <a:cubicBezTo>
                  <a:pt x="1706213" y="382165"/>
                  <a:pt x="1703634" y="384291"/>
                  <a:pt x="1701776" y="387139"/>
                </a:cubicBezTo>
                <a:cubicBezTo>
                  <a:pt x="1699919" y="389987"/>
                  <a:pt x="1698639" y="393598"/>
                  <a:pt x="1697938" y="397974"/>
                </a:cubicBezTo>
                <a:cubicBezTo>
                  <a:pt x="1697236" y="402349"/>
                  <a:pt x="1696885" y="407508"/>
                  <a:pt x="1696885" y="413452"/>
                </a:cubicBezTo>
                <a:cubicBezTo>
                  <a:pt x="1696885" y="419560"/>
                  <a:pt x="1697236" y="424802"/>
                  <a:pt x="1697938" y="429178"/>
                </a:cubicBezTo>
                <a:cubicBezTo>
                  <a:pt x="1698639" y="433553"/>
                  <a:pt x="1699919" y="437144"/>
                  <a:pt x="1701776" y="439950"/>
                </a:cubicBezTo>
                <a:cubicBezTo>
                  <a:pt x="1703634" y="442757"/>
                  <a:pt x="1706213" y="444821"/>
                  <a:pt x="1709515" y="446142"/>
                </a:cubicBezTo>
                <a:cubicBezTo>
                  <a:pt x="1712817" y="447462"/>
                  <a:pt x="1717069" y="448123"/>
                  <a:pt x="1722269" y="448123"/>
                </a:cubicBezTo>
                <a:cubicBezTo>
                  <a:pt x="1727552" y="448123"/>
                  <a:pt x="1731845" y="447462"/>
                  <a:pt x="1735147" y="446142"/>
                </a:cubicBezTo>
                <a:cubicBezTo>
                  <a:pt x="1738449" y="444821"/>
                  <a:pt x="1741029" y="442757"/>
                  <a:pt x="1742886" y="439950"/>
                </a:cubicBezTo>
                <a:cubicBezTo>
                  <a:pt x="1744744" y="437144"/>
                  <a:pt x="1746023" y="433553"/>
                  <a:pt x="1746725" y="429178"/>
                </a:cubicBezTo>
                <a:cubicBezTo>
                  <a:pt x="1747426" y="424802"/>
                  <a:pt x="1747777" y="419560"/>
                  <a:pt x="1747777" y="413452"/>
                </a:cubicBezTo>
                <a:cubicBezTo>
                  <a:pt x="1747777" y="407508"/>
                  <a:pt x="1747426" y="402349"/>
                  <a:pt x="1746725" y="397974"/>
                </a:cubicBezTo>
                <a:cubicBezTo>
                  <a:pt x="1746023" y="393598"/>
                  <a:pt x="1744744" y="389987"/>
                  <a:pt x="1742886" y="387139"/>
                </a:cubicBezTo>
                <a:cubicBezTo>
                  <a:pt x="1741029" y="384291"/>
                  <a:pt x="1738449" y="382165"/>
                  <a:pt x="1735147" y="380762"/>
                </a:cubicBezTo>
                <a:cubicBezTo>
                  <a:pt x="1731845" y="379359"/>
                  <a:pt x="1727552" y="378657"/>
                  <a:pt x="1722269" y="378657"/>
                </a:cubicBezTo>
                <a:close/>
                <a:moveTo>
                  <a:pt x="1522244" y="378657"/>
                </a:moveTo>
                <a:cubicBezTo>
                  <a:pt x="1517044" y="378657"/>
                  <a:pt x="1512792" y="379359"/>
                  <a:pt x="1509490" y="380762"/>
                </a:cubicBezTo>
                <a:cubicBezTo>
                  <a:pt x="1506188" y="382165"/>
                  <a:pt x="1503609" y="384291"/>
                  <a:pt x="1501751" y="387139"/>
                </a:cubicBezTo>
                <a:cubicBezTo>
                  <a:pt x="1499894" y="389987"/>
                  <a:pt x="1498614" y="393598"/>
                  <a:pt x="1497913" y="397974"/>
                </a:cubicBezTo>
                <a:cubicBezTo>
                  <a:pt x="1497211" y="402349"/>
                  <a:pt x="1496860" y="407508"/>
                  <a:pt x="1496860" y="413452"/>
                </a:cubicBezTo>
                <a:cubicBezTo>
                  <a:pt x="1496860" y="419560"/>
                  <a:pt x="1497211" y="424802"/>
                  <a:pt x="1497913" y="429178"/>
                </a:cubicBezTo>
                <a:cubicBezTo>
                  <a:pt x="1498614" y="433553"/>
                  <a:pt x="1499894" y="437144"/>
                  <a:pt x="1501751" y="439950"/>
                </a:cubicBezTo>
                <a:cubicBezTo>
                  <a:pt x="1503609" y="442757"/>
                  <a:pt x="1506188" y="444821"/>
                  <a:pt x="1509490" y="446142"/>
                </a:cubicBezTo>
                <a:cubicBezTo>
                  <a:pt x="1512792" y="447462"/>
                  <a:pt x="1517044" y="448123"/>
                  <a:pt x="1522244" y="448123"/>
                </a:cubicBezTo>
                <a:cubicBezTo>
                  <a:pt x="1527528" y="448123"/>
                  <a:pt x="1531820" y="447462"/>
                  <a:pt x="1535122" y="446142"/>
                </a:cubicBezTo>
                <a:cubicBezTo>
                  <a:pt x="1538424" y="444821"/>
                  <a:pt x="1541004" y="442757"/>
                  <a:pt x="1542861" y="439950"/>
                </a:cubicBezTo>
                <a:cubicBezTo>
                  <a:pt x="1544719" y="437144"/>
                  <a:pt x="1545998" y="433553"/>
                  <a:pt x="1546700" y="429178"/>
                </a:cubicBezTo>
                <a:cubicBezTo>
                  <a:pt x="1547401" y="424802"/>
                  <a:pt x="1547752" y="419560"/>
                  <a:pt x="1547752" y="413452"/>
                </a:cubicBezTo>
                <a:cubicBezTo>
                  <a:pt x="1547752" y="407508"/>
                  <a:pt x="1547401" y="402349"/>
                  <a:pt x="1546700" y="397974"/>
                </a:cubicBezTo>
                <a:cubicBezTo>
                  <a:pt x="1545998" y="393598"/>
                  <a:pt x="1544719" y="389987"/>
                  <a:pt x="1542861" y="387139"/>
                </a:cubicBezTo>
                <a:cubicBezTo>
                  <a:pt x="1541004" y="384291"/>
                  <a:pt x="1538424" y="382165"/>
                  <a:pt x="1535122" y="380762"/>
                </a:cubicBezTo>
                <a:cubicBezTo>
                  <a:pt x="1531820" y="379359"/>
                  <a:pt x="1527528" y="378657"/>
                  <a:pt x="1522244" y="378657"/>
                </a:cubicBezTo>
                <a:close/>
                <a:moveTo>
                  <a:pt x="1093619" y="378657"/>
                </a:moveTo>
                <a:cubicBezTo>
                  <a:pt x="1088419" y="378657"/>
                  <a:pt x="1084167" y="379359"/>
                  <a:pt x="1080865" y="380762"/>
                </a:cubicBezTo>
                <a:cubicBezTo>
                  <a:pt x="1077563" y="382165"/>
                  <a:pt x="1074984" y="384291"/>
                  <a:pt x="1073126" y="387139"/>
                </a:cubicBezTo>
                <a:cubicBezTo>
                  <a:pt x="1071269" y="389987"/>
                  <a:pt x="1069989" y="393598"/>
                  <a:pt x="1069288" y="397974"/>
                </a:cubicBezTo>
                <a:cubicBezTo>
                  <a:pt x="1068586" y="402349"/>
                  <a:pt x="1068235" y="407508"/>
                  <a:pt x="1068235" y="413452"/>
                </a:cubicBezTo>
                <a:cubicBezTo>
                  <a:pt x="1068235" y="419560"/>
                  <a:pt x="1068586" y="424802"/>
                  <a:pt x="1069288" y="429178"/>
                </a:cubicBezTo>
                <a:cubicBezTo>
                  <a:pt x="1069989" y="433553"/>
                  <a:pt x="1071269" y="437144"/>
                  <a:pt x="1073126" y="439950"/>
                </a:cubicBezTo>
                <a:cubicBezTo>
                  <a:pt x="1074984" y="442757"/>
                  <a:pt x="1077563" y="444821"/>
                  <a:pt x="1080865" y="446142"/>
                </a:cubicBezTo>
                <a:cubicBezTo>
                  <a:pt x="1084167" y="447462"/>
                  <a:pt x="1088419" y="448123"/>
                  <a:pt x="1093619" y="448123"/>
                </a:cubicBezTo>
                <a:cubicBezTo>
                  <a:pt x="1098902" y="448123"/>
                  <a:pt x="1103195" y="447462"/>
                  <a:pt x="1106497" y="446142"/>
                </a:cubicBezTo>
                <a:cubicBezTo>
                  <a:pt x="1109799" y="444821"/>
                  <a:pt x="1112379" y="442757"/>
                  <a:pt x="1114236" y="439950"/>
                </a:cubicBezTo>
                <a:cubicBezTo>
                  <a:pt x="1116094" y="437144"/>
                  <a:pt x="1117373" y="433553"/>
                  <a:pt x="1118075" y="429178"/>
                </a:cubicBezTo>
                <a:cubicBezTo>
                  <a:pt x="1118776" y="424802"/>
                  <a:pt x="1119127" y="419560"/>
                  <a:pt x="1119127" y="413452"/>
                </a:cubicBezTo>
                <a:cubicBezTo>
                  <a:pt x="1119127" y="407508"/>
                  <a:pt x="1118776" y="402349"/>
                  <a:pt x="1118075" y="397974"/>
                </a:cubicBezTo>
                <a:cubicBezTo>
                  <a:pt x="1117373" y="393598"/>
                  <a:pt x="1116094" y="389987"/>
                  <a:pt x="1114236" y="387139"/>
                </a:cubicBezTo>
                <a:cubicBezTo>
                  <a:pt x="1112379" y="384291"/>
                  <a:pt x="1109799" y="382165"/>
                  <a:pt x="1106497" y="380762"/>
                </a:cubicBezTo>
                <a:cubicBezTo>
                  <a:pt x="1103195" y="379359"/>
                  <a:pt x="1098902" y="378657"/>
                  <a:pt x="1093619" y="378657"/>
                </a:cubicBezTo>
                <a:close/>
                <a:moveTo>
                  <a:pt x="2125872" y="370484"/>
                </a:moveTo>
                <a:lnTo>
                  <a:pt x="2173668" y="370484"/>
                </a:lnTo>
                <a:lnTo>
                  <a:pt x="2173668" y="380390"/>
                </a:lnTo>
                <a:lnTo>
                  <a:pt x="2137016" y="380390"/>
                </a:lnTo>
                <a:lnTo>
                  <a:pt x="2137016" y="407013"/>
                </a:lnTo>
                <a:lnTo>
                  <a:pt x="2171192" y="407013"/>
                </a:lnTo>
                <a:lnTo>
                  <a:pt x="2171192" y="416424"/>
                </a:lnTo>
                <a:lnTo>
                  <a:pt x="2137016" y="416424"/>
                </a:lnTo>
                <a:lnTo>
                  <a:pt x="2137016" y="446389"/>
                </a:lnTo>
                <a:lnTo>
                  <a:pt x="2176764" y="446389"/>
                </a:lnTo>
                <a:lnTo>
                  <a:pt x="2176764" y="456419"/>
                </a:lnTo>
                <a:lnTo>
                  <a:pt x="2125872" y="456419"/>
                </a:lnTo>
                <a:close/>
                <a:moveTo>
                  <a:pt x="2030622" y="370484"/>
                </a:moveTo>
                <a:lnTo>
                  <a:pt x="2052415" y="370484"/>
                </a:lnTo>
                <a:cubicBezTo>
                  <a:pt x="2058441" y="370484"/>
                  <a:pt x="2063539" y="370918"/>
                  <a:pt x="2067708" y="371785"/>
                </a:cubicBezTo>
                <a:cubicBezTo>
                  <a:pt x="2071876" y="372651"/>
                  <a:pt x="2075261" y="374075"/>
                  <a:pt x="2077861" y="376057"/>
                </a:cubicBezTo>
                <a:cubicBezTo>
                  <a:pt x="2080462" y="378038"/>
                  <a:pt x="2082340" y="380659"/>
                  <a:pt x="2083495" y="383920"/>
                </a:cubicBezTo>
                <a:cubicBezTo>
                  <a:pt x="2084651" y="387180"/>
                  <a:pt x="2085229" y="391163"/>
                  <a:pt x="2085229" y="395869"/>
                </a:cubicBezTo>
                <a:cubicBezTo>
                  <a:pt x="2085229" y="403298"/>
                  <a:pt x="2083784" y="408932"/>
                  <a:pt x="2080895" y="412771"/>
                </a:cubicBezTo>
                <a:cubicBezTo>
                  <a:pt x="2078006" y="416609"/>
                  <a:pt x="2073589" y="419189"/>
                  <a:pt x="2067646" y="420510"/>
                </a:cubicBezTo>
                <a:lnTo>
                  <a:pt x="2093401" y="456419"/>
                </a:lnTo>
                <a:lnTo>
                  <a:pt x="2080276" y="456419"/>
                </a:lnTo>
                <a:lnTo>
                  <a:pt x="2056625" y="421748"/>
                </a:lnTo>
                <a:cubicBezTo>
                  <a:pt x="2055965" y="421831"/>
                  <a:pt x="2055284" y="421872"/>
                  <a:pt x="2054582" y="421872"/>
                </a:cubicBezTo>
                <a:cubicBezTo>
                  <a:pt x="2053881" y="421872"/>
                  <a:pt x="2053158" y="421872"/>
                  <a:pt x="2052415" y="421872"/>
                </a:cubicBezTo>
                <a:lnTo>
                  <a:pt x="2041766" y="421872"/>
                </a:lnTo>
                <a:lnTo>
                  <a:pt x="2041766" y="456419"/>
                </a:lnTo>
                <a:lnTo>
                  <a:pt x="2030622" y="456419"/>
                </a:lnTo>
                <a:close/>
                <a:moveTo>
                  <a:pt x="1954422" y="370484"/>
                </a:moveTo>
                <a:lnTo>
                  <a:pt x="2002218" y="370484"/>
                </a:lnTo>
                <a:lnTo>
                  <a:pt x="2002218" y="380390"/>
                </a:lnTo>
                <a:lnTo>
                  <a:pt x="1965566" y="380390"/>
                </a:lnTo>
                <a:lnTo>
                  <a:pt x="1965566" y="407013"/>
                </a:lnTo>
                <a:lnTo>
                  <a:pt x="1999742" y="407013"/>
                </a:lnTo>
                <a:lnTo>
                  <a:pt x="1999742" y="416424"/>
                </a:lnTo>
                <a:lnTo>
                  <a:pt x="1965566" y="416424"/>
                </a:lnTo>
                <a:lnTo>
                  <a:pt x="1965566" y="446389"/>
                </a:lnTo>
                <a:lnTo>
                  <a:pt x="2005314" y="446389"/>
                </a:lnTo>
                <a:lnTo>
                  <a:pt x="2005314" y="456419"/>
                </a:lnTo>
                <a:lnTo>
                  <a:pt x="1954422" y="456419"/>
                </a:lnTo>
                <a:close/>
                <a:moveTo>
                  <a:pt x="1859172" y="370484"/>
                </a:moveTo>
                <a:lnTo>
                  <a:pt x="1870316" y="370484"/>
                </a:lnTo>
                <a:lnTo>
                  <a:pt x="1870316" y="405527"/>
                </a:lnTo>
                <a:lnTo>
                  <a:pt x="1912788" y="405527"/>
                </a:lnTo>
                <a:lnTo>
                  <a:pt x="1912788" y="370484"/>
                </a:lnTo>
                <a:lnTo>
                  <a:pt x="1924056" y="370484"/>
                </a:lnTo>
                <a:lnTo>
                  <a:pt x="1924056" y="456419"/>
                </a:lnTo>
                <a:lnTo>
                  <a:pt x="1912788" y="456419"/>
                </a:lnTo>
                <a:lnTo>
                  <a:pt x="1912788" y="414814"/>
                </a:lnTo>
                <a:lnTo>
                  <a:pt x="1870316" y="414814"/>
                </a:lnTo>
                <a:lnTo>
                  <a:pt x="1870316" y="456419"/>
                </a:lnTo>
                <a:lnTo>
                  <a:pt x="1859172" y="456419"/>
                </a:lnTo>
                <a:close/>
                <a:moveTo>
                  <a:pt x="1411497" y="370484"/>
                </a:moveTo>
                <a:lnTo>
                  <a:pt x="1422641" y="370484"/>
                </a:lnTo>
                <a:lnTo>
                  <a:pt x="1422641" y="446389"/>
                </a:lnTo>
                <a:lnTo>
                  <a:pt x="1459913" y="446389"/>
                </a:lnTo>
                <a:lnTo>
                  <a:pt x="1459913" y="456419"/>
                </a:lnTo>
                <a:lnTo>
                  <a:pt x="1411497" y="456419"/>
                </a:lnTo>
                <a:close/>
                <a:moveTo>
                  <a:pt x="1259097" y="370484"/>
                </a:moveTo>
                <a:lnTo>
                  <a:pt x="1280890" y="370484"/>
                </a:lnTo>
                <a:cubicBezTo>
                  <a:pt x="1286916" y="370484"/>
                  <a:pt x="1292014" y="370918"/>
                  <a:pt x="1296183" y="371785"/>
                </a:cubicBezTo>
                <a:cubicBezTo>
                  <a:pt x="1300351" y="372651"/>
                  <a:pt x="1303736" y="374075"/>
                  <a:pt x="1306336" y="376057"/>
                </a:cubicBezTo>
                <a:cubicBezTo>
                  <a:pt x="1308937" y="378038"/>
                  <a:pt x="1310815" y="380659"/>
                  <a:pt x="1311970" y="383920"/>
                </a:cubicBezTo>
                <a:cubicBezTo>
                  <a:pt x="1313126" y="387180"/>
                  <a:pt x="1313704" y="391163"/>
                  <a:pt x="1313704" y="395869"/>
                </a:cubicBezTo>
                <a:cubicBezTo>
                  <a:pt x="1313704" y="403298"/>
                  <a:pt x="1312259" y="408932"/>
                  <a:pt x="1309370" y="412771"/>
                </a:cubicBezTo>
                <a:cubicBezTo>
                  <a:pt x="1306481" y="416609"/>
                  <a:pt x="1302064" y="419189"/>
                  <a:pt x="1296121" y="420510"/>
                </a:cubicBezTo>
                <a:lnTo>
                  <a:pt x="1321876" y="456419"/>
                </a:lnTo>
                <a:lnTo>
                  <a:pt x="1308751" y="456419"/>
                </a:lnTo>
                <a:lnTo>
                  <a:pt x="1285100" y="421748"/>
                </a:lnTo>
                <a:cubicBezTo>
                  <a:pt x="1284440" y="421831"/>
                  <a:pt x="1283759" y="421872"/>
                  <a:pt x="1283057" y="421872"/>
                </a:cubicBezTo>
                <a:cubicBezTo>
                  <a:pt x="1282356" y="421872"/>
                  <a:pt x="1281633" y="421872"/>
                  <a:pt x="1280890" y="421872"/>
                </a:cubicBezTo>
                <a:lnTo>
                  <a:pt x="1270241" y="421872"/>
                </a:lnTo>
                <a:lnTo>
                  <a:pt x="1270241" y="456419"/>
                </a:lnTo>
                <a:lnTo>
                  <a:pt x="1259097" y="456419"/>
                </a:lnTo>
                <a:close/>
                <a:moveTo>
                  <a:pt x="1163476" y="370484"/>
                </a:moveTo>
                <a:lnTo>
                  <a:pt x="1174496" y="370484"/>
                </a:lnTo>
                <a:lnTo>
                  <a:pt x="1174496" y="426206"/>
                </a:lnTo>
                <a:cubicBezTo>
                  <a:pt x="1174496" y="430333"/>
                  <a:pt x="1174868" y="433780"/>
                  <a:pt x="1175610" y="436545"/>
                </a:cubicBezTo>
                <a:cubicBezTo>
                  <a:pt x="1176353" y="439311"/>
                  <a:pt x="1177571" y="441519"/>
                  <a:pt x="1179263" y="443170"/>
                </a:cubicBezTo>
                <a:cubicBezTo>
                  <a:pt x="1180956" y="444821"/>
                  <a:pt x="1183164" y="446018"/>
                  <a:pt x="1185888" y="446761"/>
                </a:cubicBezTo>
                <a:cubicBezTo>
                  <a:pt x="1188612" y="447504"/>
                  <a:pt x="1191955" y="447875"/>
                  <a:pt x="1195918" y="447875"/>
                </a:cubicBezTo>
                <a:cubicBezTo>
                  <a:pt x="1200045" y="447875"/>
                  <a:pt x="1203492" y="447504"/>
                  <a:pt x="1206257" y="446761"/>
                </a:cubicBezTo>
                <a:cubicBezTo>
                  <a:pt x="1209023" y="446018"/>
                  <a:pt x="1211231" y="444821"/>
                  <a:pt x="1212882" y="443170"/>
                </a:cubicBezTo>
                <a:cubicBezTo>
                  <a:pt x="1214533" y="441519"/>
                  <a:pt x="1215688" y="439311"/>
                  <a:pt x="1216349" y="436545"/>
                </a:cubicBezTo>
                <a:cubicBezTo>
                  <a:pt x="1217009" y="433780"/>
                  <a:pt x="1217339" y="430333"/>
                  <a:pt x="1217339" y="426206"/>
                </a:cubicBezTo>
                <a:lnTo>
                  <a:pt x="1217339" y="370484"/>
                </a:lnTo>
                <a:lnTo>
                  <a:pt x="1228360" y="370484"/>
                </a:lnTo>
                <a:lnTo>
                  <a:pt x="1228360" y="428682"/>
                </a:lnTo>
                <a:cubicBezTo>
                  <a:pt x="1228360" y="438836"/>
                  <a:pt x="1225636" y="446203"/>
                  <a:pt x="1220187" y="450785"/>
                </a:cubicBezTo>
                <a:cubicBezTo>
                  <a:pt x="1214739" y="455367"/>
                  <a:pt x="1206608" y="457657"/>
                  <a:pt x="1195794" y="457657"/>
                </a:cubicBezTo>
                <a:cubicBezTo>
                  <a:pt x="1184980" y="457657"/>
                  <a:pt x="1176890" y="455449"/>
                  <a:pt x="1171524" y="451033"/>
                </a:cubicBezTo>
                <a:cubicBezTo>
                  <a:pt x="1166159" y="446616"/>
                  <a:pt x="1163476" y="439166"/>
                  <a:pt x="1163476" y="428682"/>
                </a:cubicBezTo>
                <a:close/>
                <a:moveTo>
                  <a:pt x="962698" y="370484"/>
                </a:moveTo>
                <a:lnTo>
                  <a:pt x="975576" y="370484"/>
                </a:lnTo>
                <a:lnTo>
                  <a:pt x="998731" y="409366"/>
                </a:lnTo>
                <a:lnTo>
                  <a:pt x="999474" y="409366"/>
                </a:lnTo>
                <a:lnTo>
                  <a:pt x="1022506" y="370484"/>
                </a:lnTo>
                <a:lnTo>
                  <a:pt x="1034764" y="370484"/>
                </a:lnTo>
                <a:lnTo>
                  <a:pt x="1004180" y="419395"/>
                </a:lnTo>
                <a:lnTo>
                  <a:pt x="1004180" y="456419"/>
                </a:lnTo>
                <a:lnTo>
                  <a:pt x="993035" y="456419"/>
                </a:lnTo>
                <a:lnTo>
                  <a:pt x="993035" y="419519"/>
                </a:lnTo>
                <a:close/>
                <a:moveTo>
                  <a:pt x="811422" y="370484"/>
                </a:moveTo>
                <a:lnTo>
                  <a:pt x="836187" y="370484"/>
                </a:lnTo>
                <a:cubicBezTo>
                  <a:pt x="842378" y="370484"/>
                  <a:pt x="848012" y="371042"/>
                  <a:pt x="853089" y="372156"/>
                </a:cubicBezTo>
                <a:cubicBezTo>
                  <a:pt x="858166" y="373271"/>
                  <a:pt x="862521" y="375396"/>
                  <a:pt x="866153" y="378533"/>
                </a:cubicBezTo>
                <a:cubicBezTo>
                  <a:pt x="869785" y="381670"/>
                  <a:pt x="872612" y="386045"/>
                  <a:pt x="874635" y="391659"/>
                </a:cubicBezTo>
                <a:cubicBezTo>
                  <a:pt x="876657" y="397272"/>
                  <a:pt x="877669" y="404536"/>
                  <a:pt x="877669" y="413452"/>
                </a:cubicBezTo>
                <a:cubicBezTo>
                  <a:pt x="877669" y="421789"/>
                  <a:pt x="876657" y="428703"/>
                  <a:pt x="874635" y="434192"/>
                </a:cubicBezTo>
                <a:cubicBezTo>
                  <a:pt x="872612" y="439682"/>
                  <a:pt x="869785" y="444078"/>
                  <a:pt x="866153" y="447380"/>
                </a:cubicBezTo>
                <a:cubicBezTo>
                  <a:pt x="862521" y="450682"/>
                  <a:pt x="858166" y="453014"/>
                  <a:pt x="853089" y="454376"/>
                </a:cubicBezTo>
                <a:cubicBezTo>
                  <a:pt x="848012" y="455738"/>
                  <a:pt x="842378" y="456419"/>
                  <a:pt x="836187" y="456419"/>
                </a:cubicBezTo>
                <a:lnTo>
                  <a:pt x="811422" y="456419"/>
                </a:lnTo>
                <a:close/>
                <a:moveTo>
                  <a:pt x="716172" y="370484"/>
                </a:moveTo>
                <a:lnTo>
                  <a:pt x="740937" y="370484"/>
                </a:lnTo>
                <a:cubicBezTo>
                  <a:pt x="747128" y="370484"/>
                  <a:pt x="752762" y="371042"/>
                  <a:pt x="757839" y="372156"/>
                </a:cubicBezTo>
                <a:cubicBezTo>
                  <a:pt x="762916" y="373271"/>
                  <a:pt x="767271" y="375396"/>
                  <a:pt x="770903" y="378533"/>
                </a:cubicBezTo>
                <a:cubicBezTo>
                  <a:pt x="774535" y="381670"/>
                  <a:pt x="777362" y="386045"/>
                  <a:pt x="779385" y="391659"/>
                </a:cubicBezTo>
                <a:cubicBezTo>
                  <a:pt x="781407" y="397272"/>
                  <a:pt x="782419" y="404536"/>
                  <a:pt x="782419" y="413452"/>
                </a:cubicBezTo>
                <a:cubicBezTo>
                  <a:pt x="782419" y="421789"/>
                  <a:pt x="781407" y="428703"/>
                  <a:pt x="779385" y="434192"/>
                </a:cubicBezTo>
                <a:cubicBezTo>
                  <a:pt x="777362" y="439682"/>
                  <a:pt x="774535" y="444078"/>
                  <a:pt x="770903" y="447380"/>
                </a:cubicBezTo>
                <a:cubicBezTo>
                  <a:pt x="767271" y="450682"/>
                  <a:pt x="762916" y="453014"/>
                  <a:pt x="757839" y="454376"/>
                </a:cubicBezTo>
                <a:cubicBezTo>
                  <a:pt x="752762" y="455738"/>
                  <a:pt x="747128" y="456419"/>
                  <a:pt x="740937" y="456419"/>
                </a:cubicBezTo>
                <a:lnTo>
                  <a:pt x="716172" y="456419"/>
                </a:lnTo>
                <a:close/>
                <a:moveTo>
                  <a:pt x="643458" y="370484"/>
                </a:moveTo>
                <a:lnTo>
                  <a:pt x="658317" y="370484"/>
                </a:lnTo>
                <a:lnTo>
                  <a:pt x="690759" y="456419"/>
                </a:lnTo>
                <a:lnTo>
                  <a:pt x="678996" y="456419"/>
                </a:lnTo>
                <a:lnTo>
                  <a:pt x="669709" y="430787"/>
                </a:lnTo>
                <a:lnTo>
                  <a:pt x="631695" y="430787"/>
                </a:lnTo>
                <a:lnTo>
                  <a:pt x="622284" y="456419"/>
                </a:lnTo>
                <a:lnTo>
                  <a:pt x="610892" y="456419"/>
                </a:lnTo>
                <a:close/>
                <a:moveTo>
                  <a:pt x="1722269" y="369246"/>
                </a:moveTo>
                <a:cubicBezTo>
                  <a:pt x="1728378" y="369246"/>
                  <a:pt x="1733744" y="369927"/>
                  <a:pt x="1738367" y="371289"/>
                </a:cubicBezTo>
                <a:cubicBezTo>
                  <a:pt x="1742989" y="372651"/>
                  <a:pt x="1746848" y="375025"/>
                  <a:pt x="1749944" y="378409"/>
                </a:cubicBezTo>
                <a:cubicBezTo>
                  <a:pt x="1753040" y="381794"/>
                  <a:pt x="1755372" y="386313"/>
                  <a:pt x="1756940" y="391968"/>
                </a:cubicBezTo>
                <a:cubicBezTo>
                  <a:pt x="1758509" y="397623"/>
                  <a:pt x="1759293" y="404784"/>
                  <a:pt x="1759293" y="413452"/>
                </a:cubicBezTo>
                <a:cubicBezTo>
                  <a:pt x="1759293" y="422120"/>
                  <a:pt x="1758509" y="429301"/>
                  <a:pt x="1756940" y="434997"/>
                </a:cubicBezTo>
                <a:cubicBezTo>
                  <a:pt x="1755372" y="440693"/>
                  <a:pt x="1753040" y="445213"/>
                  <a:pt x="1749944" y="448556"/>
                </a:cubicBezTo>
                <a:cubicBezTo>
                  <a:pt x="1746848" y="451899"/>
                  <a:pt x="1742989" y="454252"/>
                  <a:pt x="1738367" y="455614"/>
                </a:cubicBezTo>
                <a:cubicBezTo>
                  <a:pt x="1733744" y="456976"/>
                  <a:pt x="1728378" y="457657"/>
                  <a:pt x="1722269" y="457657"/>
                </a:cubicBezTo>
                <a:cubicBezTo>
                  <a:pt x="1716161" y="457657"/>
                  <a:pt x="1710815" y="456976"/>
                  <a:pt x="1706234" y="455614"/>
                </a:cubicBezTo>
                <a:cubicBezTo>
                  <a:pt x="1701652" y="454252"/>
                  <a:pt x="1697793" y="451899"/>
                  <a:pt x="1694656" y="448556"/>
                </a:cubicBezTo>
                <a:cubicBezTo>
                  <a:pt x="1691519" y="445213"/>
                  <a:pt x="1689167" y="440693"/>
                  <a:pt x="1687598" y="434997"/>
                </a:cubicBezTo>
                <a:cubicBezTo>
                  <a:pt x="1686030" y="429301"/>
                  <a:pt x="1685246" y="422120"/>
                  <a:pt x="1685246" y="413452"/>
                </a:cubicBezTo>
                <a:cubicBezTo>
                  <a:pt x="1685246" y="404784"/>
                  <a:pt x="1686030" y="397623"/>
                  <a:pt x="1687598" y="391968"/>
                </a:cubicBezTo>
                <a:cubicBezTo>
                  <a:pt x="1689167" y="386313"/>
                  <a:pt x="1691519" y="381794"/>
                  <a:pt x="1694656" y="378409"/>
                </a:cubicBezTo>
                <a:cubicBezTo>
                  <a:pt x="1697793" y="375025"/>
                  <a:pt x="1701652" y="372651"/>
                  <a:pt x="1706234" y="371289"/>
                </a:cubicBezTo>
                <a:cubicBezTo>
                  <a:pt x="1710815" y="369927"/>
                  <a:pt x="1716161" y="369246"/>
                  <a:pt x="1722269" y="369246"/>
                </a:cubicBezTo>
                <a:close/>
                <a:moveTo>
                  <a:pt x="1631477" y="369246"/>
                </a:moveTo>
                <a:cubicBezTo>
                  <a:pt x="1633458" y="369246"/>
                  <a:pt x="1635501" y="369329"/>
                  <a:pt x="1637606" y="369494"/>
                </a:cubicBezTo>
                <a:cubicBezTo>
                  <a:pt x="1639711" y="369659"/>
                  <a:pt x="1641754" y="369886"/>
                  <a:pt x="1643736" y="370175"/>
                </a:cubicBezTo>
                <a:cubicBezTo>
                  <a:pt x="1645717" y="370464"/>
                  <a:pt x="1647595" y="370815"/>
                  <a:pt x="1649370" y="371227"/>
                </a:cubicBezTo>
                <a:cubicBezTo>
                  <a:pt x="1651145" y="371640"/>
                  <a:pt x="1652651" y="372094"/>
                  <a:pt x="1653889" y="372590"/>
                </a:cubicBezTo>
                <a:lnTo>
                  <a:pt x="1653889" y="382496"/>
                </a:lnTo>
                <a:cubicBezTo>
                  <a:pt x="1651000" y="381340"/>
                  <a:pt x="1647719" y="380473"/>
                  <a:pt x="1644045" y="379895"/>
                </a:cubicBezTo>
                <a:cubicBezTo>
                  <a:pt x="1640372" y="379317"/>
                  <a:pt x="1636347" y="379028"/>
                  <a:pt x="1631972" y="379028"/>
                </a:cubicBezTo>
                <a:cubicBezTo>
                  <a:pt x="1627184" y="379028"/>
                  <a:pt x="1622912" y="379524"/>
                  <a:pt x="1619156" y="380514"/>
                </a:cubicBezTo>
                <a:cubicBezTo>
                  <a:pt x="1615400" y="381505"/>
                  <a:pt x="1612222" y="383280"/>
                  <a:pt x="1609622" y="385839"/>
                </a:cubicBezTo>
                <a:cubicBezTo>
                  <a:pt x="1607022" y="388398"/>
                  <a:pt x="1605040" y="391906"/>
                  <a:pt x="1603678" y="396364"/>
                </a:cubicBezTo>
                <a:cubicBezTo>
                  <a:pt x="1602316" y="400822"/>
                  <a:pt x="1601635" y="406518"/>
                  <a:pt x="1601635" y="413452"/>
                </a:cubicBezTo>
                <a:cubicBezTo>
                  <a:pt x="1601635" y="420799"/>
                  <a:pt x="1602275" y="426722"/>
                  <a:pt x="1603554" y="431221"/>
                </a:cubicBezTo>
                <a:cubicBezTo>
                  <a:pt x="1604834" y="435720"/>
                  <a:pt x="1606753" y="439207"/>
                  <a:pt x="1609312" y="441684"/>
                </a:cubicBezTo>
                <a:cubicBezTo>
                  <a:pt x="1611871" y="444160"/>
                  <a:pt x="1614988" y="445832"/>
                  <a:pt x="1618661" y="446699"/>
                </a:cubicBezTo>
                <a:cubicBezTo>
                  <a:pt x="1622335" y="447566"/>
                  <a:pt x="1626607" y="447999"/>
                  <a:pt x="1631477" y="447999"/>
                </a:cubicBezTo>
                <a:cubicBezTo>
                  <a:pt x="1633458" y="447999"/>
                  <a:pt x="1635790" y="447875"/>
                  <a:pt x="1638473" y="447627"/>
                </a:cubicBezTo>
                <a:cubicBezTo>
                  <a:pt x="1641156" y="447380"/>
                  <a:pt x="1643488" y="446967"/>
                  <a:pt x="1645469" y="446389"/>
                </a:cubicBezTo>
                <a:lnTo>
                  <a:pt x="1645469" y="419767"/>
                </a:lnTo>
                <a:lnTo>
                  <a:pt x="1628258" y="419767"/>
                </a:lnTo>
                <a:lnTo>
                  <a:pt x="1628258" y="410356"/>
                </a:lnTo>
                <a:lnTo>
                  <a:pt x="1656118" y="410356"/>
                </a:lnTo>
                <a:lnTo>
                  <a:pt x="1656118" y="454066"/>
                </a:lnTo>
                <a:cubicBezTo>
                  <a:pt x="1652981" y="455057"/>
                  <a:pt x="1649246" y="455903"/>
                  <a:pt x="1644912" y="456605"/>
                </a:cubicBezTo>
                <a:cubicBezTo>
                  <a:pt x="1640578" y="457306"/>
                  <a:pt x="1635687" y="457657"/>
                  <a:pt x="1630239" y="457657"/>
                </a:cubicBezTo>
                <a:cubicBezTo>
                  <a:pt x="1623965" y="457657"/>
                  <a:pt x="1618352" y="457038"/>
                  <a:pt x="1613398" y="455800"/>
                </a:cubicBezTo>
                <a:cubicBezTo>
                  <a:pt x="1608446" y="454562"/>
                  <a:pt x="1604235" y="452312"/>
                  <a:pt x="1600768" y="449051"/>
                </a:cubicBezTo>
                <a:cubicBezTo>
                  <a:pt x="1597301" y="445791"/>
                  <a:pt x="1594639" y="441292"/>
                  <a:pt x="1592782" y="435555"/>
                </a:cubicBezTo>
                <a:cubicBezTo>
                  <a:pt x="1590924" y="429817"/>
                  <a:pt x="1589996" y="422450"/>
                  <a:pt x="1589996" y="413452"/>
                </a:cubicBezTo>
                <a:cubicBezTo>
                  <a:pt x="1589996" y="405197"/>
                  <a:pt x="1590945" y="398242"/>
                  <a:pt x="1592844" y="392587"/>
                </a:cubicBezTo>
                <a:cubicBezTo>
                  <a:pt x="1594742" y="386933"/>
                  <a:pt x="1597466" y="382372"/>
                  <a:pt x="1601016" y="378905"/>
                </a:cubicBezTo>
                <a:cubicBezTo>
                  <a:pt x="1604566" y="375437"/>
                  <a:pt x="1608920" y="372961"/>
                  <a:pt x="1614080" y="371475"/>
                </a:cubicBezTo>
                <a:cubicBezTo>
                  <a:pt x="1619239" y="369989"/>
                  <a:pt x="1625038" y="369246"/>
                  <a:pt x="1631477" y="369246"/>
                </a:cubicBezTo>
                <a:close/>
                <a:moveTo>
                  <a:pt x="1522244" y="369246"/>
                </a:moveTo>
                <a:cubicBezTo>
                  <a:pt x="1528353" y="369246"/>
                  <a:pt x="1533719" y="369927"/>
                  <a:pt x="1538342" y="371289"/>
                </a:cubicBezTo>
                <a:cubicBezTo>
                  <a:pt x="1542964" y="372651"/>
                  <a:pt x="1546824" y="375025"/>
                  <a:pt x="1549919" y="378409"/>
                </a:cubicBezTo>
                <a:cubicBezTo>
                  <a:pt x="1553015" y="381794"/>
                  <a:pt x="1555347" y="386313"/>
                  <a:pt x="1556915" y="391968"/>
                </a:cubicBezTo>
                <a:cubicBezTo>
                  <a:pt x="1558484" y="397623"/>
                  <a:pt x="1559268" y="404784"/>
                  <a:pt x="1559268" y="413452"/>
                </a:cubicBezTo>
                <a:cubicBezTo>
                  <a:pt x="1559268" y="422120"/>
                  <a:pt x="1558484" y="429301"/>
                  <a:pt x="1556915" y="434997"/>
                </a:cubicBezTo>
                <a:cubicBezTo>
                  <a:pt x="1555347" y="440693"/>
                  <a:pt x="1553015" y="445213"/>
                  <a:pt x="1549919" y="448556"/>
                </a:cubicBezTo>
                <a:cubicBezTo>
                  <a:pt x="1546824" y="451899"/>
                  <a:pt x="1542964" y="454252"/>
                  <a:pt x="1538342" y="455614"/>
                </a:cubicBezTo>
                <a:cubicBezTo>
                  <a:pt x="1533719" y="456976"/>
                  <a:pt x="1528353" y="457657"/>
                  <a:pt x="1522244" y="457657"/>
                </a:cubicBezTo>
                <a:cubicBezTo>
                  <a:pt x="1516136" y="457657"/>
                  <a:pt x="1510791" y="456976"/>
                  <a:pt x="1506209" y="455614"/>
                </a:cubicBezTo>
                <a:cubicBezTo>
                  <a:pt x="1501627" y="454252"/>
                  <a:pt x="1497768" y="451899"/>
                  <a:pt x="1494631" y="448556"/>
                </a:cubicBezTo>
                <a:cubicBezTo>
                  <a:pt x="1491494" y="445213"/>
                  <a:pt x="1489142" y="440693"/>
                  <a:pt x="1487573" y="434997"/>
                </a:cubicBezTo>
                <a:cubicBezTo>
                  <a:pt x="1486005" y="429301"/>
                  <a:pt x="1485221" y="422120"/>
                  <a:pt x="1485221" y="413452"/>
                </a:cubicBezTo>
                <a:cubicBezTo>
                  <a:pt x="1485221" y="404784"/>
                  <a:pt x="1486005" y="397623"/>
                  <a:pt x="1487573" y="391968"/>
                </a:cubicBezTo>
                <a:cubicBezTo>
                  <a:pt x="1489142" y="386313"/>
                  <a:pt x="1491494" y="381794"/>
                  <a:pt x="1494631" y="378409"/>
                </a:cubicBezTo>
                <a:cubicBezTo>
                  <a:pt x="1497768" y="375025"/>
                  <a:pt x="1501627" y="372651"/>
                  <a:pt x="1506209" y="371289"/>
                </a:cubicBezTo>
                <a:cubicBezTo>
                  <a:pt x="1510791" y="369927"/>
                  <a:pt x="1516136" y="369246"/>
                  <a:pt x="1522244" y="369246"/>
                </a:cubicBezTo>
                <a:close/>
                <a:moveTo>
                  <a:pt x="1093619" y="369246"/>
                </a:moveTo>
                <a:cubicBezTo>
                  <a:pt x="1099728" y="369246"/>
                  <a:pt x="1105094" y="369927"/>
                  <a:pt x="1109717" y="371289"/>
                </a:cubicBezTo>
                <a:cubicBezTo>
                  <a:pt x="1114339" y="372651"/>
                  <a:pt x="1118199" y="375025"/>
                  <a:pt x="1121294" y="378409"/>
                </a:cubicBezTo>
                <a:cubicBezTo>
                  <a:pt x="1124390" y="381794"/>
                  <a:pt x="1126722" y="386313"/>
                  <a:pt x="1128290" y="391968"/>
                </a:cubicBezTo>
                <a:cubicBezTo>
                  <a:pt x="1129859" y="397623"/>
                  <a:pt x="1130643" y="404784"/>
                  <a:pt x="1130643" y="413452"/>
                </a:cubicBezTo>
                <a:cubicBezTo>
                  <a:pt x="1130643" y="422120"/>
                  <a:pt x="1129859" y="429301"/>
                  <a:pt x="1128290" y="434997"/>
                </a:cubicBezTo>
                <a:cubicBezTo>
                  <a:pt x="1126722" y="440693"/>
                  <a:pt x="1124390" y="445213"/>
                  <a:pt x="1121294" y="448556"/>
                </a:cubicBezTo>
                <a:cubicBezTo>
                  <a:pt x="1118199" y="451899"/>
                  <a:pt x="1114339" y="454252"/>
                  <a:pt x="1109717" y="455614"/>
                </a:cubicBezTo>
                <a:cubicBezTo>
                  <a:pt x="1105094" y="456976"/>
                  <a:pt x="1099728" y="457657"/>
                  <a:pt x="1093619" y="457657"/>
                </a:cubicBezTo>
                <a:cubicBezTo>
                  <a:pt x="1087511" y="457657"/>
                  <a:pt x="1082165" y="456976"/>
                  <a:pt x="1077584" y="455614"/>
                </a:cubicBezTo>
                <a:cubicBezTo>
                  <a:pt x="1073002" y="454252"/>
                  <a:pt x="1069143" y="451899"/>
                  <a:pt x="1066006" y="448556"/>
                </a:cubicBezTo>
                <a:cubicBezTo>
                  <a:pt x="1062869" y="445213"/>
                  <a:pt x="1060517" y="440693"/>
                  <a:pt x="1058948" y="434997"/>
                </a:cubicBezTo>
                <a:cubicBezTo>
                  <a:pt x="1057380" y="429301"/>
                  <a:pt x="1056596" y="422120"/>
                  <a:pt x="1056596" y="413452"/>
                </a:cubicBezTo>
                <a:cubicBezTo>
                  <a:pt x="1056596" y="404784"/>
                  <a:pt x="1057380" y="397623"/>
                  <a:pt x="1058948" y="391968"/>
                </a:cubicBezTo>
                <a:cubicBezTo>
                  <a:pt x="1060517" y="386313"/>
                  <a:pt x="1062869" y="381794"/>
                  <a:pt x="1066006" y="378409"/>
                </a:cubicBezTo>
                <a:cubicBezTo>
                  <a:pt x="1069143" y="375025"/>
                  <a:pt x="1073002" y="372651"/>
                  <a:pt x="1077584" y="371289"/>
                </a:cubicBezTo>
                <a:cubicBezTo>
                  <a:pt x="1082165" y="369927"/>
                  <a:pt x="1087511" y="369246"/>
                  <a:pt x="1093619" y="369246"/>
                </a:cubicBezTo>
                <a:close/>
                <a:moveTo>
                  <a:pt x="184597" y="178247"/>
                </a:moveTo>
                <a:lnTo>
                  <a:pt x="184597" y="300640"/>
                </a:lnTo>
                <a:lnTo>
                  <a:pt x="245794" y="300641"/>
                </a:lnTo>
                <a:cubicBezTo>
                  <a:pt x="279592" y="300641"/>
                  <a:pt x="306991" y="273242"/>
                  <a:pt x="306991" y="239444"/>
                </a:cubicBezTo>
                <a:cubicBezTo>
                  <a:pt x="306991" y="205646"/>
                  <a:pt x="279592" y="178247"/>
                  <a:pt x="245794" y="178247"/>
                </a:cubicBezTo>
                <a:close/>
                <a:moveTo>
                  <a:pt x="239444" y="83694"/>
                </a:moveTo>
                <a:lnTo>
                  <a:pt x="284145" y="131523"/>
                </a:lnTo>
                <a:lnTo>
                  <a:pt x="349575" y="129312"/>
                </a:lnTo>
                <a:lnTo>
                  <a:pt x="347364" y="194742"/>
                </a:lnTo>
                <a:lnTo>
                  <a:pt x="395193" y="239444"/>
                </a:lnTo>
                <a:lnTo>
                  <a:pt x="347364" y="284145"/>
                </a:lnTo>
                <a:lnTo>
                  <a:pt x="349575" y="349575"/>
                </a:lnTo>
                <a:lnTo>
                  <a:pt x="284145" y="347364"/>
                </a:lnTo>
                <a:lnTo>
                  <a:pt x="239444" y="395193"/>
                </a:lnTo>
                <a:lnTo>
                  <a:pt x="194742" y="347364"/>
                </a:lnTo>
                <a:lnTo>
                  <a:pt x="129312" y="349575"/>
                </a:lnTo>
                <a:lnTo>
                  <a:pt x="131523" y="284145"/>
                </a:lnTo>
                <a:lnTo>
                  <a:pt x="83694" y="239444"/>
                </a:lnTo>
                <a:lnTo>
                  <a:pt x="131523" y="194742"/>
                </a:lnTo>
                <a:lnTo>
                  <a:pt x="129312" y="129312"/>
                </a:lnTo>
                <a:lnTo>
                  <a:pt x="194742" y="131523"/>
                </a:lnTo>
                <a:close/>
                <a:moveTo>
                  <a:pt x="2066246" y="48339"/>
                </a:moveTo>
                <a:cubicBezTo>
                  <a:pt x="2055476" y="48339"/>
                  <a:pt x="2046637" y="49762"/>
                  <a:pt x="2039728" y="52606"/>
                </a:cubicBezTo>
                <a:cubicBezTo>
                  <a:pt x="2032819" y="55451"/>
                  <a:pt x="2027434" y="59922"/>
                  <a:pt x="2023574" y="66018"/>
                </a:cubicBezTo>
                <a:cubicBezTo>
                  <a:pt x="2019713" y="72114"/>
                  <a:pt x="2017071" y="79988"/>
                  <a:pt x="2015649" y="89640"/>
                </a:cubicBezTo>
                <a:cubicBezTo>
                  <a:pt x="2014226" y="99292"/>
                  <a:pt x="2013515" y="110823"/>
                  <a:pt x="2013515" y="124234"/>
                </a:cubicBezTo>
                <a:cubicBezTo>
                  <a:pt x="2013515" y="138052"/>
                  <a:pt x="2014226" y="149736"/>
                  <a:pt x="2015649" y="159286"/>
                </a:cubicBezTo>
                <a:cubicBezTo>
                  <a:pt x="2017071" y="168837"/>
                  <a:pt x="2019713" y="176558"/>
                  <a:pt x="2023574" y="182451"/>
                </a:cubicBezTo>
                <a:cubicBezTo>
                  <a:pt x="2027434" y="188344"/>
                  <a:pt x="2032819" y="192662"/>
                  <a:pt x="2039728" y="195405"/>
                </a:cubicBezTo>
                <a:cubicBezTo>
                  <a:pt x="2046637" y="198148"/>
                  <a:pt x="2055476" y="199520"/>
                  <a:pt x="2066246" y="199520"/>
                </a:cubicBezTo>
                <a:cubicBezTo>
                  <a:pt x="2077015" y="199520"/>
                  <a:pt x="2085804" y="198148"/>
                  <a:pt x="2092611" y="195405"/>
                </a:cubicBezTo>
                <a:cubicBezTo>
                  <a:pt x="2099418" y="192662"/>
                  <a:pt x="2104752" y="188344"/>
                  <a:pt x="2108613" y="182451"/>
                </a:cubicBezTo>
                <a:cubicBezTo>
                  <a:pt x="2112474" y="176558"/>
                  <a:pt x="2115115" y="168837"/>
                  <a:pt x="2116538" y="159286"/>
                </a:cubicBezTo>
                <a:cubicBezTo>
                  <a:pt x="2117960" y="149736"/>
                  <a:pt x="2118671" y="138052"/>
                  <a:pt x="2118671" y="124234"/>
                </a:cubicBezTo>
                <a:cubicBezTo>
                  <a:pt x="2118671" y="110823"/>
                  <a:pt x="2117960" y="99292"/>
                  <a:pt x="2116538" y="89640"/>
                </a:cubicBezTo>
                <a:cubicBezTo>
                  <a:pt x="2115115" y="79988"/>
                  <a:pt x="2112474" y="72114"/>
                  <a:pt x="2108613" y="66018"/>
                </a:cubicBezTo>
                <a:cubicBezTo>
                  <a:pt x="2104752" y="59922"/>
                  <a:pt x="2099418" y="55451"/>
                  <a:pt x="2092611" y="52606"/>
                </a:cubicBezTo>
                <a:cubicBezTo>
                  <a:pt x="2085804" y="49762"/>
                  <a:pt x="2077015" y="48339"/>
                  <a:pt x="2066246" y="48339"/>
                </a:cubicBezTo>
                <a:close/>
                <a:moveTo>
                  <a:pt x="1561421" y="48339"/>
                </a:moveTo>
                <a:cubicBezTo>
                  <a:pt x="1550651" y="48339"/>
                  <a:pt x="1541812" y="49762"/>
                  <a:pt x="1534903" y="52606"/>
                </a:cubicBezTo>
                <a:cubicBezTo>
                  <a:pt x="1527994" y="55451"/>
                  <a:pt x="1522609" y="59922"/>
                  <a:pt x="1518749" y="66018"/>
                </a:cubicBezTo>
                <a:cubicBezTo>
                  <a:pt x="1514888" y="72114"/>
                  <a:pt x="1512246" y="79988"/>
                  <a:pt x="1510824" y="89640"/>
                </a:cubicBezTo>
                <a:cubicBezTo>
                  <a:pt x="1509401" y="99292"/>
                  <a:pt x="1508690" y="110823"/>
                  <a:pt x="1508690" y="124234"/>
                </a:cubicBezTo>
                <a:cubicBezTo>
                  <a:pt x="1508690" y="138052"/>
                  <a:pt x="1509401" y="149736"/>
                  <a:pt x="1510824" y="159286"/>
                </a:cubicBezTo>
                <a:cubicBezTo>
                  <a:pt x="1512246" y="168837"/>
                  <a:pt x="1514888" y="176558"/>
                  <a:pt x="1518749" y="182451"/>
                </a:cubicBezTo>
                <a:cubicBezTo>
                  <a:pt x="1522609" y="188344"/>
                  <a:pt x="1527994" y="192662"/>
                  <a:pt x="1534903" y="195405"/>
                </a:cubicBezTo>
                <a:cubicBezTo>
                  <a:pt x="1541812" y="198148"/>
                  <a:pt x="1550651" y="199520"/>
                  <a:pt x="1561421" y="199520"/>
                </a:cubicBezTo>
                <a:cubicBezTo>
                  <a:pt x="1572190" y="199520"/>
                  <a:pt x="1580979" y="198148"/>
                  <a:pt x="1587786" y="195405"/>
                </a:cubicBezTo>
                <a:cubicBezTo>
                  <a:pt x="1594593" y="192662"/>
                  <a:pt x="1599927" y="188344"/>
                  <a:pt x="1603788" y="182451"/>
                </a:cubicBezTo>
                <a:cubicBezTo>
                  <a:pt x="1607649" y="176558"/>
                  <a:pt x="1610290" y="168837"/>
                  <a:pt x="1611713" y="159286"/>
                </a:cubicBezTo>
                <a:cubicBezTo>
                  <a:pt x="1613135" y="149736"/>
                  <a:pt x="1613846" y="138052"/>
                  <a:pt x="1613846" y="124234"/>
                </a:cubicBezTo>
                <a:cubicBezTo>
                  <a:pt x="1613846" y="110823"/>
                  <a:pt x="1613135" y="99292"/>
                  <a:pt x="1611713" y="89640"/>
                </a:cubicBezTo>
                <a:cubicBezTo>
                  <a:pt x="1610290" y="79988"/>
                  <a:pt x="1607649" y="72114"/>
                  <a:pt x="1603788" y="66018"/>
                </a:cubicBezTo>
                <a:cubicBezTo>
                  <a:pt x="1599927" y="59922"/>
                  <a:pt x="1594593" y="55451"/>
                  <a:pt x="1587786" y="52606"/>
                </a:cubicBezTo>
                <a:cubicBezTo>
                  <a:pt x="1580979" y="49762"/>
                  <a:pt x="1572190" y="48339"/>
                  <a:pt x="1561421" y="48339"/>
                </a:cubicBezTo>
                <a:close/>
                <a:moveTo>
                  <a:pt x="239443" y="26641"/>
                </a:moveTo>
                <a:cubicBezTo>
                  <a:pt x="121915" y="26641"/>
                  <a:pt x="26640" y="121916"/>
                  <a:pt x="26640" y="239444"/>
                </a:cubicBezTo>
                <a:cubicBezTo>
                  <a:pt x="26640" y="356972"/>
                  <a:pt x="121915" y="452247"/>
                  <a:pt x="239443" y="452247"/>
                </a:cubicBezTo>
                <a:cubicBezTo>
                  <a:pt x="356971" y="452247"/>
                  <a:pt x="452246" y="356972"/>
                  <a:pt x="452246" y="239444"/>
                </a:cubicBezTo>
                <a:cubicBezTo>
                  <a:pt x="452246" y="121916"/>
                  <a:pt x="356971" y="26641"/>
                  <a:pt x="239443" y="26641"/>
                </a:cubicBezTo>
                <a:close/>
                <a:moveTo>
                  <a:pt x="1282224" y="18469"/>
                </a:moveTo>
                <a:lnTo>
                  <a:pt x="1322153" y="18469"/>
                </a:lnTo>
                <a:lnTo>
                  <a:pt x="1322153" y="194948"/>
                </a:lnTo>
                <a:lnTo>
                  <a:pt x="1409021" y="194948"/>
                </a:lnTo>
                <a:lnTo>
                  <a:pt x="1409021" y="230000"/>
                </a:lnTo>
                <a:lnTo>
                  <a:pt x="1282224" y="230000"/>
                </a:lnTo>
                <a:close/>
                <a:moveTo>
                  <a:pt x="1082199" y="18469"/>
                </a:moveTo>
                <a:lnTo>
                  <a:pt x="1207472" y="18469"/>
                </a:lnTo>
                <a:lnTo>
                  <a:pt x="1207472" y="53216"/>
                </a:lnTo>
                <a:lnTo>
                  <a:pt x="1122128" y="53216"/>
                </a:lnTo>
                <a:lnTo>
                  <a:pt x="1122128" y="104422"/>
                </a:lnTo>
                <a:lnTo>
                  <a:pt x="1201376" y="104422"/>
                </a:lnTo>
                <a:lnTo>
                  <a:pt x="1201376" y="137646"/>
                </a:lnTo>
                <a:lnTo>
                  <a:pt x="1122128" y="137646"/>
                </a:lnTo>
                <a:lnTo>
                  <a:pt x="1122128" y="194948"/>
                </a:lnTo>
                <a:lnTo>
                  <a:pt x="1212958" y="194948"/>
                </a:lnTo>
                <a:lnTo>
                  <a:pt x="1212958" y="230000"/>
                </a:lnTo>
                <a:lnTo>
                  <a:pt x="1082199" y="230000"/>
                </a:lnTo>
                <a:close/>
                <a:moveTo>
                  <a:pt x="825024" y="18469"/>
                </a:moveTo>
                <a:lnTo>
                  <a:pt x="864953" y="18469"/>
                </a:lnTo>
                <a:lnTo>
                  <a:pt x="864953" y="100155"/>
                </a:lnTo>
                <a:lnTo>
                  <a:pt x="955478" y="100155"/>
                </a:lnTo>
                <a:lnTo>
                  <a:pt x="955478" y="18469"/>
                </a:lnTo>
                <a:lnTo>
                  <a:pt x="995407" y="18469"/>
                </a:lnTo>
                <a:lnTo>
                  <a:pt x="995407" y="230000"/>
                </a:lnTo>
                <a:lnTo>
                  <a:pt x="955478" y="230000"/>
                </a:lnTo>
                <a:lnTo>
                  <a:pt x="955478" y="133378"/>
                </a:lnTo>
                <a:lnTo>
                  <a:pt x="864953" y="133378"/>
                </a:lnTo>
                <a:lnTo>
                  <a:pt x="864953" y="230000"/>
                </a:lnTo>
                <a:lnTo>
                  <a:pt x="825024" y="230000"/>
                </a:lnTo>
                <a:close/>
                <a:moveTo>
                  <a:pt x="615017" y="18469"/>
                </a:moveTo>
                <a:lnTo>
                  <a:pt x="769855" y="18469"/>
                </a:lnTo>
                <a:lnTo>
                  <a:pt x="769855" y="53521"/>
                </a:lnTo>
                <a:lnTo>
                  <a:pt x="712248" y="53521"/>
                </a:lnTo>
                <a:lnTo>
                  <a:pt x="712248" y="230000"/>
                </a:lnTo>
                <a:lnTo>
                  <a:pt x="672319" y="230000"/>
                </a:lnTo>
                <a:lnTo>
                  <a:pt x="672319" y="53521"/>
                </a:lnTo>
                <a:lnTo>
                  <a:pt x="615017" y="53521"/>
                </a:lnTo>
                <a:close/>
                <a:moveTo>
                  <a:pt x="2066246" y="15421"/>
                </a:moveTo>
                <a:cubicBezTo>
                  <a:pt x="2081486" y="15421"/>
                  <a:pt x="2094948" y="17097"/>
                  <a:pt x="2106632" y="20450"/>
                </a:cubicBezTo>
                <a:cubicBezTo>
                  <a:pt x="2118316" y="23803"/>
                  <a:pt x="2128171" y="29594"/>
                  <a:pt x="2136197" y="37824"/>
                </a:cubicBezTo>
                <a:cubicBezTo>
                  <a:pt x="2144224" y="46053"/>
                  <a:pt x="2150269" y="57178"/>
                  <a:pt x="2154333" y="71199"/>
                </a:cubicBezTo>
                <a:cubicBezTo>
                  <a:pt x="2158397" y="85220"/>
                  <a:pt x="2160429" y="102898"/>
                  <a:pt x="2160429" y="124234"/>
                </a:cubicBezTo>
                <a:cubicBezTo>
                  <a:pt x="2160429" y="145774"/>
                  <a:pt x="2158397" y="163554"/>
                  <a:pt x="2154333" y="177574"/>
                </a:cubicBezTo>
                <a:cubicBezTo>
                  <a:pt x="2150269" y="191595"/>
                  <a:pt x="2144224" y="202720"/>
                  <a:pt x="2136197" y="210950"/>
                </a:cubicBezTo>
                <a:cubicBezTo>
                  <a:pt x="2128171" y="219180"/>
                  <a:pt x="2118316" y="224920"/>
                  <a:pt x="2106632" y="228171"/>
                </a:cubicBezTo>
                <a:cubicBezTo>
                  <a:pt x="2094948" y="231422"/>
                  <a:pt x="2081486" y="233048"/>
                  <a:pt x="2066246" y="233048"/>
                </a:cubicBezTo>
                <a:cubicBezTo>
                  <a:pt x="2051006" y="233048"/>
                  <a:pt x="2037493" y="231422"/>
                  <a:pt x="2025707" y="228171"/>
                </a:cubicBezTo>
                <a:cubicBezTo>
                  <a:pt x="2013922" y="224920"/>
                  <a:pt x="2004066" y="219180"/>
                  <a:pt x="1996142" y="210950"/>
                </a:cubicBezTo>
                <a:cubicBezTo>
                  <a:pt x="1988217" y="202720"/>
                  <a:pt x="1982172" y="191595"/>
                  <a:pt x="1978006" y="177574"/>
                </a:cubicBezTo>
                <a:cubicBezTo>
                  <a:pt x="1973840" y="163554"/>
                  <a:pt x="1971758" y="145774"/>
                  <a:pt x="1971758" y="124234"/>
                </a:cubicBezTo>
                <a:cubicBezTo>
                  <a:pt x="1971758" y="102898"/>
                  <a:pt x="1973840" y="85220"/>
                  <a:pt x="1978006" y="71199"/>
                </a:cubicBezTo>
                <a:cubicBezTo>
                  <a:pt x="1982172" y="57178"/>
                  <a:pt x="1988217" y="46053"/>
                  <a:pt x="1996142" y="37824"/>
                </a:cubicBezTo>
                <a:cubicBezTo>
                  <a:pt x="2004066" y="29594"/>
                  <a:pt x="2013922" y="23803"/>
                  <a:pt x="2025707" y="20450"/>
                </a:cubicBezTo>
                <a:cubicBezTo>
                  <a:pt x="2037493" y="17097"/>
                  <a:pt x="2051006" y="15421"/>
                  <a:pt x="2066246" y="15421"/>
                </a:cubicBezTo>
                <a:close/>
                <a:moveTo>
                  <a:pt x="1838179" y="15421"/>
                </a:moveTo>
                <a:cubicBezTo>
                  <a:pt x="1843056" y="15421"/>
                  <a:pt x="1848136" y="15624"/>
                  <a:pt x="1853419" y="16030"/>
                </a:cubicBezTo>
                <a:cubicBezTo>
                  <a:pt x="1858702" y="16437"/>
                  <a:pt x="1863884" y="16945"/>
                  <a:pt x="1868964" y="17554"/>
                </a:cubicBezTo>
                <a:cubicBezTo>
                  <a:pt x="1874044" y="18164"/>
                  <a:pt x="1878768" y="18926"/>
                  <a:pt x="1883137" y="19840"/>
                </a:cubicBezTo>
                <a:cubicBezTo>
                  <a:pt x="1887506" y="20755"/>
                  <a:pt x="1891214" y="21822"/>
                  <a:pt x="1894262" y="23041"/>
                </a:cubicBezTo>
                <a:lnTo>
                  <a:pt x="1894262" y="58398"/>
                </a:lnTo>
                <a:cubicBezTo>
                  <a:pt x="1886541" y="55553"/>
                  <a:pt x="1878159" y="53419"/>
                  <a:pt x="1869116" y="51997"/>
                </a:cubicBezTo>
                <a:cubicBezTo>
                  <a:pt x="1860074" y="50574"/>
                  <a:pt x="1850676" y="49863"/>
                  <a:pt x="1840922" y="49863"/>
                </a:cubicBezTo>
                <a:cubicBezTo>
                  <a:pt x="1830153" y="49863"/>
                  <a:pt x="1820755" y="50981"/>
                  <a:pt x="1812728" y="53216"/>
                </a:cubicBezTo>
                <a:cubicBezTo>
                  <a:pt x="1804702" y="55451"/>
                  <a:pt x="1797996" y="59414"/>
                  <a:pt x="1792611" y="65103"/>
                </a:cubicBezTo>
                <a:cubicBezTo>
                  <a:pt x="1787227" y="70793"/>
                  <a:pt x="1783213" y="78413"/>
                  <a:pt x="1780572" y="87963"/>
                </a:cubicBezTo>
                <a:cubicBezTo>
                  <a:pt x="1777930" y="97514"/>
                  <a:pt x="1776609" y="109604"/>
                  <a:pt x="1776609" y="124234"/>
                </a:cubicBezTo>
                <a:cubicBezTo>
                  <a:pt x="1776609" y="139678"/>
                  <a:pt x="1777829" y="152276"/>
                  <a:pt x="1780267" y="162030"/>
                </a:cubicBezTo>
                <a:cubicBezTo>
                  <a:pt x="1782705" y="171783"/>
                  <a:pt x="1786465" y="179403"/>
                  <a:pt x="1791545" y="184890"/>
                </a:cubicBezTo>
                <a:cubicBezTo>
                  <a:pt x="1796625" y="190376"/>
                  <a:pt x="1803076" y="194135"/>
                  <a:pt x="1810899" y="196167"/>
                </a:cubicBezTo>
                <a:cubicBezTo>
                  <a:pt x="1818723" y="198199"/>
                  <a:pt x="1828121" y="199215"/>
                  <a:pt x="1839093" y="199215"/>
                </a:cubicBezTo>
                <a:cubicBezTo>
                  <a:pt x="1843767" y="199215"/>
                  <a:pt x="1848390" y="199063"/>
                  <a:pt x="1852962" y="198758"/>
                </a:cubicBezTo>
                <a:cubicBezTo>
                  <a:pt x="1857534" y="198453"/>
                  <a:pt x="1861750" y="197793"/>
                  <a:pt x="1865611" y="196777"/>
                </a:cubicBezTo>
                <a:lnTo>
                  <a:pt x="1865611" y="144351"/>
                </a:lnTo>
                <a:lnTo>
                  <a:pt x="1827511" y="144351"/>
                </a:lnTo>
                <a:lnTo>
                  <a:pt x="1827511" y="110823"/>
                </a:lnTo>
                <a:lnTo>
                  <a:pt x="1903101" y="110823"/>
                </a:lnTo>
                <a:lnTo>
                  <a:pt x="1903101" y="223904"/>
                </a:lnTo>
                <a:cubicBezTo>
                  <a:pt x="1895177" y="226342"/>
                  <a:pt x="1885321" y="228476"/>
                  <a:pt x="1873536" y="230305"/>
                </a:cubicBezTo>
                <a:cubicBezTo>
                  <a:pt x="1861750" y="232134"/>
                  <a:pt x="1849253" y="233048"/>
                  <a:pt x="1836045" y="233048"/>
                </a:cubicBezTo>
                <a:cubicBezTo>
                  <a:pt x="1819993" y="233048"/>
                  <a:pt x="1805667" y="231524"/>
                  <a:pt x="1793069" y="228476"/>
                </a:cubicBezTo>
                <a:cubicBezTo>
                  <a:pt x="1780470" y="225428"/>
                  <a:pt x="1769751" y="219891"/>
                  <a:pt x="1760912" y="211864"/>
                </a:cubicBezTo>
                <a:cubicBezTo>
                  <a:pt x="1752073" y="203838"/>
                  <a:pt x="1745317" y="192764"/>
                  <a:pt x="1740643" y="178641"/>
                </a:cubicBezTo>
                <a:cubicBezTo>
                  <a:pt x="1735969" y="164519"/>
                  <a:pt x="1733633" y="146383"/>
                  <a:pt x="1733633" y="124234"/>
                </a:cubicBezTo>
                <a:cubicBezTo>
                  <a:pt x="1733633" y="103914"/>
                  <a:pt x="1736020" y="86795"/>
                  <a:pt x="1740795" y="72876"/>
                </a:cubicBezTo>
                <a:cubicBezTo>
                  <a:pt x="1745571" y="58956"/>
                  <a:pt x="1752479" y="47730"/>
                  <a:pt x="1761522" y="39195"/>
                </a:cubicBezTo>
                <a:cubicBezTo>
                  <a:pt x="1770564" y="30661"/>
                  <a:pt x="1781537" y="24565"/>
                  <a:pt x="1794440" y="20907"/>
                </a:cubicBezTo>
                <a:cubicBezTo>
                  <a:pt x="1807343" y="17250"/>
                  <a:pt x="1821923" y="15421"/>
                  <a:pt x="1838179" y="15421"/>
                </a:cubicBezTo>
                <a:close/>
                <a:moveTo>
                  <a:pt x="1561421" y="15421"/>
                </a:moveTo>
                <a:cubicBezTo>
                  <a:pt x="1576661" y="15421"/>
                  <a:pt x="1590123" y="17097"/>
                  <a:pt x="1601807" y="20450"/>
                </a:cubicBezTo>
                <a:cubicBezTo>
                  <a:pt x="1613491" y="23803"/>
                  <a:pt x="1623346" y="29594"/>
                  <a:pt x="1631372" y="37824"/>
                </a:cubicBezTo>
                <a:cubicBezTo>
                  <a:pt x="1639399" y="46053"/>
                  <a:pt x="1645444" y="57178"/>
                  <a:pt x="1649508" y="71199"/>
                </a:cubicBezTo>
                <a:cubicBezTo>
                  <a:pt x="1653572" y="85220"/>
                  <a:pt x="1655604" y="102898"/>
                  <a:pt x="1655604" y="124234"/>
                </a:cubicBezTo>
                <a:cubicBezTo>
                  <a:pt x="1655604" y="145774"/>
                  <a:pt x="1653572" y="163554"/>
                  <a:pt x="1649508" y="177574"/>
                </a:cubicBezTo>
                <a:cubicBezTo>
                  <a:pt x="1645444" y="191595"/>
                  <a:pt x="1639399" y="202720"/>
                  <a:pt x="1631372" y="210950"/>
                </a:cubicBezTo>
                <a:cubicBezTo>
                  <a:pt x="1623346" y="219180"/>
                  <a:pt x="1613491" y="224920"/>
                  <a:pt x="1601807" y="228171"/>
                </a:cubicBezTo>
                <a:cubicBezTo>
                  <a:pt x="1590123" y="231422"/>
                  <a:pt x="1576661" y="233048"/>
                  <a:pt x="1561421" y="233048"/>
                </a:cubicBezTo>
                <a:cubicBezTo>
                  <a:pt x="1546181" y="233048"/>
                  <a:pt x="1532668" y="231422"/>
                  <a:pt x="1520882" y="228171"/>
                </a:cubicBezTo>
                <a:cubicBezTo>
                  <a:pt x="1509097" y="224920"/>
                  <a:pt x="1499241" y="219180"/>
                  <a:pt x="1491317" y="210950"/>
                </a:cubicBezTo>
                <a:cubicBezTo>
                  <a:pt x="1483392" y="202720"/>
                  <a:pt x="1477347" y="191595"/>
                  <a:pt x="1473181" y="177574"/>
                </a:cubicBezTo>
                <a:cubicBezTo>
                  <a:pt x="1469015" y="163554"/>
                  <a:pt x="1466933" y="145774"/>
                  <a:pt x="1466933" y="124234"/>
                </a:cubicBezTo>
                <a:cubicBezTo>
                  <a:pt x="1466933" y="102898"/>
                  <a:pt x="1469015" y="85220"/>
                  <a:pt x="1473181" y="71199"/>
                </a:cubicBezTo>
                <a:cubicBezTo>
                  <a:pt x="1477347" y="57178"/>
                  <a:pt x="1483392" y="46053"/>
                  <a:pt x="1491317" y="37824"/>
                </a:cubicBezTo>
                <a:cubicBezTo>
                  <a:pt x="1499241" y="29594"/>
                  <a:pt x="1509097" y="23803"/>
                  <a:pt x="1520882" y="20450"/>
                </a:cubicBezTo>
                <a:cubicBezTo>
                  <a:pt x="1532668" y="17097"/>
                  <a:pt x="1546181" y="15421"/>
                  <a:pt x="1561421" y="15421"/>
                </a:cubicBezTo>
                <a:close/>
                <a:moveTo>
                  <a:pt x="239444" y="0"/>
                </a:moveTo>
                <a:cubicBezTo>
                  <a:pt x="371685" y="0"/>
                  <a:pt x="478888" y="107203"/>
                  <a:pt x="478888" y="239444"/>
                </a:cubicBezTo>
                <a:cubicBezTo>
                  <a:pt x="478888" y="371685"/>
                  <a:pt x="371685" y="478888"/>
                  <a:pt x="239444" y="478888"/>
                </a:cubicBezTo>
                <a:cubicBezTo>
                  <a:pt x="107203" y="478888"/>
                  <a:pt x="0" y="371685"/>
                  <a:pt x="0" y="239444"/>
                </a:cubicBezTo>
                <a:cubicBezTo>
                  <a:pt x="0" y="107203"/>
                  <a:pt x="107203" y="0"/>
                  <a:pt x="2394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文 02">
    <p:spTree>
      <p:nvGrpSpPr>
        <p:cNvPr id="1" name=""/>
        <p:cNvGrpSpPr/>
        <p:nvPr/>
      </p:nvGrpSpPr>
      <p:grpSpPr>
        <a:xfrm>
          <a:off x="0" y="0"/>
          <a:ext cx="0" cy="0"/>
          <a:chOff x="0" y="0"/>
          <a:chExt cx="0" cy="0"/>
        </a:xfrm>
      </p:grpSpPr>
      <p:sp>
        <p:nvSpPr>
          <p:cNvPr id="58" name="矩形 57"/>
          <p:cNvSpPr/>
          <p:nvPr userDrawn="1"/>
        </p:nvSpPr>
        <p:spPr>
          <a:xfrm>
            <a:off x="-1" y="6438901"/>
            <a:ext cx="12192001" cy="419100"/>
          </a:xfrm>
          <a:prstGeom prst="rect">
            <a:avLst/>
          </a:prstGeom>
          <a:blipFill>
            <a:blip r:embed="rId2" cstate="screen">
              <a:duotone>
                <a:prstClr val="black"/>
                <a:schemeClr val="accent1">
                  <a:tint val="45000"/>
                  <a:satMod val="400000"/>
                </a:schemeClr>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812800"/>
            <a:ext cx="1151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标题 53"/>
          <p:cNvSpPr>
            <a:spLocks noGrp="1"/>
          </p:cNvSpPr>
          <p:nvPr userDrawn="1">
            <p:ph type="title" hasCustomPrompt="1"/>
          </p:nvPr>
        </p:nvSpPr>
        <p:spPr>
          <a:xfrm>
            <a:off x="942664" y="203792"/>
            <a:ext cx="7282912" cy="523220"/>
          </a:xfrm>
        </p:spPr>
        <p:txBody>
          <a:bodyPr bIns="0" anchor="b" anchorCtr="0">
            <a:normAutofit/>
          </a:bodyPr>
          <a:lstStyle>
            <a:lvl1pPr>
              <a:defRPr lang="zh-CN" altLang="en-US" sz="2800" b="1" kern="1200" spc="100" baseline="0" dirty="0">
                <a:solidFill>
                  <a:schemeClr val="accent1">
                    <a:lumMod val="75000"/>
                  </a:schemeClr>
                </a:solidFill>
                <a:latin typeface="+mj-ea"/>
                <a:ea typeface="+mj-ea"/>
                <a:cs typeface="+mn-cs"/>
              </a:defRPr>
            </a:lvl1pPr>
          </a:lstStyle>
          <a:p>
            <a:r>
              <a:rPr lang="zh-CN" altLang="en-US" dirty="0"/>
              <a:t>单击此处输入标题</a:t>
            </a:r>
            <a:endParaRPr lang="zh-CN" altLang="en-US" dirty="0"/>
          </a:p>
        </p:txBody>
      </p:sp>
      <p:sp>
        <p:nvSpPr>
          <p:cNvPr id="5" name="矩形 4"/>
          <p:cNvSpPr/>
          <p:nvPr userDrawn="1"/>
        </p:nvSpPr>
        <p:spPr>
          <a:xfrm>
            <a:off x="0" y="203792"/>
            <a:ext cx="931785" cy="5688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userDrawn="1"/>
        </p:nvSpPr>
        <p:spPr>
          <a:xfrm>
            <a:off x="660400" y="1547230"/>
            <a:ext cx="10858500" cy="20253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520000" tIns="36000" rIns="540000" bIns="36000" rtlCol="0" anchor="ctr"/>
          <a:lstStyle/>
          <a:p>
            <a:pPr indent="457200" algn="just">
              <a:lnSpc>
                <a:spcPct val="150000"/>
              </a:lnSpc>
            </a:pPr>
            <a:endParaRPr lang="zh-CN" altLang="en-US" spc="100" dirty="0">
              <a:solidFill>
                <a:schemeClr val="tx1">
                  <a:lumMod val="65000"/>
                  <a:lumOff val="35000"/>
                </a:schemeClr>
              </a:solidFill>
            </a:endParaRPr>
          </a:p>
        </p:txBody>
      </p:sp>
      <p:sp>
        <p:nvSpPr>
          <p:cNvPr id="53" name="矩形 52"/>
          <p:cNvSpPr/>
          <p:nvPr userDrawn="1"/>
        </p:nvSpPr>
        <p:spPr>
          <a:xfrm>
            <a:off x="660400" y="4036780"/>
            <a:ext cx="10858500" cy="20253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0" tIns="36000" rIns="2520000" bIns="36000" rtlCol="0" anchor="ctr"/>
          <a:lstStyle/>
          <a:p>
            <a:pPr indent="457200" algn="just">
              <a:lnSpc>
                <a:spcPct val="150000"/>
              </a:lnSpc>
            </a:pPr>
            <a:endParaRPr lang="zh-CN" altLang="en-US" spc="100" dirty="0">
              <a:solidFill>
                <a:schemeClr val="tx1">
                  <a:lumMod val="65000"/>
                  <a:lumOff val="35000"/>
                </a:schemeClr>
              </a:solidFill>
            </a:endParaRPr>
          </a:p>
        </p:txBody>
      </p:sp>
      <p:sp>
        <p:nvSpPr>
          <p:cNvPr id="59" name="图片占位符 105"/>
          <p:cNvSpPr>
            <a:spLocks noGrp="1"/>
          </p:cNvSpPr>
          <p:nvPr>
            <p:ph type="pic" sz="quarter" idx="13"/>
          </p:nvPr>
        </p:nvSpPr>
        <p:spPr>
          <a:xfrm>
            <a:off x="660400" y="1400830"/>
            <a:ext cx="2343150" cy="2343150"/>
          </a:xfrm>
          <a:custGeom>
            <a:avLst/>
            <a:gdLst>
              <a:gd name="connsiteX0" fmla="*/ 97639 w 2343150"/>
              <a:gd name="connsiteY0" fmla="*/ 0 h 2343150"/>
              <a:gd name="connsiteX1" fmla="*/ 2245511 w 2343150"/>
              <a:gd name="connsiteY1" fmla="*/ 0 h 2343150"/>
              <a:gd name="connsiteX2" fmla="*/ 2343150 w 2343150"/>
              <a:gd name="connsiteY2" fmla="*/ 97639 h 2343150"/>
              <a:gd name="connsiteX3" fmla="*/ 2343150 w 2343150"/>
              <a:gd name="connsiteY3" fmla="*/ 2245511 h 2343150"/>
              <a:gd name="connsiteX4" fmla="*/ 2245511 w 2343150"/>
              <a:gd name="connsiteY4" fmla="*/ 2343150 h 2343150"/>
              <a:gd name="connsiteX5" fmla="*/ 97639 w 2343150"/>
              <a:gd name="connsiteY5" fmla="*/ 2343150 h 2343150"/>
              <a:gd name="connsiteX6" fmla="*/ 0 w 2343150"/>
              <a:gd name="connsiteY6" fmla="*/ 2245511 h 2343150"/>
              <a:gd name="connsiteX7" fmla="*/ 0 w 2343150"/>
              <a:gd name="connsiteY7" fmla="*/ 97639 h 2343150"/>
              <a:gd name="connsiteX8" fmla="*/ 97639 w 2343150"/>
              <a:gd name="connsiteY8" fmla="*/ 0 h 23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150" h="2343150">
                <a:moveTo>
                  <a:pt x="97639" y="0"/>
                </a:moveTo>
                <a:lnTo>
                  <a:pt x="2245511" y="0"/>
                </a:lnTo>
                <a:cubicBezTo>
                  <a:pt x="2299436" y="0"/>
                  <a:pt x="2343150" y="43714"/>
                  <a:pt x="2343150" y="97639"/>
                </a:cubicBezTo>
                <a:lnTo>
                  <a:pt x="2343150" y="2245511"/>
                </a:lnTo>
                <a:cubicBezTo>
                  <a:pt x="2343150" y="2299436"/>
                  <a:pt x="2299436" y="2343150"/>
                  <a:pt x="2245511" y="2343150"/>
                </a:cubicBezTo>
                <a:lnTo>
                  <a:pt x="97639" y="2343150"/>
                </a:lnTo>
                <a:cubicBezTo>
                  <a:pt x="43714" y="2343150"/>
                  <a:pt x="0" y="2299436"/>
                  <a:pt x="0" y="2245511"/>
                </a:cubicBezTo>
                <a:lnTo>
                  <a:pt x="0" y="97639"/>
                </a:lnTo>
                <a:cubicBezTo>
                  <a:pt x="0" y="43714"/>
                  <a:pt x="43714" y="0"/>
                  <a:pt x="97639" y="0"/>
                </a:cubicBezTo>
                <a:close/>
              </a:path>
            </a:pathLst>
          </a:custGeom>
          <a:ln w="19050">
            <a:solidFill>
              <a:schemeClr val="accent1"/>
            </a:solidFill>
          </a:ln>
        </p:spPr>
        <p:txBody>
          <a:bodyPr wrap="square">
            <a:noAutofit/>
          </a:bodyPr>
          <a:lstStyle/>
          <a:p>
            <a:endParaRPr lang="zh-CN" altLang="en-US"/>
          </a:p>
        </p:txBody>
      </p:sp>
      <p:sp>
        <p:nvSpPr>
          <p:cNvPr id="103" name="图片占位符 106"/>
          <p:cNvSpPr>
            <a:spLocks noGrp="1"/>
          </p:cNvSpPr>
          <p:nvPr>
            <p:ph type="pic" sz="quarter" idx="14"/>
          </p:nvPr>
        </p:nvSpPr>
        <p:spPr>
          <a:xfrm>
            <a:off x="9175750" y="3890380"/>
            <a:ext cx="2343150" cy="2343150"/>
          </a:xfrm>
          <a:custGeom>
            <a:avLst/>
            <a:gdLst>
              <a:gd name="connsiteX0" fmla="*/ 97639 w 2343150"/>
              <a:gd name="connsiteY0" fmla="*/ 0 h 2343150"/>
              <a:gd name="connsiteX1" fmla="*/ 2245511 w 2343150"/>
              <a:gd name="connsiteY1" fmla="*/ 0 h 2343150"/>
              <a:gd name="connsiteX2" fmla="*/ 2343150 w 2343150"/>
              <a:gd name="connsiteY2" fmla="*/ 97639 h 2343150"/>
              <a:gd name="connsiteX3" fmla="*/ 2343150 w 2343150"/>
              <a:gd name="connsiteY3" fmla="*/ 2245511 h 2343150"/>
              <a:gd name="connsiteX4" fmla="*/ 2245511 w 2343150"/>
              <a:gd name="connsiteY4" fmla="*/ 2343150 h 2343150"/>
              <a:gd name="connsiteX5" fmla="*/ 97639 w 2343150"/>
              <a:gd name="connsiteY5" fmla="*/ 2343150 h 2343150"/>
              <a:gd name="connsiteX6" fmla="*/ 0 w 2343150"/>
              <a:gd name="connsiteY6" fmla="*/ 2245511 h 2343150"/>
              <a:gd name="connsiteX7" fmla="*/ 0 w 2343150"/>
              <a:gd name="connsiteY7" fmla="*/ 97639 h 2343150"/>
              <a:gd name="connsiteX8" fmla="*/ 97639 w 2343150"/>
              <a:gd name="connsiteY8" fmla="*/ 0 h 23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150" h="2343150">
                <a:moveTo>
                  <a:pt x="97639" y="0"/>
                </a:moveTo>
                <a:lnTo>
                  <a:pt x="2245511" y="0"/>
                </a:lnTo>
                <a:cubicBezTo>
                  <a:pt x="2299436" y="0"/>
                  <a:pt x="2343150" y="43714"/>
                  <a:pt x="2343150" y="97639"/>
                </a:cubicBezTo>
                <a:lnTo>
                  <a:pt x="2343150" y="2245511"/>
                </a:lnTo>
                <a:cubicBezTo>
                  <a:pt x="2343150" y="2299436"/>
                  <a:pt x="2299436" y="2343150"/>
                  <a:pt x="2245511" y="2343150"/>
                </a:cubicBezTo>
                <a:lnTo>
                  <a:pt x="97639" y="2343150"/>
                </a:lnTo>
                <a:cubicBezTo>
                  <a:pt x="43714" y="2343150"/>
                  <a:pt x="0" y="2299436"/>
                  <a:pt x="0" y="2245511"/>
                </a:cubicBezTo>
                <a:lnTo>
                  <a:pt x="0" y="97639"/>
                </a:lnTo>
                <a:cubicBezTo>
                  <a:pt x="0" y="43714"/>
                  <a:pt x="43714" y="0"/>
                  <a:pt x="97639" y="0"/>
                </a:cubicBezTo>
                <a:close/>
              </a:path>
            </a:pathLst>
          </a:custGeom>
          <a:ln w="19050">
            <a:solidFill>
              <a:schemeClr val="accent1"/>
            </a:solidFill>
          </a:ln>
        </p:spPr>
        <p:txBody>
          <a:bodyPr wrap="square">
            <a:noAutofit/>
          </a:bodyPr>
          <a:lstStyle/>
          <a:p>
            <a:endParaRPr lang="zh-CN" altLang="en-US"/>
          </a:p>
        </p:txBody>
      </p:sp>
      <p:sp>
        <p:nvSpPr>
          <p:cNvPr id="104" name="矩形 103"/>
          <p:cNvSpPr/>
          <p:nvPr userDrawn="1"/>
        </p:nvSpPr>
        <p:spPr>
          <a:xfrm>
            <a:off x="11201400" y="1547230"/>
            <a:ext cx="317500" cy="2025300"/>
          </a:xfrm>
          <a:prstGeom prst="rect">
            <a:avLst/>
          </a:prstGeom>
          <a:pattFill prst="wdUpDiag">
            <a:fgClr>
              <a:schemeClr val="accent1">
                <a:lumMod val="75000"/>
              </a:schemeClr>
            </a:fgClr>
            <a:bgClr>
              <a:schemeClr val="accent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userDrawn="1"/>
        </p:nvSpPr>
        <p:spPr>
          <a:xfrm>
            <a:off x="650554" y="4036780"/>
            <a:ext cx="317500" cy="2025300"/>
          </a:xfrm>
          <a:prstGeom prst="rect">
            <a:avLst/>
          </a:prstGeom>
          <a:pattFill prst="wdUpDiag">
            <a:fgClr>
              <a:schemeClr val="accent1">
                <a:lumMod val="75000"/>
              </a:schemeClr>
            </a:fgClr>
            <a:bgClr>
              <a:schemeClr val="accent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形状 105"/>
          <p:cNvSpPr>
            <a:spLocks noChangeAspect="1"/>
          </p:cNvSpPr>
          <p:nvPr userDrawn="1"/>
        </p:nvSpPr>
        <p:spPr>
          <a:xfrm>
            <a:off x="9885895" y="316951"/>
            <a:ext cx="1633005" cy="359261"/>
          </a:xfrm>
          <a:custGeom>
            <a:avLst/>
            <a:gdLst>
              <a:gd name="connsiteX0" fmla="*/ 650145 w 2176764"/>
              <a:gd name="connsiteY0" fmla="*/ 380886 h 478888"/>
              <a:gd name="connsiteX1" fmla="*/ 635410 w 2176764"/>
              <a:gd name="connsiteY1" fmla="*/ 420881 h 478888"/>
              <a:gd name="connsiteX2" fmla="*/ 666118 w 2176764"/>
              <a:gd name="connsiteY2" fmla="*/ 420881 h 478888"/>
              <a:gd name="connsiteX3" fmla="*/ 651631 w 2176764"/>
              <a:gd name="connsiteY3" fmla="*/ 380886 h 478888"/>
              <a:gd name="connsiteX4" fmla="*/ 2041766 w 2176764"/>
              <a:gd name="connsiteY4" fmla="*/ 380143 h 478888"/>
              <a:gd name="connsiteX5" fmla="*/ 2041766 w 2176764"/>
              <a:gd name="connsiteY5" fmla="*/ 412585 h 478888"/>
              <a:gd name="connsiteX6" fmla="*/ 2051425 w 2176764"/>
              <a:gd name="connsiteY6" fmla="*/ 412585 h 478888"/>
              <a:gd name="connsiteX7" fmla="*/ 2061640 w 2176764"/>
              <a:gd name="connsiteY7" fmla="*/ 412028 h 478888"/>
              <a:gd name="connsiteX8" fmla="*/ 2068636 w 2176764"/>
              <a:gd name="connsiteY8" fmla="*/ 409737 h 478888"/>
              <a:gd name="connsiteX9" fmla="*/ 2072661 w 2176764"/>
              <a:gd name="connsiteY9" fmla="*/ 404660 h 478888"/>
              <a:gd name="connsiteX10" fmla="*/ 2073961 w 2176764"/>
              <a:gd name="connsiteY10" fmla="*/ 395869 h 478888"/>
              <a:gd name="connsiteX11" fmla="*/ 2072661 w 2176764"/>
              <a:gd name="connsiteY11" fmla="*/ 387944 h 478888"/>
              <a:gd name="connsiteX12" fmla="*/ 2068636 w 2176764"/>
              <a:gd name="connsiteY12" fmla="*/ 383115 h 478888"/>
              <a:gd name="connsiteX13" fmla="*/ 2061640 w 2176764"/>
              <a:gd name="connsiteY13" fmla="*/ 380762 h 478888"/>
              <a:gd name="connsiteX14" fmla="*/ 2051425 w 2176764"/>
              <a:gd name="connsiteY14" fmla="*/ 380143 h 478888"/>
              <a:gd name="connsiteX15" fmla="*/ 1270241 w 2176764"/>
              <a:gd name="connsiteY15" fmla="*/ 380143 h 478888"/>
              <a:gd name="connsiteX16" fmla="*/ 1270241 w 2176764"/>
              <a:gd name="connsiteY16" fmla="*/ 412585 h 478888"/>
              <a:gd name="connsiteX17" fmla="*/ 1279900 w 2176764"/>
              <a:gd name="connsiteY17" fmla="*/ 412585 h 478888"/>
              <a:gd name="connsiteX18" fmla="*/ 1290115 w 2176764"/>
              <a:gd name="connsiteY18" fmla="*/ 412028 h 478888"/>
              <a:gd name="connsiteX19" fmla="*/ 1297111 w 2176764"/>
              <a:gd name="connsiteY19" fmla="*/ 409737 h 478888"/>
              <a:gd name="connsiteX20" fmla="*/ 1301136 w 2176764"/>
              <a:gd name="connsiteY20" fmla="*/ 404660 h 478888"/>
              <a:gd name="connsiteX21" fmla="*/ 1302436 w 2176764"/>
              <a:gd name="connsiteY21" fmla="*/ 395869 h 478888"/>
              <a:gd name="connsiteX22" fmla="*/ 1301136 w 2176764"/>
              <a:gd name="connsiteY22" fmla="*/ 387944 h 478888"/>
              <a:gd name="connsiteX23" fmla="*/ 1297111 w 2176764"/>
              <a:gd name="connsiteY23" fmla="*/ 383115 h 478888"/>
              <a:gd name="connsiteX24" fmla="*/ 1290115 w 2176764"/>
              <a:gd name="connsiteY24" fmla="*/ 380762 h 478888"/>
              <a:gd name="connsiteX25" fmla="*/ 1279900 w 2176764"/>
              <a:gd name="connsiteY25" fmla="*/ 380143 h 478888"/>
              <a:gd name="connsiteX26" fmla="*/ 822566 w 2176764"/>
              <a:gd name="connsiteY26" fmla="*/ 380143 h 478888"/>
              <a:gd name="connsiteX27" fmla="*/ 822566 w 2176764"/>
              <a:gd name="connsiteY27" fmla="*/ 446637 h 478888"/>
              <a:gd name="connsiteX28" fmla="*/ 835939 w 2176764"/>
              <a:gd name="connsiteY28" fmla="*/ 446637 h 478888"/>
              <a:gd name="connsiteX29" fmla="*/ 848198 w 2176764"/>
              <a:gd name="connsiteY29" fmla="*/ 445089 h 478888"/>
              <a:gd name="connsiteX30" fmla="*/ 857795 w 2176764"/>
              <a:gd name="connsiteY30" fmla="*/ 439765 h 478888"/>
              <a:gd name="connsiteX31" fmla="*/ 863986 w 2176764"/>
              <a:gd name="connsiteY31" fmla="*/ 429549 h 478888"/>
              <a:gd name="connsiteX32" fmla="*/ 866153 w 2176764"/>
              <a:gd name="connsiteY32" fmla="*/ 413452 h 478888"/>
              <a:gd name="connsiteX33" fmla="*/ 863862 w 2176764"/>
              <a:gd name="connsiteY33" fmla="*/ 396673 h 478888"/>
              <a:gd name="connsiteX34" fmla="*/ 857547 w 2176764"/>
              <a:gd name="connsiteY34" fmla="*/ 386520 h 478888"/>
              <a:gd name="connsiteX35" fmla="*/ 848012 w 2176764"/>
              <a:gd name="connsiteY35" fmla="*/ 381505 h 478888"/>
              <a:gd name="connsiteX36" fmla="*/ 835939 w 2176764"/>
              <a:gd name="connsiteY36" fmla="*/ 380143 h 478888"/>
              <a:gd name="connsiteX37" fmla="*/ 727316 w 2176764"/>
              <a:gd name="connsiteY37" fmla="*/ 380143 h 478888"/>
              <a:gd name="connsiteX38" fmla="*/ 727316 w 2176764"/>
              <a:gd name="connsiteY38" fmla="*/ 446637 h 478888"/>
              <a:gd name="connsiteX39" fmla="*/ 740690 w 2176764"/>
              <a:gd name="connsiteY39" fmla="*/ 446637 h 478888"/>
              <a:gd name="connsiteX40" fmla="*/ 752948 w 2176764"/>
              <a:gd name="connsiteY40" fmla="*/ 445089 h 478888"/>
              <a:gd name="connsiteX41" fmla="*/ 762545 w 2176764"/>
              <a:gd name="connsiteY41" fmla="*/ 439765 h 478888"/>
              <a:gd name="connsiteX42" fmla="*/ 768736 w 2176764"/>
              <a:gd name="connsiteY42" fmla="*/ 429549 h 478888"/>
              <a:gd name="connsiteX43" fmla="*/ 770903 w 2176764"/>
              <a:gd name="connsiteY43" fmla="*/ 413452 h 478888"/>
              <a:gd name="connsiteX44" fmla="*/ 768612 w 2176764"/>
              <a:gd name="connsiteY44" fmla="*/ 396673 h 478888"/>
              <a:gd name="connsiteX45" fmla="*/ 762297 w 2176764"/>
              <a:gd name="connsiteY45" fmla="*/ 386520 h 478888"/>
              <a:gd name="connsiteX46" fmla="*/ 752762 w 2176764"/>
              <a:gd name="connsiteY46" fmla="*/ 381505 h 478888"/>
              <a:gd name="connsiteX47" fmla="*/ 740690 w 2176764"/>
              <a:gd name="connsiteY47" fmla="*/ 380143 h 478888"/>
              <a:gd name="connsiteX48" fmla="*/ 1722269 w 2176764"/>
              <a:gd name="connsiteY48" fmla="*/ 378657 h 478888"/>
              <a:gd name="connsiteX49" fmla="*/ 1709515 w 2176764"/>
              <a:gd name="connsiteY49" fmla="*/ 380762 h 478888"/>
              <a:gd name="connsiteX50" fmla="*/ 1701776 w 2176764"/>
              <a:gd name="connsiteY50" fmla="*/ 387139 h 478888"/>
              <a:gd name="connsiteX51" fmla="*/ 1697938 w 2176764"/>
              <a:gd name="connsiteY51" fmla="*/ 397974 h 478888"/>
              <a:gd name="connsiteX52" fmla="*/ 1696885 w 2176764"/>
              <a:gd name="connsiteY52" fmla="*/ 413452 h 478888"/>
              <a:gd name="connsiteX53" fmla="*/ 1697938 w 2176764"/>
              <a:gd name="connsiteY53" fmla="*/ 429178 h 478888"/>
              <a:gd name="connsiteX54" fmla="*/ 1701776 w 2176764"/>
              <a:gd name="connsiteY54" fmla="*/ 439950 h 478888"/>
              <a:gd name="connsiteX55" fmla="*/ 1709515 w 2176764"/>
              <a:gd name="connsiteY55" fmla="*/ 446142 h 478888"/>
              <a:gd name="connsiteX56" fmla="*/ 1722269 w 2176764"/>
              <a:gd name="connsiteY56" fmla="*/ 448123 h 478888"/>
              <a:gd name="connsiteX57" fmla="*/ 1735147 w 2176764"/>
              <a:gd name="connsiteY57" fmla="*/ 446142 h 478888"/>
              <a:gd name="connsiteX58" fmla="*/ 1742886 w 2176764"/>
              <a:gd name="connsiteY58" fmla="*/ 439950 h 478888"/>
              <a:gd name="connsiteX59" fmla="*/ 1746725 w 2176764"/>
              <a:gd name="connsiteY59" fmla="*/ 429178 h 478888"/>
              <a:gd name="connsiteX60" fmla="*/ 1747777 w 2176764"/>
              <a:gd name="connsiteY60" fmla="*/ 413452 h 478888"/>
              <a:gd name="connsiteX61" fmla="*/ 1746725 w 2176764"/>
              <a:gd name="connsiteY61" fmla="*/ 397974 h 478888"/>
              <a:gd name="connsiteX62" fmla="*/ 1742886 w 2176764"/>
              <a:gd name="connsiteY62" fmla="*/ 387139 h 478888"/>
              <a:gd name="connsiteX63" fmla="*/ 1735147 w 2176764"/>
              <a:gd name="connsiteY63" fmla="*/ 380762 h 478888"/>
              <a:gd name="connsiteX64" fmla="*/ 1722269 w 2176764"/>
              <a:gd name="connsiteY64" fmla="*/ 378657 h 478888"/>
              <a:gd name="connsiteX65" fmla="*/ 1522244 w 2176764"/>
              <a:gd name="connsiteY65" fmla="*/ 378657 h 478888"/>
              <a:gd name="connsiteX66" fmla="*/ 1509490 w 2176764"/>
              <a:gd name="connsiteY66" fmla="*/ 380762 h 478888"/>
              <a:gd name="connsiteX67" fmla="*/ 1501751 w 2176764"/>
              <a:gd name="connsiteY67" fmla="*/ 387139 h 478888"/>
              <a:gd name="connsiteX68" fmla="*/ 1497913 w 2176764"/>
              <a:gd name="connsiteY68" fmla="*/ 397974 h 478888"/>
              <a:gd name="connsiteX69" fmla="*/ 1496860 w 2176764"/>
              <a:gd name="connsiteY69" fmla="*/ 413452 h 478888"/>
              <a:gd name="connsiteX70" fmla="*/ 1497913 w 2176764"/>
              <a:gd name="connsiteY70" fmla="*/ 429178 h 478888"/>
              <a:gd name="connsiteX71" fmla="*/ 1501751 w 2176764"/>
              <a:gd name="connsiteY71" fmla="*/ 439950 h 478888"/>
              <a:gd name="connsiteX72" fmla="*/ 1509490 w 2176764"/>
              <a:gd name="connsiteY72" fmla="*/ 446142 h 478888"/>
              <a:gd name="connsiteX73" fmla="*/ 1522244 w 2176764"/>
              <a:gd name="connsiteY73" fmla="*/ 448123 h 478888"/>
              <a:gd name="connsiteX74" fmla="*/ 1535122 w 2176764"/>
              <a:gd name="connsiteY74" fmla="*/ 446142 h 478888"/>
              <a:gd name="connsiteX75" fmla="*/ 1542861 w 2176764"/>
              <a:gd name="connsiteY75" fmla="*/ 439950 h 478888"/>
              <a:gd name="connsiteX76" fmla="*/ 1546700 w 2176764"/>
              <a:gd name="connsiteY76" fmla="*/ 429178 h 478888"/>
              <a:gd name="connsiteX77" fmla="*/ 1547752 w 2176764"/>
              <a:gd name="connsiteY77" fmla="*/ 413452 h 478888"/>
              <a:gd name="connsiteX78" fmla="*/ 1546700 w 2176764"/>
              <a:gd name="connsiteY78" fmla="*/ 397974 h 478888"/>
              <a:gd name="connsiteX79" fmla="*/ 1542861 w 2176764"/>
              <a:gd name="connsiteY79" fmla="*/ 387139 h 478888"/>
              <a:gd name="connsiteX80" fmla="*/ 1535122 w 2176764"/>
              <a:gd name="connsiteY80" fmla="*/ 380762 h 478888"/>
              <a:gd name="connsiteX81" fmla="*/ 1522244 w 2176764"/>
              <a:gd name="connsiteY81" fmla="*/ 378657 h 478888"/>
              <a:gd name="connsiteX82" fmla="*/ 1093619 w 2176764"/>
              <a:gd name="connsiteY82" fmla="*/ 378657 h 478888"/>
              <a:gd name="connsiteX83" fmla="*/ 1080865 w 2176764"/>
              <a:gd name="connsiteY83" fmla="*/ 380762 h 478888"/>
              <a:gd name="connsiteX84" fmla="*/ 1073126 w 2176764"/>
              <a:gd name="connsiteY84" fmla="*/ 387139 h 478888"/>
              <a:gd name="connsiteX85" fmla="*/ 1069288 w 2176764"/>
              <a:gd name="connsiteY85" fmla="*/ 397974 h 478888"/>
              <a:gd name="connsiteX86" fmla="*/ 1068235 w 2176764"/>
              <a:gd name="connsiteY86" fmla="*/ 413452 h 478888"/>
              <a:gd name="connsiteX87" fmla="*/ 1069288 w 2176764"/>
              <a:gd name="connsiteY87" fmla="*/ 429178 h 478888"/>
              <a:gd name="connsiteX88" fmla="*/ 1073126 w 2176764"/>
              <a:gd name="connsiteY88" fmla="*/ 439950 h 478888"/>
              <a:gd name="connsiteX89" fmla="*/ 1080865 w 2176764"/>
              <a:gd name="connsiteY89" fmla="*/ 446142 h 478888"/>
              <a:gd name="connsiteX90" fmla="*/ 1093619 w 2176764"/>
              <a:gd name="connsiteY90" fmla="*/ 448123 h 478888"/>
              <a:gd name="connsiteX91" fmla="*/ 1106497 w 2176764"/>
              <a:gd name="connsiteY91" fmla="*/ 446142 h 478888"/>
              <a:gd name="connsiteX92" fmla="*/ 1114236 w 2176764"/>
              <a:gd name="connsiteY92" fmla="*/ 439950 h 478888"/>
              <a:gd name="connsiteX93" fmla="*/ 1118075 w 2176764"/>
              <a:gd name="connsiteY93" fmla="*/ 429178 h 478888"/>
              <a:gd name="connsiteX94" fmla="*/ 1119127 w 2176764"/>
              <a:gd name="connsiteY94" fmla="*/ 413452 h 478888"/>
              <a:gd name="connsiteX95" fmla="*/ 1118075 w 2176764"/>
              <a:gd name="connsiteY95" fmla="*/ 397974 h 478888"/>
              <a:gd name="connsiteX96" fmla="*/ 1114236 w 2176764"/>
              <a:gd name="connsiteY96" fmla="*/ 387139 h 478888"/>
              <a:gd name="connsiteX97" fmla="*/ 1106497 w 2176764"/>
              <a:gd name="connsiteY97" fmla="*/ 380762 h 478888"/>
              <a:gd name="connsiteX98" fmla="*/ 1093619 w 2176764"/>
              <a:gd name="connsiteY98" fmla="*/ 378657 h 478888"/>
              <a:gd name="connsiteX99" fmla="*/ 2125872 w 2176764"/>
              <a:gd name="connsiteY99" fmla="*/ 370484 h 478888"/>
              <a:gd name="connsiteX100" fmla="*/ 2173668 w 2176764"/>
              <a:gd name="connsiteY100" fmla="*/ 370484 h 478888"/>
              <a:gd name="connsiteX101" fmla="*/ 2173668 w 2176764"/>
              <a:gd name="connsiteY101" fmla="*/ 380390 h 478888"/>
              <a:gd name="connsiteX102" fmla="*/ 2137016 w 2176764"/>
              <a:gd name="connsiteY102" fmla="*/ 380390 h 478888"/>
              <a:gd name="connsiteX103" fmla="*/ 2137016 w 2176764"/>
              <a:gd name="connsiteY103" fmla="*/ 407013 h 478888"/>
              <a:gd name="connsiteX104" fmla="*/ 2171192 w 2176764"/>
              <a:gd name="connsiteY104" fmla="*/ 407013 h 478888"/>
              <a:gd name="connsiteX105" fmla="*/ 2171192 w 2176764"/>
              <a:gd name="connsiteY105" fmla="*/ 416424 h 478888"/>
              <a:gd name="connsiteX106" fmla="*/ 2137016 w 2176764"/>
              <a:gd name="connsiteY106" fmla="*/ 416424 h 478888"/>
              <a:gd name="connsiteX107" fmla="*/ 2137016 w 2176764"/>
              <a:gd name="connsiteY107" fmla="*/ 446389 h 478888"/>
              <a:gd name="connsiteX108" fmla="*/ 2176764 w 2176764"/>
              <a:gd name="connsiteY108" fmla="*/ 446389 h 478888"/>
              <a:gd name="connsiteX109" fmla="*/ 2176764 w 2176764"/>
              <a:gd name="connsiteY109" fmla="*/ 456419 h 478888"/>
              <a:gd name="connsiteX110" fmla="*/ 2125872 w 2176764"/>
              <a:gd name="connsiteY110" fmla="*/ 456419 h 478888"/>
              <a:gd name="connsiteX111" fmla="*/ 2030622 w 2176764"/>
              <a:gd name="connsiteY111" fmla="*/ 370484 h 478888"/>
              <a:gd name="connsiteX112" fmla="*/ 2052415 w 2176764"/>
              <a:gd name="connsiteY112" fmla="*/ 370484 h 478888"/>
              <a:gd name="connsiteX113" fmla="*/ 2067708 w 2176764"/>
              <a:gd name="connsiteY113" fmla="*/ 371785 h 478888"/>
              <a:gd name="connsiteX114" fmla="*/ 2077861 w 2176764"/>
              <a:gd name="connsiteY114" fmla="*/ 376057 h 478888"/>
              <a:gd name="connsiteX115" fmla="*/ 2083495 w 2176764"/>
              <a:gd name="connsiteY115" fmla="*/ 383920 h 478888"/>
              <a:gd name="connsiteX116" fmla="*/ 2085229 w 2176764"/>
              <a:gd name="connsiteY116" fmla="*/ 395869 h 478888"/>
              <a:gd name="connsiteX117" fmla="*/ 2080895 w 2176764"/>
              <a:gd name="connsiteY117" fmla="*/ 412771 h 478888"/>
              <a:gd name="connsiteX118" fmla="*/ 2067646 w 2176764"/>
              <a:gd name="connsiteY118" fmla="*/ 420510 h 478888"/>
              <a:gd name="connsiteX119" fmla="*/ 2093401 w 2176764"/>
              <a:gd name="connsiteY119" fmla="*/ 456419 h 478888"/>
              <a:gd name="connsiteX120" fmla="*/ 2080276 w 2176764"/>
              <a:gd name="connsiteY120" fmla="*/ 456419 h 478888"/>
              <a:gd name="connsiteX121" fmla="*/ 2056625 w 2176764"/>
              <a:gd name="connsiteY121" fmla="*/ 421748 h 478888"/>
              <a:gd name="connsiteX122" fmla="*/ 2054582 w 2176764"/>
              <a:gd name="connsiteY122" fmla="*/ 421872 h 478888"/>
              <a:gd name="connsiteX123" fmla="*/ 2052415 w 2176764"/>
              <a:gd name="connsiteY123" fmla="*/ 421872 h 478888"/>
              <a:gd name="connsiteX124" fmla="*/ 2041766 w 2176764"/>
              <a:gd name="connsiteY124" fmla="*/ 421872 h 478888"/>
              <a:gd name="connsiteX125" fmla="*/ 2041766 w 2176764"/>
              <a:gd name="connsiteY125" fmla="*/ 456419 h 478888"/>
              <a:gd name="connsiteX126" fmla="*/ 2030622 w 2176764"/>
              <a:gd name="connsiteY126" fmla="*/ 456419 h 478888"/>
              <a:gd name="connsiteX127" fmla="*/ 1954422 w 2176764"/>
              <a:gd name="connsiteY127" fmla="*/ 370484 h 478888"/>
              <a:gd name="connsiteX128" fmla="*/ 2002218 w 2176764"/>
              <a:gd name="connsiteY128" fmla="*/ 370484 h 478888"/>
              <a:gd name="connsiteX129" fmla="*/ 2002218 w 2176764"/>
              <a:gd name="connsiteY129" fmla="*/ 380390 h 478888"/>
              <a:gd name="connsiteX130" fmla="*/ 1965566 w 2176764"/>
              <a:gd name="connsiteY130" fmla="*/ 380390 h 478888"/>
              <a:gd name="connsiteX131" fmla="*/ 1965566 w 2176764"/>
              <a:gd name="connsiteY131" fmla="*/ 407013 h 478888"/>
              <a:gd name="connsiteX132" fmla="*/ 1999742 w 2176764"/>
              <a:gd name="connsiteY132" fmla="*/ 407013 h 478888"/>
              <a:gd name="connsiteX133" fmla="*/ 1999742 w 2176764"/>
              <a:gd name="connsiteY133" fmla="*/ 416424 h 478888"/>
              <a:gd name="connsiteX134" fmla="*/ 1965566 w 2176764"/>
              <a:gd name="connsiteY134" fmla="*/ 416424 h 478888"/>
              <a:gd name="connsiteX135" fmla="*/ 1965566 w 2176764"/>
              <a:gd name="connsiteY135" fmla="*/ 446389 h 478888"/>
              <a:gd name="connsiteX136" fmla="*/ 2005314 w 2176764"/>
              <a:gd name="connsiteY136" fmla="*/ 446389 h 478888"/>
              <a:gd name="connsiteX137" fmla="*/ 2005314 w 2176764"/>
              <a:gd name="connsiteY137" fmla="*/ 456419 h 478888"/>
              <a:gd name="connsiteX138" fmla="*/ 1954422 w 2176764"/>
              <a:gd name="connsiteY138" fmla="*/ 456419 h 478888"/>
              <a:gd name="connsiteX139" fmla="*/ 1859172 w 2176764"/>
              <a:gd name="connsiteY139" fmla="*/ 370484 h 478888"/>
              <a:gd name="connsiteX140" fmla="*/ 1870316 w 2176764"/>
              <a:gd name="connsiteY140" fmla="*/ 370484 h 478888"/>
              <a:gd name="connsiteX141" fmla="*/ 1870316 w 2176764"/>
              <a:gd name="connsiteY141" fmla="*/ 405527 h 478888"/>
              <a:gd name="connsiteX142" fmla="*/ 1912788 w 2176764"/>
              <a:gd name="connsiteY142" fmla="*/ 405527 h 478888"/>
              <a:gd name="connsiteX143" fmla="*/ 1912788 w 2176764"/>
              <a:gd name="connsiteY143" fmla="*/ 370484 h 478888"/>
              <a:gd name="connsiteX144" fmla="*/ 1924056 w 2176764"/>
              <a:gd name="connsiteY144" fmla="*/ 370484 h 478888"/>
              <a:gd name="connsiteX145" fmla="*/ 1924056 w 2176764"/>
              <a:gd name="connsiteY145" fmla="*/ 456419 h 478888"/>
              <a:gd name="connsiteX146" fmla="*/ 1912788 w 2176764"/>
              <a:gd name="connsiteY146" fmla="*/ 456419 h 478888"/>
              <a:gd name="connsiteX147" fmla="*/ 1912788 w 2176764"/>
              <a:gd name="connsiteY147" fmla="*/ 414814 h 478888"/>
              <a:gd name="connsiteX148" fmla="*/ 1870316 w 2176764"/>
              <a:gd name="connsiteY148" fmla="*/ 414814 h 478888"/>
              <a:gd name="connsiteX149" fmla="*/ 1870316 w 2176764"/>
              <a:gd name="connsiteY149" fmla="*/ 456419 h 478888"/>
              <a:gd name="connsiteX150" fmla="*/ 1859172 w 2176764"/>
              <a:gd name="connsiteY150" fmla="*/ 456419 h 478888"/>
              <a:gd name="connsiteX151" fmla="*/ 1411497 w 2176764"/>
              <a:gd name="connsiteY151" fmla="*/ 370484 h 478888"/>
              <a:gd name="connsiteX152" fmla="*/ 1422641 w 2176764"/>
              <a:gd name="connsiteY152" fmla="*/ 370484 h 478888"/>
              <a:gd name="connsiteX153" fmla="*/ 1422641 w 2176764"/>
              <a:gd name="connsiteY153" fmla="*/ 446389 h 478888"/>
              <a:gd name="connsiteX154" fmla="*/ 1459913 w 2176764"/>
              <a:gd name="connsiteY154" fmla="*/ 446389 h 478888"/>
              <a:gd name="connsiteX155" fmla="*/ 1459913 w 2176764"/>
              <a:gd name="connsiteY155" fmla="*/ 456419 h 478888"/>
              <a:gd name="connsiteX156" fmla="*/ 1411497 w 2176764"/>
              <a:gd name="connsiteY156" fmla="*/ 456419 h 478888"/>
              <a:gd name="connsiteX157" fmla="*/ 1259097 w 2176764"/>
              <a:gd name="connsiteY157" fmla="*/ 370484 h 478888"/>
              <a:gd name="connsiteX158" fmla="*/ 1280890 w 2176764"/>
              <a:gd name="connsiteY158" fmla="*/ 370484 h 478888"/>
              <a:gd name="connsiteX159" fmla="*/ 1296183 w 2176764"/>
              <a:gd name="connsiteY159" fmla="*/ 371785 h 478888"/>
              <a:gd name="connsiteX160" fmla="*/ 1306336 w 2176764"/>
              <a:gd name="connsiteY160" fmla="*/ 376057 h 478888"/>
              <a:gd name="connsiteX161" fmla="*/ 1311970 w 2176764"/>
              <a:gd name="connsiteY161" fmla="*/ 383920 h 478888"/>
              <a:gd name="connsiteX162" fmla="*/ 1313704 w 2176764"/>
              <a:gd name="connsiteY162" fmla="*/ 395869 h 478888"/>
              <a:gd name="connsiteX163" fmla="*/ 1309370 w 2176764"/>
              <a:gd name="connsiteY163" fmla="*/ 412771 h 478888"/>
              <a:gd name="connsiteX164" fmla="*/ 1296121 w 2176764"/>
              <a:gd name="connsiteY164" fmla="*/ 420510 h 478888"/>
              <a:gd name="connsiteX165" fmla="*/ 1321876 w 2176764"/>
              <a:gd name="connsiteY165" fmla="*/ 456419 h 478888"/>
              <a:gd name="connsiteX166" fmla="*/ 1308751 w 2176764"/>
              <a:gd name="connsiteY166" fmla="*/ 456419 h 478888"/>
              <a:gd name="connsiteX167" fmla="*/ 1285100 w 2176764"/>
              <a:gd name="connsiteY167" fmla="*/ 421748 h 478888"/>
              <a:gd name="connsiteX168" fmla="*/ 1283057 w 2176764"/>
              <a:gd name="connsiteY168" fmla="*/ 421872 h 478888"/>
              <a:gd name="connsiteX169" fmla="*/ 1280890 w 2176764"/>
              <a:gd name="connsiteY169" fmla="*/ 421872 h 478888"/>
              <a:gd name="connsiteX170" fmla="*/ 1270241 w 2176764"/>
              <a:gd name="connsiteY170" fmla="*/ 421872 h 478888"/>
              <a:gd name="connsiteX171" fmla="*/ 1270241 w 2176764"/>
              <a:gd name="connsiteY171" fmla="*/ 456419 h 478888"/>
              <a:gd name="connsiteX172" fmla="*/ 1259097 w 2176764"/>
              <a:gd name="connsiteY172" fmla="*/ 456419 h 478888"/>
              <a:gd name="connsiteX173" fmla="*/ 1163476 w 2176764"/>
              <a:gd name="connsiteY173" fmla="*/ 370484 h 478888"/>
              <a:gd name="connsiteX174" fmla="*/ 1174496 w 2176764"/>
              <a:gd name="connsiteY174" fmla="*/ 370484 h 478888"/>
              <a:gd name="connsiteX175" fmla="*/ 1174496 w 2176764"/>
              <a:gd name="connsiteY175" fmla="*/ 426206 h 478888"/>
              <a:gd name="connsiteX176" fmla="*/ 1175610 w 2176764"/>
              <a:gd name="connsiteY176" fmla="*/ 436545 h 478888"/>
              <a:gd name="connsiteX177" fmla="*/ 1179263 w 2176764"/>
              <a:gd name="connsiteY177" fmla="*/ 443170 h 478888"/>
              <a:gd name="connsiteX178" fmla="*/ 1185888 w 2176764"/>
              <a:gd name="connsiteY178" fmla="*/ 446761 h 478888"/>
              <a:gd name="connsiteX179" fmla="*/ 1195918 w 2176764"/>
              <a:gd name="connsiteY179" fmla="*/ 447875 h 478888"/>
              <a:gd name="connsiteX180" fmla="*/ 1206257 w 2176764"/>
              <a:gd name="connsiteY180" fmla="*/ 446761 h 478888"/>
              <a:gd name="connsiteX181" fmla="*/ 1212882 w 2176764"/>
              <a:gd name="connsiteY181" fmla="*/ 443170 h 478888"/>
              <a:gd name="connsiteX182" fmla="*/ 1216349 w 2176764"/>
              <a:gd name="connsiteY182" fmla="*/ 436545 h 478888"/>
              <a:gd name="connsiteX183" fmla="*/ 1217339 w 2176764"/>
              <a:gd name="connsiteY183" fmla="*/ 426206 h 478888"/>
              <a:gd name="connsiteX184" fmla="*/ 1217339 w 2176764"/>
              <a:gd name="connsiteY184" fmla="*/ 370484 h 478888"/>
              <a:gd name="connsiteX185" fmla="*/ 1228360 w 2176764"/>
              <a:gd name="connsiteY185" fmla="*/ 370484 h 478888"/>
              <a:gd name="connsiteX186" fmla="*/ 1228360 w 2176764"/>
              <a:gd name="connsiteY186" fmla="*/ 428682 h 478888"/>
              <a:gd name="connsiteX187" fmla="*/ 1220187 w 2176764"/>
              <a:gd name="connsiteY187" fmla="*/ 450785 h 478888"/>
              <a:gd name="connsiteX188" fmla="*/ 1195794 w 2176764"/>
              <a:gd name="connsiteY188" fmla="*/ 457657 h 478888"/>
              <a:gd name="connsiteX189" fmla="*/ 1171524 w 2176764"/>
              <a:gd name="connsiteY189" fmla="*/ 451033 h 478888"/>
              <a:gd name="connsiteX190" fmla="*/ 1163476 w 2176764"/>
              <a:gd name="connsiteY190" fmla="*/ 428682 h 478888"/>
              <a:gd name="connsiteX191" fmla="*/ 962698 w 2176764"/>
              <a:gd name="connsiteY191" fmla="*/ 370484 h 478888"/>
              <a:gd name="connsiteX192" fmla="*/ 975576 w 2176764"/>
              <a:gd name="connsiteY192" fmla="*/ 370484 h 478888"/>
              <a:gd name="connsiteX193" fmla="*/ 998731 w 2176764"/>
              <a:gd name="connsiteY193" fmla="*/ 409366 h 478888"/>
              <a:gd name="connsiteX194" fmla="*/ 999474 w 2176764"/>
              <a:gd name="connsiteY194" fmla="*/ 409366 h 478888"/>
              <a:gd name="connsiteX195" fmla="*/ 1022506 w 2176764"/>
              <a:gd name="connsiteY195" fmla="*/ 370484 h 478888"/>
              <a:gd name="connsiteX196" fmla="*/ 1034764 w 2176764"/>
              <a:gd name="connsiteY196" fmla="*/ 370484 h 478888"/>
              <a:gd name="connsiteX197" fmla="*/ 1004180 w 2176764"/>
              <a:gd name="connsiteY197" fmla="*/ 419395 h 478888"/>
              <a:gd name="connsiteX198" fmla="*/ 1004180 w 2176764"/>
              <a:gd name="connsiteY198" fmla="*/ 456419 h 478888"/>
              <a:gd name="connsiteX199" fmla="*/ 993035 w 2176764"/>
              <a:gd name="connsiteY199" fmla="*/ 456419 h 478888"/>
              <a:gd name="connsiteX200" fmla="*/ 993035 w 2176764"/>
              <a:gd name="connsiteY200" fmla="*/ 419519 h 478888"/>
              <a:gd name="connsiteX201" fmla="*/ 811422 w 2176764"/>
              <a:gd name="connsiteY201" fmla="*/ 370484 h 478888"/>
              <a:gd name="connsiteX202" fmla="*/ 836187 w 2176764"/>
              <a:gd name="connsiteY202" fmla="*/ 370484 h 478888"/>
              <a:gd name="connsiteX203" fmla="*/ 853089 w 2176764"/>
              <a:gd name="connsiteY203" fmla="*/ 372156 h 478888"/>
              <a:gd name="connsiteX204" fmla="*/ 866153 w 2176764"/>
              <a:gd name="connsiteY204" fmla="*/ 378533 h 478888"/>
              <a:gd name="connsiteX205" fmla="*/ 874635 w 2176764"/>
              <a:gd name="connsiteY205" fmla="*/ 391659 h 478888"/>
              <a:gd name="connsiteX206" fmla="*/ 877669 w 2176764"/>
              <a:gd name="connsiteY206" fmla="*/ 413452 h 478888"/>
              <a:gd name="connsiteX207" fmla="*/ 874635 w 2176764"/>
              <a:gd name="connsiteY207" fmla="*/ 434192 h 478888"/>
              <a:gd name="connsiteX208" fmla="*/ 866153 w 2176764"/>
              <a:gd name="connsiteY208" fmla="*/ 447380 h 478888"/>
              <a:gd name="connsiteX209" fmla="*/ 853089 w 2176764"/>
              <a:gd name="connsiteY209" fmla="*/ 454376 h 478888"/>
              <a:gd name="connsiteX210" fmla="*/ 836187 w 2176764"/>
              <a:gd name="connsiteY210" fmla="*/ 456419 h 478888"/>
              <a:gd name="connsiteX211" fmla="*/ 811422 w 2176764"/>
              <a:gd name="connsiteY211" fmla="*/ 456419 h 478888"/>
              <a:gd name="connsiteX212" fmla="*/ 716172 w 2176764"/>
              <a:gd name="connsiteY212" fmla="*/ 370484 h 478888"/>
              <a:gd name="connsiteX213" fmla="*/ 740937 w 2176764"/>
              <a:gd name="connsiteY213" fmla="*/ 370484 h 478888"/>
              <a:gd name="connsiteX214" fmla="*/ 757839 w 2176764"/>
              <a:gd name="connsiteY214" fmla="*/ 372156 h 478888"/>
              <a:gd name="connsiteX215" fmla="*/ 770903 w 2176764"/>
              <a:gd name="connsiteY215" fmla="*/ 378533 h 478888"/>
              <a:gd name="connsiteX216" fmla="*/ 779385 w 2176764"/>
              <a:gd name="connsiteY216" fmla="*/ 391659 h 478888"/>
              <a:gd name="connsiteX217" fmla="*/ 782419 w 2176764"/>
              <a:gd name="connsiteY217" fmla="*/ 413452 h 478888"/>
              <a:gd name="connsiteX218" fmla="*/ 779385 w 2176764"/>
              <a:gd name="connsiteY218" fmla="*/ 434192 h 478888"/>
              <a:gd name="connsiteX219" fmla="*/ 770903 w 2176764"/>
              <a:gd name="connsiteY219" fmla="*/ 447380 h 478888"/>
              <a:gd name="connsiteX220" fmla="*/ 757839 w 2176764"/>
              <a:gd name="connsiteY220" fmla="*/ 454376 h 478888"/>
              <a:gd name="connsiteX221" fmla="*/ 740937 w 2176764"/>
              <a:gd name="connsiteY221" fmla="*/ 456419 h 478888"/>
              <a:gd name="connsiteX222" fmla="*/ 716172 w 2176764"/>
              <a:gd name="connsiteY222" fmla="*/ 456419 h 478888"/>
              <a:gd name="connsiteX223" fmla="*/ 643458 w 2176764"/>
              <a:gd name="connsiteY223" fmla="*/ 370484 h 478888"/>
              <a:gd name="connsiteX224" fmla="*/ 658317 w 2176764"/>
              <a:gd name="connsiteY224" fmla="*/ 370484 h 478888"/>
              <a:gd name="connsiteX225" fmla="*/ 690759 w 2176764"/>
              <a:gd name="connsiteY225" fmla="*/ 456419 h 478888"/>
              <a:gd name="connsiteX226" fmla="*/ 678996 w 2176764"/>
              <a:gd name="connsiteY226" fmla="*/ 456419 h 478888"/>
              <a:gd name="connsiteX227" fmla="*/ 669709 w 2176764"/>
              <a:gd name="connsiteY227" fmla="*/ 430787 h 478888"/>
              <a:gd name="connsiteX228" fmla="*/ 631695 w 2176764"/>
              <a:gd name="connsiteY228" fmla="*/ 430787 h 478888"/>
              <a:gd name="connsiteX229" fmla="*/ 622284 w 2176764"/>
              <a:gd name="connsiteY229" fmla="*/ 456419 h 478888"/>
              <a:gd name="connsiteX230" fmla="*/ 610892 w 2176764"/>
              <a:gd name="connsiteY230" fmla="*/ 456419 h 478888"/>
              <a:gd name="connsiteX231" fmla="*/ 1722269 w 2176764"/>
              <a:gd name="connsiteY231" fmla="*/ 369246 h 478888"/>
              <a:gd name="connsiteX232" fmla="*/ 1738367 w 2176764"/>
              <a:gd name="connsiteY232" fmla="*/ 371289 h 478888"/>
              <a:gd name="connsiteX233" fmla="*/ 1749944 w 2176764"/>
              <a:gd name="connsiteY233" fmla="*/ 378409 h 478888"/>
              <a:gd name="connsiteX234" fmla="*/ 1756940 w 2176764"/>
              <a:gd name="connsiteY234" fmla="*/ 391968 h 478888"/>
              <a:gd name="connsiteX235" fmla="*/ 1759293 w 2176764"/>
              <a:gd name="connsiteY235" fmla="*/ 413452 h 478888"/>
              <a:gd name="connsiteX236" fmla="*/ 1756940 w 2176764"/>
              <a:gd name="connsiteY236" fmla="*/ 434997 h 478888"/>
              <a:gd name="connsiteX237" fmla="*/ 1749944 w 2176764"/>
              <a:gd name="connsiteY237" fmla="*/ 448556 h 478888"/>
              <a:gd name="connsiteX238" fmla="*/ 1738367 w 2176764"/>
              <a:gd name="connsiteY238" fmla="*/ 455614 h 478888"/>
              <a:gd name="connsiteX239" fmla="*/ 1722269 w 2176764"/>
              <a:gd name="connsiteY239" fmla="*/ 457657 h 478888"/>
              <a:gd name="connsiteX240" fmla="*/ 1706234 w 2176764"/>
              <a:gd name="connsiteY240" fmla="*/ 455614 h 478888"/>
              <a:gd name="connsiteX241" fmla="*/ 1694656 w 2176764"/>
              <a:gd name="connsiteY241" fmla="*/ 448556 h 478888"/>
              <a:gd name="connsiteX242" fmla="*/ 1687598 w 2176764"/>
              <a:gd name="connsiteY242" fmla="*/ 434997 h 478888"/>
              <a:gd name="connsiteX243" fmla="*/ 1685246 w 2176764"/>
              <a:gd name="connsiteY243" fmla="*/ 413452 h 478888"/>
              <a:gd name="connsiteX244" fmla="*/ 1687598 w 2176764"/>
              <a:gd name="connsiteY244" fmla="*/ 391968 h 478888"/>
              <a:gd name="connsiteX245" fmla="*/ 1694656 w 2176764"/>
              <a:gd name="connsiteY245" fmla="*/ 378409 h 478888"/>
              <a:gd name="connsiteX246" fmla="*/ 1706234 w 2176764"/>
              <a:gd name="connsiteY246" fmla="*/ 371289 h 478888"/>
              <a:gd name="connsiteX247" fmla="*/ 1722269 w 2176764"/>
              <a:gd name="connsiteY247" fmla="*/ 369246 h 478888"/>
              <a:gd name="connsiteX248" fmla="*/ 1631477 w 2176764"/>
              <a:gd name="connsiteY248" fmla="*/ 369246 h 478888"/>
              <a:gd name="connsiteX249" fmla="*/ 1637606 w 2176764"/>
              <a:gd name="connsiteY249" fmla="*/ 369494 h 478888"/>
              <a:gd name="connsiteX250" fmla="*/ 1643736 w 2176764"/>
              <a:gd name="connsiteY250" fmla="*/ 370175 h 478888"/>
              <a:gd name="connsiteX251" fmla="*/ 1649370 w 2176764"/>
              <a:gd name="connsiteY251" fmla="*/ 371227 h 478888"/>
              <a:gd name="connsiteX252" fmla="*/ 1653889 w 2176764"/>
              <a:gd name="connsiteY252" fmla="*/ 372590 h 478888"/>
              <a:gd name="connsiteX253" fmla="*/ 1653889 w 2176764"/>
              <a:gd name="connsiteY253" fmla="*/ 382496 h 478888"/>
              <a:gd name="connsiteX254" fmla="*/ 1644045 w 2176764"/>
              <a:gd name="connsiteY254" fmla="*/ 379895 h 478888"/>
              <a:gd name="connsiteX255" fmla="*/ 1631972 w 2176764"/>
              <a:gd name="connsiteY255" fmla="*/ 379028 h 478888"/>
              <a:gd name="connsiteX256" fmla="*/ 1619156 w 2176764"/>
              <a:gd name="connsiteY256" fmla="*/ 380514 h 478888"/>
              <a:gd name="connsiteX257" fmla="*/ 1609622 w 2176764"/>
              <a:gd name="connsiteY257" fmla="*/ 385839 h 478888"/>
              <a:gd name="connsiteX258" fmla="*/ 1603678 w 2176764"/>
              <a:gd name="connsiteY258" fmla="*/ 396364 h 478888"/>
              <a:gd name="connsiteX259" fmla="*/ 1601635 w 2176764"/>
              <a:gd name="connsiteY259" fmla="*/ 413452 h 478888"/>
              <a:gd name="connsiteX260" fmla="*/ 1603554 w 2176764"/>
              <a:gd name="connsiteY260" fmla="*/ 431221 h 478888"/>
              <a:gd name="connsiteX261" fmla="*/ 1609312 w 2176764"/>
              <a:gd name="connsiteY261" fmla="*/ 441684 h 478888"/>
              <a:gd name="connsiteX262" fmla="*/ 1618661 w 2176764"/>
              <a:gd name="connsiteY262" fmla="*/ 446699 h 478888"/>
              <a:gd name="connsiteX263" fmla="*/ 1631477 w 2176764"/>
              <a:gd name="connsiteY263" fmla="*/ 447999 h 478888"/>
              <a:gd name="connsiteX264" fmla="*/ 1638473 w 2176764"/>
              <a:gd name="connsiteY264" fmla="*/ 447627 h 478888"/>
              <a:gd name="connsiteX265" fmla="*/ 1645469 w 2176764"/>
              <a:gd name="connsiteY265" fmla="*/ 446389 h 478888"/>
              <a:gd name="connsiteX266" fmla="*/ 1645469 w 2176764"/>
              <a:gd name="connsiteY266" fmla="*/ 419767 h 478888"/>
              <a:gd name="connsiteX267" fmla="*/ 1628258 w 2176764"/>
              <a:gd name="connsiteY267" fmla="*/ 419767 h 478888"/>
              <a:gd name="connsiteX268" fmla="*/ 1628258 w 2176764"/>
              <a:gd name="connsiteY268" fmla="*/ 410356 h 478888"/>
              <a:gd name="connsiteX269" fmla="*/ 1656118 w 2176764"/>
              <a:gd name="connsiteY269" fmla="*/ 410356 h 478888"/>
              <a:gd name="connsiteX270" fmla="*/ 1656118 w 2176764"/>
              <a:gd name="connsiteY270" fmla="*/ 454066 h 478888"/>
              <a:gd name="connsiteX271" fmla="*/ 1644912 w 2176764"/>
              <a:gd name="connsiteY271" fmla="*/ 456605 h 478888"/>
              <a:gd name="connsiteX272" fmla="*/ 1630239 w 2176764"/>
              <a:gd name="connsiteY272" fmla="*/ 457657 h 478888"/>
              <a:gd name="connsiteX273" fmla="*/ 1613398 w 2176764"/>
              <a:gd name="connsiteY273" fmla="*/ 455800 h 478888"/>
              <a:gd name="connsiteX274" fmla="*/ 1600768 w 2176764"/>
              <a:gd name="connsiteY274" fmla="*/ 449051 h 478888"/>
              <a:gd name="connsiteX275" fmla="*/ 1592782 w 2176764"/>
              <a:gd name="connsiteY275" fmla="*/ 435555 h 478888"/>
              <a:gd name="connsiteX276" fmla="*/ 1589996 w 2176764"/>
              <a:gd name="connsiteY276" fmla="*/ 413452 h 478888"/>
              <a:gd name="connsiteX277" fmla="*/ 1592844 w 2176764"/>
              <a:gd name="connsiteY277" fmla="*/ 392587 h 478888"/>
              <a:gd name="connsiteX278" fmla="*/ 1601016 w 2176764"/>
              <a:gd name="connsiteY278" fmla="*/ 378905 h 478888"/>
              <a:gd name="connsiteX279" fmla="*/ 1614080 w 2176764"/>
              <a:gd name="connsiteY279" fmla="*/ 371475 h 478888"/>
              <a:gd name="connsiteX280" fmla="*/ 1631477 w 2176764"/>
              <a:gd name="connsiteY280" fmla="*/ 369246 h 478888"/>
              <a:gd name="connsiteX281" fmla="*/ 1522244 w 2176764"/>
              <a:gd name="connsiteY281" fmla="*/ 369246 h 478888"/>
              <a:gd name="connsiteX282" fmla="*/ 1538342 w 2176764"/>
              <a:gd name="connsiteY282" fmla="*/ 371289 h 478888"/>
              <a:gd name="connsiteX283" fmla="*/ 1549919 w 2176764"/>
              <a:gd name="connsiteY283" fmla="*/ 378409 h 478888"/>
              <a:gd name="connsiteX284" fmla="*/ 1556915 w 2176764"/>
              <a:gd name="connsiteY284" fmla="*/ 391968 h 478888"/>
              <a:gd name="connsiteX285" fmla="*/ 1559268 w 2176764"/>
              <a:gd name="connsiteY285" fmla="*/ 413452 h 478888"/>
              <a:gd name="connsiteX286" fmla="*/ 1556915 w 2176764"/>
              <a:gd name="connsiteY286" fmla="*/ 434997 h 478888"/>
              <a:gd name="connsiteX287" fmla="*/ 1549919 w 2176764"/>
              <a:gd name="connsiteY287" fmla="*/ 448556 h 478888"/>
              <a:gd name="connsiteX288" fmla="*/ 1538342 w 2176764"/>
              <a:gd name="connsiteY288" fmla="*/ 455614 h 478888"/>
              <a:gd name="connsiteX289" fmla="*/ 1522244 w 2176764"/>
              <a:gd name="connsiteY289" fmla="*/ 457657 h 478888"/>
              <a:gd name="connsiteX290" fmla="*/ 1506209 w 2176764"/>
              <a:gd name="connsiteY290" fmla="*/ 455614 h 478888"/>
              <a:gd name="connsiteX291" fmla="*/ 1494631 w 2176764"/>
              <a:gd name="connsiteY291" fmla="*/ 448556 h 478888"/>
              <a:gd name="connsiteX292" fmla="*/ 1487573 w 2176764"/>
              <a:gd name="connsiteY292" fmla="*/ 434997 h 478888"/>
              <a:gd name="connsiteX293" fmla="*/ 1485221 w 2176764"/>
              <a:gd name="connsiteY293" fmla="*/ 413452 h 478888"/>
              <a:gd name="connsiteX294" fmla="*/ 1487573 w 2176764"/>
              <a:gd name="connsiteY294" fmla="*/ 391968 h 478888"/>
              <a:gd name="connsiteX295" fmla="*/ 1494631 w 2176764"/>
              <a:gd name="connsiteY295" fmla="*/ 378409 h 478888"/>
              <a:gd name="connsiteX296" fmla="*/ 1506209 w 2176764"/>
              <a:gd name="connsiteY296" fmla="*/ 371289 h 478888"/>
              <a:gd name="connsiteX297" fmla="*/ 1522244 w 2176764"/>
              <a:gd name="connsiteY297" fmla="*/ 369246 h 478888"/>
              <a:gd name="connsiteX298" fmla="*/ 1093619 w 2176764"/>
              <a:gd name="connsiteY298" fmla="*/ 369246 h 478888"/>
              <a:gd name="connsiteX299" fmla="*/ 1109717 w 2176764"/>
              <a:gd name="connsiteY299" fmla="*/ 371289 h 478888"/>
              <a:gd name="connsiteX300" fmla="*/ 1121294 w 2176764"/>
              <a:gd name="connsiteY300" fmla="*/ 378409 h 478888"/>
              <a:gd name="connsiteX301" fmla="*/ 1128290 w 2176764"/>
              <a:gd name="connsiteY301" fmla="*/ 391968 h 478888"/>
              <a:gd name="connsiteX302" fmla="*/ 1130643 w 2176764"/>
              <a:gd name="connsiteY302" fmla="*/ 413452 h 478888"/>
              <a:gd name="connsiteX303" fmla="*/ 1128290 w 2176764"/>
              <a:gd name="connsiteY303" fmla="*/ 434997 h 478888"/>
              <a:gd name="connsiteX304" fmla="*/ 1121294 w 2176764"/>
              <a:gd name="connsiteY304" fmla="*/ 448556 h 478888"/>
              <a:gd name="connsiteX305" fmla="*/ 1109717 w 2176764"/>
              <a:gd name="connsiteY305" fmla="*/ 455614 h 478888"/>
              <a:gd name="connsiteX306" fmla="*/ 1093619 w 2176764"/>
              <a:gd name="connsiteY306" fmla="*/ 457657 h 478888"/>
              <a:gd name="connsiteX307" fmla="*/ 1077584 w 2176764"/>
              <a:gd name="connsiteY307" fmla="*/ 455614 h 478888"/>
              <a:gd name="connsiteX308" fmla="*/ 1066006 w 2176764"/>
              <a:gd name="connsiteY308" fmla="*/ 448556 h 478888"/>
              <a:gd name="connsiteX309" fmla="*/ 1058948 w 2176764"/>
              <a:gd name="connsiteY309" fmla="*/ 434997 h 478888"/>
              <a:gd name="connsiteX310" fmla="*/ 1056596 w 2176764"/>
              <a:gd name="connsiteY310" fmla="*/ 413452 h 478888"/>
              <a:gd name="connsiteX311" fmla="*/ 1058948 w 2176764"/>
              <a:gd name="connsiteY311" fmla="*/ 391968 h 478888"/>
              <a:gd name="connsiteX312" fmla="*/ 1066006 w 2176764"/>
              <a:gd name="connsiteY312" fmla="*/ 378409 h 478888"/>
              <a:gd name="connsiteX313" fmla="*/ 1077584 w 2176764"/>
              <a:gd name="connsiteY313" fmla="*/ 371289 h 478888"/>
              <a:gd name="connsiteX314" fmla="*/ 1093619 w 2176764"/>
              <a:gd name="connsiteY314" fmla="*/ 369246 h 478888"/>
              <a:gd name="connsiteX315" fmla="*/ 184597 w 2176764"/>
              <a:gd name="connsiteY315" fmla="*/ 178247 h 478888"/>
              <a:gd name="connsiteX316" fmla="*/ 184597 w 2176764"/>
              <a:gd name="connsiteY316" fmla="*/ 300640 h 478888"/>
              <a:gd name="connsiteX317" fmla="*/ 245794 w 2176764"/>
              <a:gd name="connsiteY317" fmla="*/ 300641 h 478888"/>
              <a:gd name="connsiteX318" fmla="*/ 306991 w 2176764"/>
              <a:gd name="connsiteY318" fmla="*/ 239444 h 478888"/>
              <a:gd name="connsiteX319" fmla="*/ 245794 w 2176764"/>
              <a:gd name="connsiteY319" fmla="*/ 178247 h 478888"/>
              <a:gd name="connsiteX320" fmla="*/ 239444 w 2176764"/>
              <a:gd name="connsiteY320" fmla="*/ 83694 h 478888"/>
              <a:gd name="connsiteX321" fmla="*/ 284145 w 2176764"/>
              <a:gd name="connsiteY321" fmla="*/ 131523 h 478888"/>
              <a:gd name="connsiteX322" fmla="*/ 349575 w 2176764"/>
              <a:gd name="connsiteY322" fmla="*/ 129312 h 478888"/>
              <a:gd name="connsiteX323" fmla="*/ 347364 w 2176764"/>
              <a:gd name="connsiteY323" fmla="*/ 194742 h 478888"/>
              <a:gd name="connsiteX324" fmla="*/ 395193 w 2176764"/>
              <a:gd name="connsiteY324" fmla="*/ 239444 h 478888"/>
              <a:gd name="connsiteX325" fmla="*/ 347364 w 2176764"/>
              <a:gd name="connsiteY325" fmla="*/ 284145 h 478888"/>
              <a:gd name="connsiteX326" fmla="*/ 349575 w 2176764"/>
              <a:gd name="connsiteY326" fmla="*/ 349575 h 478888"/>
              <a:gd name="connsiteX327" fmla="*/ 284145 w 2176764"/>
              <a:gd name="connsiteY327" fmla="*/ 347364 h 478888"/>
              <a:gd name="connsiteX328" fmla="*/ 239444 w 2176764"/>
              <a:gd name="connsiteY328" fmla="*/ 395193 h 478888"/>
              <a:gd name="connsiteX329" fmla="*/ 194742 w 2176764"/>
              <a:gd name="connsiteY329" fmla="*/ 347364 h 478888"/>
              <a:gd name="connsiteX330" fmla="*/ 129312 w 2176764"/>
              <a:gd name="connsiteY330" fmla="*/ 349575 h 478888"/>
              <a:gd name="connsiteX331" fmla="*/ 131523 w 2176764"/>
              <a:gd name="connsiteY331" fmla="*/ 284145 h 478888"/>
              <a:gd name="connsiteX332" fmla="*/ 83694 w 2176764"/>
              <a:gd name="connsiteY332" fmla="*/ 239444 h 478888"/>
              <a:gd name="connsiteX333" fmla="*/ 131523 w 2176764"/>
              <a:gd name="connsiteY333" fmla="*/ 194742 h 478888"/>
              <a:gd name="connsiteX334" fmla="*/ 129312 w 2176764"/>
              <a:gd name="connsiteY334" fmla="*/ 129312 h 478888"/>
              <a:gd name="connsiteX335" fmla="*/ 194742 w 2176764"/>
              <a:gd name="connsiteY335" fmla="*/ 131523 h 478888"/>
              <a:gd name="connsiteX336" fmla="*/ 2066246 w 2176764"/>
              <a:gd name="connsiteY336" fmla="*/ 48339 h 478888"/>
              <a:gd name="connsiteX337" fmla="*/ 2039728 w 2176764"/>
              <a:gd name="connsiteY337" fmla="*/ 52606 h 478888"/>
              <a:gd name="connsiteX338" fmla="*/ 2023574 w 2176764"/>
              <a:gd name="connsiteY338" fmla="*/ 66018 h 478888"/>
              <a:gd name="connsiteX339" fmla="*/ 2015649 w 2176764"/>
              <a:gd name="connsiteY339" fmla="*/ 89640 h 478888"/>
              <a:gd name="connsiteX340" fmla="*/ 2013515 w 2176764"/>
              <a:gd name="connsiteY340" fmla="*/ 124234 h 478888"/>
              <a:gd name="connsiteX341" fmla="*/ 2015649 w 2176764"/>
              <a:gd name="connsiteY341" fmla="*/ 159286 h 478888"/>
              <a:gd name="connsiteX342" fmla="*/ 2023574 w 2176764"/>
              <a:gd name="connsiteY342" fmla="*/ 182451 h 478888"/>
              <a:gd name="connsiteX343" fmla="*/ 2039728 w 2176764"/>
              <a:gd name="connsiteY343" fmla="*/ 195405 h 478888"/>
              <a:gd name="connsiteX344" fmla="*/ 2066246 w 2176764"/>
              <a:gd name="connsiteY344" fmla="*/ 199520 h 478888"/>
              <a:gd name="connsiteX345" fmla="*/ 2092611 w 2176764"/>
              <a:gd name="connsiteY345" fmla="*/ 195405 h 478888"/>
              <a:gd name="connsiteX346" fmla="*/ 2108613 w 2176764"/>
              <a:gd name="connsiteY346" fmla="*/ 182451 h 478888"/>
              <a:gd name="connsiteX347" fmla="*/ 2116538 w 2176764"/>
              <a:gd name="connsiteY347" fmla="*/ 159286 h 478888"/>
              <a:gd name="connsiteX348" fmla="*/ 2118671 w 2176764"/>
              <a:gd name="connsiteY348" fmla="*/ 124234 h 478888"/>
              <a:gd name="connsiteX349" fmla="*/ 2116538 w 2176764"/>
              <a:gd name="connsiteY349" fmla="*/ 89640 h 478888"/>
              <a:gd name="connsiteX350" fmla="*/ 2108613 w 2176764"/>
              <a:gd name="connsiteY350" fmla="*/ 66018 h 478888"/>
              <a:gd name="connsiteX351" fmla="*/ 2092611 w 2176764"/>
              <a:gd name="connsiteY351" fmla="*/ 52606 h 478888"/>
              <a:gd name="connsiteX352" fmla="*/ 2066246 w 2176764"/>
              <a:gd name="connsiteY352" fmla="*/ 48339 h 478888"/>
              <a:gd name="connsiteX353" fmla="*/ 1561421 w 2176764"/>
              <a:gd name="connsiteY353" fmla="*/ 48339 h 478888"/>
              <a:gd name="connsiteX354" fmla="*/ 1534903 w 2176764"/>
              <a:gd name="connsiteY354" fmla="*/ 52606 h 478888"/>
              <a:gd name="connsiteX355" fmla="*/ 1518749 w 2176764"/>
              <a:gd name="connsiteY355" fmla="*/ 66018 h 478888"/>
              <a:gd name="connsiteX356" fmla="*/ 1510824 w 2176764"/>
              <a:gd name="connsiteY356" fmla="*/ 89640 h 478888"/>
              <a:gd name="connsiteX357" fmla="*/ 1508690 w 2176764"/>
              <a:gd name="connsiteY357" fmla="*/ 124234 h 478888"/>
              <a:gd name="connsiteX358" fmla="*/ 1510824 w 2176764"/>
              <a:gd name="connsiteY358" fmla="*/ 159286 h 478888"/>
              <a:gd name="connsiteX359" fmla="*/ 1518749 w 2176764"/>
              <a:gd name="connsiteY359" fmla="*/ 182451 h 478888"/>
              <a:gd name="connsiteX360" fmla="*/ 1534903 w 2176764"/>
              <a:gd name="connsiteY360" fmla="*/ 195405 h 478888"/>
              <a:gd name="connsiteX361" fmla="*/ 1561421 w 2176764"/>
              <a:gd name="connsiteY361" fmla="*/ 199520 h 478888"/>
              <a:gd name="connsiteX362" fmla="*/ 1587786 w 2176764"/>
              <a:gd name="connsiteY362" fmla="*/ 195405 h 478888"/>
              <a:gd name="connsiteX363" fmla="*/ 1603788 w 2176764"/>
              <a:gd name="connsiteY363" fmla="*/ 182451 h 478888"/>
              <a:gd name="connsiteX364" fmla="*/ 1611713 w 2176764"/>
              <a:gd name="connsiteY364" fmla="*/ 159286 h 478888"/>
              <a:gd name="connsiteX365" fmla="*/ 1613846 w 2176764"/>
              <a:gd name="connsiteY365" fmla="*/ 124234 h 478888"/>
              <a:gd name="connsiteX366" fmla="*/ 1611713 w 2176764"/>
              <a:gd name="connsiteY366" fmla="*/ 89640 h 478888"/>
              <a:gd name="connsiteX367" fmla="*/ 1603788 w 2176764"/>
              <a:gd name="connsiteY367" fmla="*/ 66018 h 478888"/>
              <a:gd name="connsiteX368" fmla="*/ 1587786 w 2176764"/>
              <a:gd name="connsiteY368" fmla="*/ 52606 h 478888"/>
              <a:gd name="connsiteX369" fmla="*/ 1561421 w 2176764"/>
              <a:gd name="connsiteY369" fmla="*/ 48339 h 478888"/>
              <a:gd name="connsiteX370" fmla="*/ 239443 w 2176764"/>
              <a:gd name="connsiteY370" fmla="*/ 26641 h 478888"/>
              <a:gd name="connsiteX371" fmla="*/ 26640 w 2176764"/>
              <a:gd name="connsiteY371" fmla="*/ 239444 h 478888"/>
              <a:gd name="connsiteX372" fmla="*/ 239443 w 2176764"/>
              <a:gd name="connsiteY372" fmla="*/ 452247 h 478888"/>
              <a:gd name="connsiteX373" fmla="*/ 452246 w 2176764"/>
              <a:gd name="connsiteY373" fmla="*/ 239444 h 478888"/>
              <a:gd name="connsiteX374" fmla="*/ 239443 w 2176764"/>
              <a:gd name="connsiteY374" fmla="*/ 26641 h 478888"/>
              <a:gd name="connsiteX375" fmla="*/ 1282224 w 2176764"/>
              <a:gd name="connsiteY375" fmla="*/ 18469 h 478888"/>
              <a:gd name="connsiteX376" fmla="*/ 1322153 w 2176764"/>
              <a:gd name="connsiteY376" fmla="*/ 18469 h 478888"/>
              <a:gd name="connsiteX377" fmla="*/ 1322153 w 2176764"/>
              <a:gd name="connsiteY377" fmla="*/ 194948 h 478888"/>
              <a:gd name="connsiteX378" fmla="*/ 1409021 w 2176764"/>
              <a:gd name="connsiteY378" fmla="*/ 194948 h 478888"/>
              <a:gd name="connsiteX379" fmla="*/ 1409021 w 2176764"/>
              <a:gd name="connsiteY379" fmla="*/ 230000 h 478888"/>
              <a:gd name="connsiteX380" fmla="*/ 1282224 w 2176764"/>
              <a:gd name="connsiteY380" fmla="*/ 230000 h 478888"/>
              <a:gd name="connsiteX381" fmla="*/ 1082199 w 2176764"/>
              <a:gd name="connsiteY381" fmla="*/ 18469 h 478888"/>
              <a:gd name="connsiteX382" fmla="*/ 1207472 w 2176764"/>
              <a:gd name="connsiteY382" fmla="*/ 18469 h 478888"/>
              <a:gd name="connsiteX383" fmla="*/ 1207472 w 2176764"/>
              <a:gd name="connsiteY383" fmla="*/ 53216 h 478888"/>
              <a:gd name="connsiteX384" fmla="*/ 1122128 w 2176764"/>
              <a:gd name="connsiteY384" fmla="*/ 53216 h 478888"/>
              <a:gd name="connsiteX385" fmla="*/ 1122128 w 2176764"/>
              <a:gd name="connsiteY385" fmla="*/ 104422 h 478888"/>
              <a:gd name="connsiteX386" fmla="*/ 1201376 w 2176764"/>
              <a:gd name="connsiteY386" fmla="*/ 104422 h 478888"/>
              <a:gd name="connsiteX387" fmla="*/ 1201376 w 2176764"/>
              <a:gd name="connsiteY387" fmla="*/ 137646 h 478888"/>
              <a:gd name="connsiteX388" fmla="*/ 1122128 w 2176764"/>
              <a:gd name="connsiteY388" fmla="*/ 137646 h 478888"/>
              <a:gd name="connsiteX389" fmla="*/ 1122128 w 2176764"/>
              <a:gd name="connsiteY389" fmla="*/ 194948 h 478888"/>
              <a:gd name="connsiteX390" fmla="*/ 1212958 w 2176764"/>
              <a:gd name="connsiteY390" fmla="*/ 194948 h 478888"/>
              <a:gd name="connsiteX391" fmla="*/ 1212958 w 2176764"/>
              <a:gd name="connsiteY391" fmla="*/ 230000 h 478888"/>
              <a:gd name="connsiteX392" fmla="*/ 1082199 w 2176764"/>
              <a:gd name="connsiteY392" fmla="*/ 230000 h 478888"/>
              <a:gd name="connsiteX393" fmla="*/ 825024 w 2176764"/>
              <a:gd name="connsiteY393" fmla="*/ 18469 h 478888"/>
              <a:gd name="connsiteX394" fmla="*/ 864953 w 2176764"/>
              <a:gd name="connsiteY394" fmla="*/ 18469 h 478888"/>
              <a:gd name="connsiteX395" fmla="*/ 864953 w 2176764"/>
              <a:gd name="connsiteY395" fmla="*/ 100155 h 478888"/>
              <a:gd name="connsiteX396" fmla="*/ 955478 w 2176764"/>
              <a:gd name="connsiteY396" fmla="*/ 100155 h 478888"/>
              <a:gd name="connsiteX397" fmla="*/ 955478 w 2176764"/>
              <a:gd name="connsiteY397" fmla="*/ 18469 h 478888"/>
              <a:gd name="connsiteX398" fmla="*/ 995407 w 2176764"/>
              <a:gd name="connsiteY398" fmla="*/ 18469 h 478888"/>
              <a:gd name="connsiteX399" fmla="*/ 995407 w 2176764"/>
              <a:gd name="connsiteY399" fmla="*/ 230000 h 478888"/>
              <a:gd name="connsiteX400" fmla="*/ 955478 w 2176764"/>
              <a:gd name="connsiteY400" fmla="*/ 230000 h 478888"/>
              <a:gd name="connsiteX401" fmla="*/ 955478 w 2176764"/>
              <a:gd name="connsiteY401" fmla="*/ 133378 h 478888"/>
              <a:gd name="connsiteX402" fmla="*/ 864953 w 2176764"/>
              <a:gd name="connsiteY402" fmla="*/ 133378 h 478888"/>
              <a:gd name="connsiteX403" fmla="*/ 864953 w 2176764"/>
              <a:gd name="connsiteY403" fmla="*/ 230000 h 478888"/>
              <a:gd name="connsiteX404" fmla="*/ 825024 w 2176764"/>
              <a:gd name="connsiteY404" fmla="*/ 230000 h 478888"/>
              <a:gd name="connsiteX405" fmla="*/ 615017 w 2176764"/>
              <a:gd name="connsiteY405" fmla="*/ 18469 h 478888"/>
              <a:gd name="connsiteX406" fmla="*/ 769855 w 2176764"/>
              <a:gd name="connsiteY406" fmla="*/ 18469 h 478888"/>
              <a:gd name="connsiteX407" fmla="*/ 769855 w 2176764"/>
              <a:gd name="connsiteY407" fmla="*/ 53521 h 478888"/>
              <a:gd name="connsiteX408" fmla="*/ 712248 w 2176764"/>
              <a:gd name="connsiteY408" fmla="*/ 53521 h 478888"/>
              <a:gd name="connsiteX409" fmla="*/ 712248 w 2176764"/>
              <a:gd name="connsiteY409" fmla="*/ 230000 h 478888"/>
              <a:gd name="connsiteX410" fmla="*/ 672319 w 2176764"/>
              <a:gd name="connsiteY410" fmla="*/ 230000 h 478888"/>
              <a:gd name="connsiteX411" fmla="*/ 672319 w 2176764"/>
              <a:gd name="connsiteY411" fmla="*/ 53521 h 478888"/>
              <a:gd name="connsiteX412" fmla="*/ 615017 w 2176764"/>
              <a:gd name="connsiteY412" fmla="*/ 53521 h 478888"/>
              <a:gd name="connsiteX413" fmla="*/ 2066246 w 2176764"/>
              <a:gd name="connsiteY413" fmla="*/ 15421 h 478888"/>
              <a:gd name="connsiteX414" fmla="*/ 2106632 w 2176764"/>
              <a:gd name="connsiteY414" fmla="*/ 20450 h 478888"/>
              <a:gd name="connsiteX415" fmla="*/ 2136197 w 2176764"/>
              <a:gd name="connsiteY415" fmla="*/ 37824 h 478888"/>
              <a:gd name="connsiteX416" fmla="*/ 2154333 w 2176764"/>
              <a:gd name="connsiteY416" fmla="*/ 71199 h 478888"/>
              <a:gd name="connsiteX417" fmla="*/ 2160429 w 2176764"/>
              <a:gd name="connsiteY417" fmla="*/ 124234 h 478888"/>
              <a:gd name="connsiteX418" fmla="*/ 2154333 w 2176764"/>
              <a:gd name="connsiteY418" fmla="*/ 177574 h 478888"/>
              <a:gd name="connsiteX419" fmla="*/ 2136197 w 2176764"/>
              <a:gd name="connsiteY419" fmla="*/ 210950 h 478888"/>
              <a:gd name="connsiteX420" fmla="*/ 2106632 w 2176764"/>
              <a:gd name="connsiteY420" fmla="*/ 228171 h 478888"/>
              <a:gd name="connsiteX421" fmla="*/ 2066246 w 2176764"/>
              <a:gd name="connsiteY421" fmla="*/ 233048 h 478888"/>
              <a:gd name="connsiteX422" fmla="*/ 2025707 w 2176764"/>
              <a:gd name="connsiteY422" fmla="*/ 228171 h 478888"/>
              <a:gd name="connsiteX423" fmla="*/ 1996142 w 2176764"/>
              <a:gd name="connsiteY423" fmla="*/ 210950 h 478888"/>
              <a:gd name="connsiteX424" fmla="*/ 1978006 w 2176764"/>
              <a:gd name="connsiteY424" fmla="*/ 177574 h 478888"/>
              <a:gd name="connsiteX425" fmla="*/ 1971758 w 2176764"/>
              <a:gd name="connsiteY425" fmla="*/ 124234 h 478888"/>
              <a:gd name="connsiteX426" fmla="*/ 1978006 w 2176764"/>
              <a:gd name="connsiteY426" fmla="*/ 71199 h 478888"/>
              <a:gd name="connsiteX427" fmla="*/ 1996142 w 2176764"/>
              <a:gd name="connsiteY427" fmla="*/ 37824 h 478888"/>
              <a:gd name="connsiteX428" fmla="*/ 2025707 w 2176764"/>
              <a:gd name="connsiteY428" fmla="*/ 20450 h 478888"/>
              <a:gd name="connsiteX429" fmla="*/ 2066246 w 2176764"/>
              <a:gd name="connsiteY429" fmla="*/ 15421 h 478888"/>
              <a:gd name="connsiteX430" fmla="*/ 1838179 w 2176764"/>
              <a:gd name="connsiteY430" fmla="*/ 15421 h 478888"/>
              <a:gd name="connsiteX431" fmla="*/ 1853419 w 2176764"/>
              <a:gd name="connsiteY431" fmla="*/ 16030 h 478888"/>
              <a:gd name="connsiteX432" fmla="*/ 1868964 w 2176764"/>
              <a:gd name="connsiteY432" fmla="*/ 17554 h 478888"/>
              <a:gd name="connsiteX433" fmla="*/ 1883137 w 2176764"/>
              <a:gd name="connsiteY433" fmla="*/ 19840 h 478888"/>
              <a:gd name="connsiteX434" fmla="*/ 1894262 w 2176764"/>
              <a:gd name="connsiteY434" fmla="*/ 23041 h 478888"/>
              <a:gd name="connsiteX435" fmla="*/ 1894262 w 2176764"/>
              <a:gd name="connsiteY435" fmla="*/ 58398 h 478888"/>
              <a:gd name="connsiteX436" fmla="*/ 1869116 w 2176764"/>
              <a:gd name="connsiteY436" fmla="*/ 51997 h 478888"/>
              <a:gd name="connsiteX437" fmla="*/ 1840922 w 2176764"/>
              <a:gd name="connsiteY437" fmla="*/ 49863 h 478888"/>
              <a:gd name="connsiteX438" fmla="*/ 1812728 w 2176764"/>
              <a:gd name="connsiteY438" fmla="*/ 53216 h 478888"/>
              <a:gd name="connsiteX439" fmla="*/ 1792611 w 2176764"/>
              <a:gd name="connsiteY439" fmla="*/ 65103 h 478888"/>
              <a:gd name="connsiteX440" fmla="*/ 1780572 w 2176764"/>
              <a:gd name="connsiteY440" fmla="*/ 87963 h 478888"/>
              <a:gd name="connsiteX441" fmla="*/ 1776609 w 2176764"/>
              <a:gd name="connsiteY441" fmla="*/ 124234 h 478888"/>
              <a:gd name="connsiteX442" fmla="*/ 1780267 w 2176764"/>
              <a:gd name="connsiteY442" fmla="*/ 162030 h 478888"/>
              <a:gd name="connsiteX443" fmla="*/ 1791545 w 2176764"/>
              <a:gd name="connsiteY443" fmla="*/ 184890 h 478888"/>
              <a:gd name="connsiteX444" fmla="*/ 1810899 w 2176764"/>
              <a:gd name="connsiteY444" fmla="*/ 196167 h 478888"/>
              <a:gd name="connsiteX445" fmla="*/ 1839093 w 2176764"/>
              <a:gd name="connsiteY445" fmla="*/ 199215 h 478888"/>
              <a:gd name="connsiteX446" fmla="*/ 1852962 w 2176764"/>
              <a:gd name="connsiteY446" fmla="*/ 198758 h 478888"/>
              <a:gd name="connsiteX447" fmla="*/ 1865611 w 2176764"/>
              <a:gd name="connsiteY447" fmla="*/ 196777 h 478888"/>
              <a:gd name="connsiteX448" fmla="*/ 1865611 w 2176764"/>
              <a:gd name="connsiteY448" fmla="*/ 144351 h 478888"/>
              <a:gd name="connsiteX449" fmla="*/ 1827511 w 2176764"/>
              <a:gd name="connsiteY449" fmla="*/ 144351 h 478888"/>
              <a:gd name="connsiteX450" fmla="*/ 1827511 w 2176764"/>
              <a:gd name="connsiteY450" fmla="*/ 110823 h 478888"/>
              <a:gd name="connsiteX451" fmla="*/ 1903101 w 2176764"/>
              <a:gd name="connsiteY451" fmla="*/ 110823 h 478888"/>
              <a:gd name="connsiteX452" fmla="*/ 1903101 w 2176764"/>
              <a:gd name="connsiteY452" fmla="*/ 223904 h 478888"/>
              <a:gd name="connsiteX453" fmla="*/ 1873536 w 2176764"/>
              <a:gd name="connsiteY453" fmla="*/ 230305 h 478888"/>
              <a:gd name="connsiteX454" fmla="*/ 1836045 w 2176764"/>
              <a:gd name="connsiteY454" fmla="*/ 233048 h 478888"/>
              <a:gd name="connsiteX455" fmla="*/ 1793069 w 2176764"/>
              <a:gd name="connsiteY455" fmla="*/ 228476 h 478888"/>
              <a:gd name="connsiteX456" fmla="*/ 1760912 w 2176764"/>
              <a:gd name="connsiteY456" fmla="*/ 211864 h 478888"/>
              <a:gd name="connsiteX457" fmla="*/ 1740643 w 2176764"/>
              <a:gd name="connsiteY457" fmla="*/ 178641 h 478888"/>
              <a:gd name="connsiteX458" fmla="*/ 1733633 w 2176764"/>
              <a:gd name="connsiteY458" fmla="*/ 124234 h 478888"/>
              <a:gd name="connsiteX459" fmla="*/ 1740795 w 2176764"/>
              <a:gd name="connsiteY459" fmla="*/ 72876 h 478888"/>
              <a:gd name="connsiteX460" fmla="*/ 1761522 w 2176764"/>
              <a:gd name="connsiteY460" fmla="*/ 39195 h 478888"/>
              <a:gd name="connsiteX461" fmla="*/ 1794440 w 2176764"/>
              <a:gd name="connsiteY461" fmla="*/ 20907 h 478888"/>
              <a:gd name="connsiteX462" fmla="*/ 1838179 w 2176764"/>
              <a:gd name="connsiteY462" fmla="*/ 15421 h 478888"/>
              <a:gd name="connsiteX463" fmla="*/ 1561421 w 2176764"/>
              <a:gd name="connsiteY463" fmla="*/ 15421 h 478888"/>
              <a:gd name="connsiteX464" fmla="*/ 1601807 w 2176764"/>
              <a:gd name="connsiteY464" fmla="*/ 20450 h 478888"/>
              <a:gd name="connsiteX465" fmla="*/ 1631372 w 2176764"/>
              <a:gd name="connsiteY465" fmla="*/ 37824 h 478888"/>
              <a:gd name="connsiteX466" fmla="*/ 1649508 w 2176764"/>
              <a:gd name="connsiteY466" fmla="*/ 71199 h 478888"/>
              <a:gd name="connsiteX467" fmla="*/ 1655604 w 2176764"/>
              <a:gd name="connsiteY467" fmla="*/ 124234 h 478888"/>
              <a:gd name="connsiteX468" fmla="*/ 1649508 w 2176764"/>
              <a:gd name="connsiteY468" fmla="*/ 177574 h 478888"/>
              <a:gd name="connsiteX469" fmla="*/ 1631372 w 2176764"/>
              <a:gd name="connsiteY469" fmla="*/ 210950 h 478888"/>
              <a:gd name="connsiteX470" fmla="*/ 1601807 w 2176764"/>
              <a:gd name="connsiteY470" fmla="*/ 228171 h 478888"/>
              <a:gd name="connsiteX471" fmla="*/ 1561421 w 2176764"/>
              <a:gd name="connsiteY471" fmla="*/ 233048 h 478888"/>
              <a:gd name="connsiteX472" fmla="*/ 1520882 w 2176764"/>
              <a:gd name="connsiteY472" fmla="*/ 228171 h 478888"/>
              <a:gd name="connsiteX473" fmla="*/ 1491317 w 2176764"/>
              <a:gd name="connsiteY473" fmla="*/ 210950 h 478888"/>
              <a:gd name="connsiteX474" fmla="*/ 1473181 w 2176764"/>
              <a:gd name="connsiteY474" fmla="*/ 177574 h 478888"/>
              <a:gd name="connsiteX475" fmla="*/ 1466933 w 2176764"/>
              <a:gd name="connsiteY475" fmla="*/ 124234 h 478888"/>
              <a:gd name="connsiteX476" fmla="*/ 1473181 w 2176764"/>
              <a:gd name="connsiteY476" fmla="*/ 71199 h 478888"/>
              <a:gd name="connsiteX477" fmla="*/ 1491317 w 2176764"/>
              <a:gd name="connsiteY477" fmla="*/ 37824 h 478888"/>
              <a:gd name="connsiteX478" fmla="*/ 1520882 w 2176764"/>
              <a:gd name="connsiteY478" fmla="*/ 20450 h 478888"/>
              <a:gd name="connsiteX479" fmla="*/ 1561421 w 2176764"/>
              <a:gd name="connsiteY479" fmla="*/ 15421 h 478888"/>
              <a:gd name="connsiteX480" fmla="*/ 239444 w 2176764"/>
              <a:gd name="connsiteY480" fmla="*/ 0 h 478888"/>
              <a:gd name="connsiteX481" fmla="*/ 478888 w 2176764"/>
              <a:gd name="connsiteY481" fmla="*/ 239444 h 478888"/>
              <a:gd name="connsiteX482" fmla="*/ 239444 w 2176764"/>
              <a:gd name="connsiteY482" fmla="*/ 478888 h 478888"/>
              <a:gd name="connsiteX483" fmla="*/ 0 w 2176764"/>
              <a:gd name="connsiteY483" fmla="*/ 239444 h 478888"/>
              <a:gd name="connsiteX484" fmla="*/ 239444 w 2176764"/>
              <a:gd name="connsiteY484" fmla="*/ 0 h 47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Lst>
            <a:rect l="l" t="t" r="r" b="b"/>
            <a:pathLst>
              <a:path w="2176764" h="478888">
                <a:moveTo>
                  <a:pt x="650145" y="380886"/>
                </a:moveTo>
                <a:lnTo>
                  <a:pt x="635410" y="420881"/>
                </a:lnTo>
                <a:lnTo>
                  <a:pt x="666118" y="420881"/>
                </a:lnTo>
                <a:lnTo>
                  <a:pt x="651631" y="380886"/>
                </a:lnTo>
                <a:close/>
                <a:moveTo>
                  <a:pt x="2041766" y="380143"/>
                </a:moveTo>
                <a:lnTo>
                  <a:pt x="2041766" y="412585"/>
                </a:lnTo>
                <a:lnTo>
                  <a:pt x="2051425" y="412585"/>
                </a:lnTo>
                <a:cubicBezTo>
                  <a:pt x="2055387" y="412585"/>
                  <a:pt x="2058792" y="412399"/>
                  <a:pt x="2061640" y="412028"/>
                </a:cubicBezTo>
                <a:cubicBezTo>
                  <a:pt x="2064488" y="411656"/>
                  <a:pt x="2066820" y="410893"/>
                  <a:pt x="2068636" y="409737"/>
                </a:cubicBezTo>
                <a:cubicBezTo>
                  <a:pt x="2070452" y="408581"/>
                  <a:pt x="2071794" y="406889"/>
                  <a:pt x="2072661" y="404660"/>
                </a:cubicBezTo>
                <a:cubicBezTo>
                  <a:pt x="2073528" y="402431"/>
                  <a:pt x="2073961" y="399501"/>
                  <a:pt x="2073961" y="395869"/>
                </a:cubicBezTo>
                <a:cubicBezTo>
                  <a:pt x="2073961" y="392649"/>
                  <a:pt x="2073528" y="390008"/>
                  <a:pt x="2072661" y="387944"/>
                </a:cubicBezTo>
                <a:cubicBezTo>
                  <a:pt x="2071794" y="385880"/>
                  <a:pt x="2070452" y="384270"/>
                  <a:pt x="2068636" y="383115"/>
                </a:cubicBezTo>
                <a:cubicBezTo>
                  <a:pt x="2066820" y="381959"/>
                  <a:pt x="2064488" y="381175"/>
                  <a:pt x="2061640" y="380762"/>
                </a:cubicBezTo>
                <a:cubicBezTo>
                  <a:pt x="2058792" y="380349"/>
                  <a:pt x="2055387" y="380143"/>
                  <a:pt x="2051425" y="380143"/>
                </a:cubicBezTo>
                <a:close/>
                <a:moveTo>
                  <a:pt x="1270241" y="380143"/>
                </a:moveTo>
                <a:lnTo>
                  <a:pt x="1270241" y="412585"/>
                </a:lnTo>
                <a:lnTo>
                  <a:pt x="1279900" y="412585"/>
                </a:lnTo>
                <a:cubicBezTo>
                  <a:pt x="1283862" y="412585"/>
                  <a:pt x="1287267" y="412399"/>
                  <a:pt x="1290115" y="412028"/>
                </a:cubicBezTo>
                <a:cubicBezTo>
                  <a:pt x="1292963" y="411656"/>
                  <a:pt x="1295295" y="410893"/>
                  <a:pt x="1297111" y="409737"/>
                </a:cubicBezTo>
                <a:cubicBezTo>
                  <a:pt x="1298928" y="408581"/>
                  <a:pt x="1300269" y="406889"/>
                  <a:pt x="1301136" y="404660"/>
                </a:cubicBezTo>
                <a:cubicBezTo>
                  <a:pt x="1302002" y="402431"/>
                  <a:pt x="1302436" y="399501"/>
                  <a:pt x="1302436" y="395869"/>
                </a:cubicBezTo>
                <a:cubicBezTo>
                  <a:pt x="1302436" y="392649"/>
                  <a:pt x="1302002" y="390008"/>
                  <a:pt x="1301136" y="387944"/>
                </a:cubicBezTo>
                <a:cubicBezTo>
                  <a:pt x="1300269" y="385880"/>
                  <a:pt x="1298928" y="384270"/>
                  <a:pt x="1297111" y="383115"/>
                </a:cubicBezTo>
                <a:cubicBezTo>
                  <a:pt x="1295295" y="381959"/>
                  <a:pt x="1292963" y="381175"/>
                  <a:pt x="1290115" y="380762"/>
                </a:cubicBezTo>
                <a:cubicBezTo>
                  <a:pt x="1287267" y="380349"/>
                  <a:pt x="1283862" y="380143"/>
                  <a:pt x="1279900" y="380143"/>
                </a:cubicBezTo>
                <a:close/>
                <a:moveTo>
                  <a:pt x="822566" y="380143"/>
                </a:moveTo>
                <a:lnTo>
                  <a:pt x="822566" y="446637"/>
                </a:lnTo>
                <a:lnTo>
                  <a:pt x="835939" y="446637"/>
                </a:lnTo>
                <a:cubicBezTo>
                  <a:pt x="840397" y="446637"/>
                  <a:pt x="844483" y="446121"/>
                  <a:pt x="848198" y="445089"/>
                </a:cubicBezTo>
                <a:cubicBezTo>
                  <a:pt x="851913" y="444057"/>
                  <a:pt x="855112" y="442282"/>
                  <a:pt x="857795" y="439765"/>
                </a:cubicBezTo>
                <a:cubicBezTo>
                  <a:pt x="860477" y="437247"/>
                  <a:pt x="862541" y="433842"/>
                  <a:pt x="863986" y="429549"/>
                </a:cubicBezTo>
                <a:cubicBezTo>
                  <a:pt x="865430" y="425256"/>
                  <a:pt x="866153" y="419891"/>
                  <a:pt x="866153" y="413452"/>
                </a:cubicBezTo>
                <a:cubicBezTo>
                  <a:pt x="866153" y="406600"/>
                  <a:pt x="865389" y="401007"/>
                  <a:pt x="863862" y="396673"/>
                </a:cubicBezTo>
                <a:cubicBezTo>
                  <a:pt x="862335" y="392340"/>
                  <a:pt x="860230" y="388955"/>
                  <a:pt x="857547" y="386520"/>
                </a:cubicBezTo>
                <a:cubicBezTo>
                  <a:pt x="854864" y="384085"/>
                  <a:pt x="851686" y="382413"/>
                  <a:pt x="848012" y="381505"/>
                </a:cubicBezTo>
                <a:cubicBezTo>
                  <a:pt x="844339" y="380597"/>
                  <a:pt x="840315" y="380143"/>
                  <a:pt x="835939" y="380143"/>
                </a:cubicBezTo>
                <a:close/>
                <a:moveTo>
                  <a:pt x="727316" y="380143"/>
                </a:moveTo>
                <a:lnTo>
                  <a:pt x="727316" y="446637"/>
                </a:lnTo>
                <a:lnTo>
                  <a:pt x="740690" y="446637"/>
                </a:lnTo>
                <a:cubicBezTo>
                  <a:pt x="745147" y="446637"/>
                  <a:pt x="749233" y="446121"/>
                  <a:pt x="752948" y="445089"/>
                </a:cubicBezTo>
                <a:cubicBezTo>
                  <a:pt x="756663" y="444057"/>
                  <a:pt x="759862" y="442282"/>
                  <a:pt x="762545" y="439765"/>
                </a:cubicBezTo>
                <a:cubicBezTo>
                  <a:pt x="765227" y="437247"/>
                  <a:pt x="767291" y="433842"/>
                  <a:pt x="768736" y="429549"/>
                </a:cubicBezTo>
                <a:cubicBezTo>
                  <a:pt x="770180" y="425256"/>
                  <a:pt x="770903" y="419891"/>
                  <a:pt x="770903" y="413452"/>
                </a:cubicBezTo>
                <a:cubicBezTo>
                  <a:pt x="770903" y="406600"/>
                  <a:pt x="770139" y="401007"/>
                  <a:pt x="768612" y="396673"/>
                </a:cubicBezTo>
                <a:cubicBezTo>
                  <a:pt x="767085" y="392340"/>
                  <a:pt x="764980" y="388955"/>
                  <a:pt x="762297" y="386520"/>
                </a:cubicBezTo>
                <a:cubicBezTo>
                  <a:pt x="759614" y="384085"/>
                  <a:pt x="756436" y="382413"/>
                  <a:pt x="752762" y="381505"/>
                </a:cubicBezTo>
                <a:cubicBezTo>
                  <a:pt x="749089" y="380597"/>
                  <a:pt x="745065" y="380143"/>
                  <a:pt x="740690" y="380143"/>
                </a:cubicBezTo>
                <a:close/>
                <a:moveTo>
                  <a:pt x="1722269" y="378657"/>
                </a:moveTo>
                <a:cubicBezTo>
                  <a:pt x="1717069" y="378657"/>
                  <a:pt x="1712817" y="379359"/>
                  <a:pt x="1709515" y="380762"/>
                </a:cubicBezTo>
                <a:cubicBezTo>
                  <a:pt x="1706213" y="382165"/>
                  <a:pt x="1703634" y="384291"/>
                  <a:pt x="1701776" y="387139"/>
                </a:cubicBezTo>
                <a:cubicBezTo>
                  <a:pt x="1699919" y="389987"/>
                  <a:pt x="1698639" y="393598"/>
                  <a:pt x="1697938" y="397974"/>
                </a:cubicBezTo>
                <a:cubicBezTo>
                  <a:pt x="1697236" y="402349"/>
                  <a:pt x="1696885" y="407508"/>
                  <a:pt x="1696885" y="413452"/>
                </a:cubicBezTo>
                <a:cubicBezTo>
                  <a:pt x="1696885" y="419560"/>
                  <a:pt x="1697236" y="424802"/>
                  <a:pt x="1697938" y="429178"/>
                </a:cubicBezTo>
                <a:cubicBezTo>
                  <a:pt x="1698639" y="433553"/>
                  <a:pt x="1699919" y="437144"/>
                  <a:pt x="1701776" y="439950"/>
                </a:cubicBezTo>
                <a:cubicBezTo>
                  <a:pt x="1703634" y="442757"/>
                  <a:pt x="1706213" y="444821"/>
                  <a:pt x="1709515" y="446142"/>
                </a:cubicBezTo>
                <a:cubicBezTo>
                  <a:pt x="1712817" y="447462"/>
                  <a:pt x="1717069" y="448123"/>
                  <a:pt x="1722269" y="448123"/>
                </a:cubicBezTo>
                <a:cubicBezTo>
                  <a:pt x="1727552" y="448123"/>
                  <a:pt x="1731845" y="447462"/>
                  <a:pt x="1735147" y="446142"/>
                </a:cubicBezTo>
                <a:cubicBezTo>
                  <a:pt x="1738449" y="444821"/>
                  <a:pt x="1741029" y="442757"/>
                  <a:pt x="1742886" y="439950"/>
                </a:cubicBezTo>
                <a:cubicBezTo>
                  <a:pt x="1744744" y="437144"/>
                  <a:pt x="1746023" y="433553"/>
                  <a:pt x="1746725" y="429178"/>
                </a:cubicBezTo>
                <a:cubicBezTo>
                  <a:pt x="1747426" y="424802"/>
                  <a:pt x="1747777" y="419560"/>
                  <a:pt x="1747777" y="413452"/>
                </a:cubicBezTo>
                <a:cubicBezTo>
                  <a:pt x="1747777" y="407508"/>
                  <a:pt x="1747426" y="402349"/>
                  <a:pt x="1746725" y="397974"/>
                </a:cubicBezTo>
                <a:cubicBezTo>
                  <a:pt x="1746023" y="393598"/>
                  <a:pt x="1744744" y="389987"/>
                  <a:pt x="1742886" y="387139"/>
                </a:cubicBezTo>
                <a:cubicBezTo>
                  <a:pt x="1741029" y="384291"/>
                  <a:pt x="1738449" y="382165"/>
                  <a:pt x="1735147" y="380762"/>
                </a:cubicBezTo>
                <a:cubicBezTo>
                  <a:pt x="1731845" y="379359"/>
                  <a:pt x="1727552" y="378657"/>
                  <a:pt x="1722269" y="378657"/>
                </a:cubicBezTo>
                <a:close/>
                <a:moveTo>
                  <a:pt x="1522244" y="378657"/>
                </a:moveTo>
                <a:cubicBezTo>
                  <a:pt x="1517044" y="378657"/>
                  <a:pt x="1512792" y="379359"/>
                  <a:pt x="1509490" y="380762"/>
                </a:cubicBezTo>
                <a:cubicBezTo>
                  <a:pt x="1506188" y="382165"/>
                  <a:pt x="1503609" y="384291"/>
                  <a:pt x="1501751" y="387139"/>
                </a:cubicBezTo>
                <a:cubicBezTo>
                  <a:pt x="1499894" y="389987"/>
                  <a:pt x="1498614" y="393598"/>
                  <a:pt x="1497913" y="397974"/>
                </a:cubicBezTo>
                <a:cubicBezTo>
                  <a:pt x="1497211" y="402349"/>
                  <a:pt x="1496860" y="407508"/>
                  <a:pt x="1496860" y="413452"/>
                </a:cubicBezTo>
                <a:cubicBezTo>
                  <a:pt x="1496860" y="419560"/>
                  <a:pt x="1497211" y="424802"/>
                  <a:pt x="1497913" y="429178"/>
                </a:cubicBezTo>
                <a:cubicBezTo>
                  <a:pt x="1498614" y="433553"/>
                  <a:pt x="1499894" y="437144"/>
                  <a:pt x="1501751" y="439950"/>
                </a:cubicBezTo>
                <a:cubicBezTo>
                  <a:pt x="1503609" y="442757"/>
                  <a:pt x="1506188" y="444821"/>
                  <a:pt x="1509490" y="446142"/>
                </a:cubicBezTo>
                <a:cubicBezTo>
                  <a:pt x="1512792" y="447462"/>
                  <a:pt x="1517044" y="448123"/>
                  <a:pt x="1522244" y="448123"/>
                </a:cubicBezTo>
                <a:cubicBezTo>
                  <a:pt x="1527528" y="448123"/>
                  <a:pt x="1531820" y="447462"/>
                  <a:pt x="1535122" y="446142"/>
                </a:cubicBezTo>
                <a:cubicBezTo>
                  <a:pt x="1538424" y="444821"/>
                  <a:pt x="1541004" y="442757"/>
                  <a:pt x="1542861" y="439950"/>
                </a:cubicBezTo>
                <a:cubicBezTo>
                  <a:pt x="1544719" y="437144"/>
                  <a:pt x="1545998" y="433553"/>
                  <a:pt x="1546700" y="429178"/>
                </a:cubicBezTo>
                <a:cubicBezTo>
                  <a:pt x="1547401" y="424802"/>
                  <a:pt x="1547752" y="419560"/>
                  <a:pt x="1547752" y="413452"/>
                </a:cubicBezTo>
                <a:cubicBezTo>
                  <a:pt x="1547752" y="407508"/>
                  <a:pt x="1547401" y="402349"/>
                  <a:pt x="1546700" y="397974"/>
                </a:cubicBezTo>
                <a:cubicBezTo>
                  <a:pt x="1545998" y="393598"/>
                  <a:pt x="1544719" y="389987"/>
                  <a:pt x="1542861" y="387139"/>
                </a:cubicBezTo>
                <a:cubicBezTo>
                  <a:pt x="1541004" y="384291"/>
                  <a:pt x="1538424" y="382165"/>
                  <a:pt x="1535122" y="380762"/>
                </a:cubicBezTo>
                <a:cubicBezTo>
                  <a:pt x="1531820" y="379359"/>
                  <a:pt x="1527528" y="378657"/>
                  <a:pt x="1522244" y="378657"/>
                </a:cubicBezTo>
                <a:close/>
                <a:moveTo>
                  <a:pt x="1093619" y="378657"/>
                </a:moveTo>
                <a:cubicBezTo>
                  <a:pt x="1088419" y="378657"/>
                  <a:pt x="1084167" y="379359"/>
                  <a:pt x="1080865" y="380762"/>
                </a:cubicBezTo>
                <a:cubicBezTo>
                  <a:pt x="1077563" y="382165"/>
                  <a:pt x="1074984" y="384291"/>
                  <a:pt x="1073126" y="387139"/>
                </a:cubicBezTo>
                <a:cubicBezTo>
                  <a:pt x="1071269" y="389987"/>
                  <a:pt x="1069989" y="393598"/>
                  <a:pt x="1069288" y="397974"/>
                </a:cubicBezTo>
                <a:cubicBezTo>
                  <a:pt x="1068586" y="402349"/>
                  <a:pt x="1068235" y="407508"/>
                  <a:pt x="1068235" y="413452"/>
                </a:cubicBezTo>
                <a:cubicBezTo>
                  <a:pt x="1068235" y="419560"/>
                  <a:pt x="1068586" y="424802"/>
                  <a:pt x="1069288" y="429178"/>
                </a:cubicBezTo>
                <a:cubicBezTo>
                  <a:pt x="1069989" y="433553"/>
                  <a:pt x="1071269" y="437144"/>
                  <a:pt x="1073126" y="439950"/>
                </a:cubicBezTo>
                <a:cubicBezTo>
                  <a:pt x="1074984" y="442757"/>
                  <a:pt x="1077563" y="444821"/>
                  <a:pt x="1080865" y="446142"/>
                </a:cubicBezTo>
                <a:cubicBezTo>
                  <a:pt x="1084167" y="447462"/>
                  <a:pt x="1088419" y="448123"/>
                  <a:pt x="1093619" y="448123"/>
                </a:cubicBezTo>
                <a:cubicBezTo>
                  <a:pt x="1098902" y="448123"/>
                  <a:pt x="1103195" y="447462"/>
                  <a:pt x="1106497" y="446142"/>
                </a:cubicBezTo>
                <a:cubicBezTo>
                  <a:pt x="1109799" y="444821"/>
                  <a:pt x="1112379" y="442757"/>
                  <a:pt x="1114236" y="439950"/>
                </a:cubicBezTo>
                <a:cubicBezTo>
                  <a:pt x="1116094" y="437144"/>
                  <a:pt x="1117373" y="433553"/>
                  <a:pt x="1118075" y="429178"/>
                </a:cubicBezTo>
                <a:cubicBezTo>
                  <a:pt x="1118776" y="424802"/>
                  <a:pt x="1119127" y="419560"/>
                  <a:pt x="1119127" y="413452"/>
                </a:cubicBezTo>
                <a:cubicBezTo>
                  <a:pt x="1119127" y="407508"/>
                  <a:pt x="1118776" y="402349"/>
                  <a:pt x="1118075" y="397974"/>
                </a:cubicBezTo>
                <a:cubicBezTo>
                  <a:pt x="1117373" y="393598"/>
                  <a:pt x="1116094" y="389987"/>
                  <a:pt x="1114236" y="387139"/>
                </a:cubicBezTo>
                <a:cubicBezTo>
                  <a:pt x="1112379" y="384291"/>
                  <a:pt x="1109799" y="382165"/>
                  <a:pt x="1106497" y="380762"/>
                </a:cubicBezTo>
                <a:cubicBezTo>
                  <a:pt x="1103195" y="379359"/>
                  <a:pt x="1098902" y="378657"/>
                  <a:pt x="1093619" y="378657"/>
                </a:cubicBezTo>
                <a:close/>
                <a:moveTo>
                  <a:pt x="2125872" y="370484"/>
                </a:moveTo>
                <a:lnTo>
                  <a:pt x="2173668" y="370484"/>
                </a:lnTo>
                <a:lnTo>
                  <a:pt x="2173668" y="380390"/>
                </a:lnTo>
                <a:lnTo>
                  <a:pt x="2137016" y="380390"/>
                </a:lnTo>
                <a:lnTo>
                  <a:pt x="2137016" y="407013"/>
                </a:lnTo>
                <a:lnTo>
                  <a:pt x="2171192" y="407013"/>
                </a:lnTo>
                <a:lnTo>
                  <a:pt x="2171192" y="416424"/>
                </a:lnTo>
                <a:lnTo>
                  <a:pt x="2137016" y="416424"/>
                </a:lnTo>
                <a:lnTo>
                  <a:pt x="2137016" y="446389"/>
                </a:lnTo>
                <a:lnTo>
                  <a:pt x="2176764" y="446389"/>
                </a:lnTo>
                <a:lnTo>
                  <a:pt x="2176764" y="456419"/>
                </a:lnTo>
                <a:lnTo>
                  <a:pt x="2125872" y="456419"/>
                </a:lnTo>
                <a:close/>
                <a:moveTo>
                  <a:pt x="2030622" y="370484"/>
                </a:moveTo>
                <a:lnTo>
                  <a:pt x="2052415" y="370484"/>
                </a:lnTo>
                <a:cubicBezTo>
                  <a:pt x="2058441" y="370484"/>
                  <a:pt x="2063539" y="370918"/>
                  <a:pt x="2067708" y="371785"/>
                </a:cubicBezTo>
                <a:cubicBezTo>
                  <a:pt x="2071876" y="372651"/>
                  <a:pt x="2075261" y="374075"/>
                  <a:pt x="2077861" y="376057"/>
                </a:cubicBezTo>
                <a:cubicBezTo>
                  <a:pt x="2080462" y="378038"/>
                  <a:pt x="2082340" y="380659"/>
                  <a:pt x="2083495" y="383920"/>
                </a:cubicBezTo>
                <a:cubicBezTo>
                  <a:pt x="2084651" y="387180"/>
                  <a:pt x="2085229" y="391163"/>
                  <a:pt x="2085229" y="395869"/>
                </a:cubicBezTo>
                <a:cubicBezTo>
                  <a:pt x="2085229" y="403298"/>
                  <a:pt x="2083784" y="408932"/>
                  <a:pt x="2080895" y="412771"/>
                </a:cubicBezTo>
                <a:cubicBezTo>
                  <a:pt x="2078006" y="416609"/>
                  <a:pt x="2073589" y="419189"/>
                  <a:pt x="2067646" y="420510"/>
                </a:cubicBezTo>
                <a:lnTo>
                  <a:pt x="2093401" y="456419"/>
                </a:lnTo>
                <a:lnTo>
                  <a:pt x="2080276" y="456419"/>
                </a:lnTo>
                <a:lnTo>
                  <a:pt x="2056625" y="421748"/>
                </a:lnTo>
                <a:cubicBezTo>
                  <a:pt x="2055965" y="421831"/>
                  <a:pt x="2055284" y="421872"/>
                  <a:pt x="2054582" y="421872"/>
                </a:cubicBezTo>
                <a:cubicBezTo>
                  <a:pt x="2053881" y="421872"/>
                  <a:pt x="2053158" y="421872"/>
                  <a:pt x="2052415" y="421872"/>
                </a:cubicBezTo>
                <a:lnTo>
                  <a:pt x="2041766" y="421872"/>
                </a:lnTo>
                <a:lnTo>
                  <a:pt x="2041766" y="456419"/>
                </a:lnTo>
                <a:lnTo>
                  <a:pt x="2030622" y="456419"/>
                </a:lnTo>
                <a:close/>
                <a:moveTo>
                  <a:pt x="1954422" y="370484"/>
                </a:moveTo>
                <a:lnTo>
                  <a:pt x="2002218" y="370484"/>
                </a:lnTo>
                <a:lnTo>
                  <a:pt x="2002218" y="380390"/>
                </a:lnTo>
                <a:lnTo>
                  <a:pt x="1965566" y="380390"/>
                </a:lnTo>
                <a:lnTo>
                  <a:pt x="1965566" y="407013"/>
                </a:lnTo>
                <a:lnTo>
                  <a:pt x="1999742" y="407013"/>
                </a:lnTo>
                <a:lnTo>
                  <a:pt x="1999742" y="416424"/>
                </a:lnTo>
                <a:lnTo>
                  <a:pt x="1965566" y="416424"/>
                </a:lnTo>
                <a:lnTo>
                  <a:pt x="1965566" y="446389"/>
                </a:lnTo>
                <a:lnTo>
                  <a:pt x="2005314" y="446389"/>
                </a:lnTo>
                <a:lnTo>
                  <a:pt x="2005314" y="456419"/>
                </a:lnTo>
                <a:lnTo>
                  <a:pt x="1954422" y="456419"/>
                </a:lnTo>
                <a:close/>
                <a:moveTo>
                  <a:pt x="1859172" y="370484"/>
                </a:moveTo>
                <a:lnTo>
                  <a:pt x="1870316" y="370484"/>
                </a:lnTo>
                <a:lnTo>
                  <a:pt x="1870316" y="405527"/>
                </a:lnTo>
                <a:lnTo>
                  <a:pt x="1912788" y="405527"/>
                </a:lnTo>
                <a:lnTo>
                  <a:pt x="1912788" y="370484"/>
                </a:lnTo>
                <a:lnTo>
                  <a:pt x="1924056" y="370484"/>
                </a:lnTo>
                <a:lnTo>
                  <a:pt x="1924056" y="456419"/>
                </a:lnTo>
                <a:lnTo>
                  <a:pt x="1912788" y="456419"/>
                </a:lnTo>
                <a:lnTo>
                  <a:pt x="1912788" y="414814"/>
                </a:lnTo>
                <a:lnTo>
                  <a:pt x="1870316" y="414814"/>
                </a:lnTo>
                <a:lnTo>
                  <a:pt x="1870316" y="456419"/>
                </a:lnTo>
                <a:lnTo>
                  <a:pt x="1859172" y="456419"/>
                </a:lnTo>
                <a:close/>
                <a:moveTo>
                  <a:pt x="1411497" y="370484"/>
                </a:moveTo>
                <a:lnTo>
                  <a:pt x="1422641" y="370484"/>
                </a:lnTo>
                <a:lnTo>
                  <a:pt x="1422641" y="446389"/>
                </a:lnTo>
                <a:lnTo>
                  <a:pt x="1459913" y="446389"/>
                </a:lnTo>
                <a:lnTo>
                  <a:pt x="1459913" y="456419"/>
                </a:lnTo>
                <a:lnTo>
                  <a:pt x="1411497" y="456419"/>
                </a:lnTo>
                <a:close/>
                <a:moveTo>
                  <a:pt x="1259097" y="370484"/>
                </a:moveTo>
                <a:lnTo>
                  <a:pt x="1280890" y="370484"/>
                </a:lnTo>
                <a:cubicBezTo>
                  <a:pt x="1286916" y="370484"/>
                  <a:pt x="1292014" y="370918"/>
                  <a:pt x="1296183" y="371785"/>
                </a:cubicBezTo>
                <a:cubicBezTo>
                  <a:pt x="1300351" y="372651"/>
                  <a:pt x="1303736" y="374075"/>
                  <a:pt x="1306336" y="376057"/>
                </a:cubicBezTo>
                <a:cubicBezTo>
                  <a:pt x="1308937" y="378038"/>
                  <a:pt x="1310815" y="380659"/>
                  <a:pt x="1311970" y="383920"/>
                </a:cubicBezTo>
                <a:cubicBezTo>
                  <a:pt x="1313126" y="387180"/>
                  <a:pt x="1313704" y="391163"/>
                  <a:pt x="1313704" y="395869"/>
                </a:cubicBezTo>
                <a:cubicBezTo>
                  <a:pt x="1313704" y="403298"/>
                  <a:pt x="1312259" y="408932"/>
                  <a:pt x="1309370" y="412771"/>
                </a:cubicBezTo>
                <a:cubicBezTo>
                  <a:pt x="1306481" y="416609"/>
                  <a:pt x="1302064" y="419189"/>
                  <a:pt x="1296121" y="420510"/>
                </a:cubicBezTo>
                <a:lnTo>
                  <a:pt x="1321876" y="456419"/>
                </a:lnTo>
                <a:lnTo>
                  <a:pt x="1308751" y="456419"/>
                </a:lnTo>
                <a:lnTo>
                  <a:pt x="1285100" y="421748"/>
                </a:lnTo>
                <a:cubicBezTo>
                  <a:pt x="1284440" y="421831"/>
                  <a:pt x="1283759" y="421872"/>
                  <a:pt x="1283057" y="421872"/>
                </a:cubicBezTo>
                <a:cubicBezTo>
                  <a:pt x="1282356" y="421872"/>
                  <a:pt x="1281633" y="421872"/>
                  <a:pt x="1280890" y="421872"/>
                </a:cubicBezTo>
                <a:lnTo>
                  <a:pt x="1270241" y="421872"/>
                </a:lnTo>
                <a:lnTo>
                  <a:pt x="1270241" y="456419"/>
                </a:lnTo>
                <a:lnTo>
                  <a:pt x="1259097" y="456419"/>
                </a:lnTo>
                <a:close/>
                <a:moveTo>
                  <a:pt x="1163476" y="370484"/>
                </a:moveTo>
                <a:lnTo>
                  <a:pt x="1174496" y="370484"/>
                </a:lnTo>
                <a:lnTo>
                  <a:pt x="1174496" y="426206"/>
                </a:lnTo>
                <a:cubicBezTo>
                  <a:pt x="1174496" y="430333"/>
                  <a:pt x="1174868" y="433780"/>
                  <a:pt x="1175610" y="436545"/>
                </a:cubicBezTo>
                <a:cubicBezTo>
                  <a:pt x="1176353" y="439311"/>
                  <a:pt x="1177571" y="441519"/>
                  <a:pt x="1179263" y="443170"/>
                </a:cubicBezTo>
                <a:cubicBezTo>
                  <a:pt x="1180956" y="444821"/>
                  <a:pt x="1183164" y="446018"/>
                  <a:pt x="1185888" y="446761"/>
                </a:cubicBezTo>
                <a:cubicBezTo>
                  <a:pt x="1188612" y="447504"/>
                  <a:pt x="1191955" y="447875"/>
                  <a:pt x="1195918" y="447875"/>
                </a:cubicBezTo>
                <a:cubicBezTo>
                  <a:pt x="1200045" y="447875"/>
                  <a:pt x="1203492" y="447504"/>
                  <a:pt x="1206257" y="446761"/>
                </a:cubicBezTo>
                <a:cubicBezTo>
                  <a:pt x="1209023" y="446018"/>
                  <a:pt x="1211231" y="444821"/>
                  <a:pt x="1212882" y="443170"/>
                </a:cubicBezTo>
                <a:cubicBezTo>
                  <a:pt x="1214533" y="441519"/>
                  <a:pt x="1215688" y="439311"/>
                  <a:pt x="1216349" y="436545"/>
                </a:cubicBezTo>
                <a:cubicBezTo>
                  <a:pt x="1217009" y="433780"/>
                  <a:pt x="1217339" y="430333"/>
                  <a:pt x="1217339" y="426206"/>
                </a:cubicBezTo>
                <a:lnTo>
                  <a:pt x="1217339" y="370484"/>
                </a:lnTo>
                <a:lnTo>
                  <a:pt x="1228360" y="370484"/>
                </a:lnTo>
                <a:lnTo>
                  <a:pt x="1228360" y="428682"/>
                </a:lnTo>
                <a:cubicBezTo>
                  <a:pt x="1228360" y="438836"/>
                  <a:pt x="1225636" y="446203"/>
                  <a:pt x="1220187" y="450785"/>
                </a:cubicBezTo>
                <a:cubicBezTo>
                  <a:pt x="1214739" y="455367"/>
                  <a:pt x="1206608" y="457657"/>
                  <a:pt x="1195794" y="457657"/>
                </a:cubicBezTo>
                <a:cubicBezTo>
                  <a:pt x="1184980" y="457657"/>
                  <a:pt x="1176890" y="455449"/>
                  <a:pt x="1171524" y="451033"/>
                </a:cubicBezTo>
                <a:cubicBezTo>
                  <a:pt x="1166159" y="446616"/>
                  <a:pt x="1163476" y="439166"/>
                  <a:pt x="1163476" y="428682"/>
                </a:cubicBezTo>
                <a:close/>
                <a:moveTo>
                  <a:pt x="962698" y="370484"/>
                </a:moveTo>
                <a:lnTo>
                  <a:pt x="975576" y="370484"/>
                </a:lnTo>
                <a:lnTo>
                  <a:pt x="998731" y="409366"/>
                </a:lnTo>
                <a:lnTo>
                  <a:pt x="999474" y="409366"/>
                </a:lnTo>
                <a:lnTo>
                  <a:pt x="1022506" y="370484"/>
                </a:lnTo>
                <a:lnTo>
                  <a:pt x="1034764" y="370484"/>
                </a:lnTo>
                <a:lnTo>
                  <a:pt x="1004180" y="419395"/>
                </a:lnTo>
                <a:lnTo>
                  <a:pt x="1004180" y="456419"/>
                </a:lnTo>
                <a:lnTo>
                  <a:pt x="993035" y="456419"/>
                </a:lnTo>
                <a:lnTo>
                  <a:pt x="993035" y="419519"/>
                </a:lnTo>
                <a:close/>
                <a:moveTo>
                  <a:pt x="811422" y="370484"/>
                </a:moveTo>
                <a:lnTo>
                  <a:pt x="836187" y="370484"/>
                </a:lnTo>
                <a:cubicBezTo>
                  <a:pt x="842378" y="370484"/>
                  <a:pt x="848012" y="371042"/>
                  <a:pt x="853089" y="372156"/>
                </a:cubicBezTo>
                <a:cubicBezTo>
                  <a:pt x="858166" y="373271"/>
                  <a:pt x="862521" y="375396"/>
                  <a:pt x="866153" y="378533"/>
                </a:cubicBezTo>
                <a:cubicBezTo>
                  <a:pt x="869785" y="381670"/>
                  <a:pt x="872612" y="386045"/>
                  <a:pt x="874635" y="391659"/>
                </a:cubicBezTo>
                <a:cubicBezTo>
                  <a:pt x="876657" y="397272"/>
                  <a:pt x="877669" y="404536"/>
                  <a:pt x="877669" y="413452"/>
                </a:cubicBezTo>
                <a:cubicBezTo>
                  <a:pt x="877669" y="421789"/>
                  <a:pt x="876657" y="428703"/>
                  <a:pt x="874635" y="434192"/>
                </a:cubicBezTo>
                <a:cubicBezTo>
                  <a:pt x="872612" y="439682"/>
                  <a:pt x="869785" y="444078"/>
                  <a:pt x="866153" y="447380"/>
                </a:cubicBezTo>
                <a:cubicBezTo>
                  <a:pt x="862521" y="450682"/>
                  <a:pt x="858166" y="453014"/>
                  <a:pt x="853089" y="454376"/>
                </a:cubicBezTo>
                <a:cubicBezTo>
                  <a:pt x="848012" y="455738"/>
                  <a:pt x="842378" y="456419"/>
                  <a:pt x="836187" y="456419"/>
                </a:cubicBezTo>
                <a:lnTo>
                  <a:pt x="811422" y="456419"/>
                </a:lnTo>
                <a:close/>
                <a:moveTo>
                  <a:pt x="716172" y="370484"/>
                </a:moveTo>
                <a:lnTo>
                  <a:pt x="740937" y="370484"/>
                </a:lnTo>
                <a:cubicBezTo>
                  <a:pt x="747128" y="370484"/>
                  <a:pt x="752762" y="371042"/>
                  <a:pt x="757839" y="372156"/>
                </a:cubicBezTo>
                <a:cubicBezTo>
                  <a:pt x="762916" y="373271"/>
                  <a:pt x="767271" y="375396"/>
                  <a:pt x="770903" y="378533"/>
                </a:cubicBezTo>
                <a:cubicBezTo>
                  <a:pt x="774535" y="381670"/>
                  <a:pt x="777362" y="386045"/>
                  <a:pt x="779385" y="391659"/>
                </a:cubicBezTo>
                <a:cubicBezTo>
                  <a:pt x="781407" y="397272"/>
                  <a:pt x="782419" y="404536"/>
                  <a:pt x="782419" y="413452"/>
                </a:cubicBezTo>
                <a:cubicBezTo>
                  <a:pt x="782419" y="421789"/>
                  <a:pt x="781407" y="428703"/>
                  <a:pt x="779385" y="434192"/>
                </a:cubicBezTo>
                <a:cubicBezTo>
                  <a:pt x="777362" y="439682"/>
                  <a:pt x="774535" y="444078"/>
                  <a:pt x="770903" y="447380"/>
                </a:cubicBezTo>
                <a:cubicBezTo>
                  <a:pt x="767271" y="450682"/>
                  <a:pt x="762916" y="453014"/>
                  <a:pt x="757839" y="454376"/>
                </a:cubicBezTo>
                <a:cubicBezTo>
                  <a:pt x="752762" y="455738"/>
                  <a:pt x="747128" y="456419"/>
                  <a:pt x="740937" y="456419"/>
                </a:cubicBezTo>
                <a:lnTo>
                  <a:pt x="716172" y="456419"/>
                </a:lnTo>
                <a:close/>
                <a:moveTo>
                  <a:pt x="643458" y="370484"/>
                </a:moveTo>
                <a:lnTo>
                  <a:pt x="658317" y="370484"/>
                </a:lnTo>
                <a:lnTo>
                  <a:pt x="690759" y="456419"/>
                </a:lnTo>
                <a:lnTo>
                  <a:pt x="678996" y="456419"/>
                </a:lnTo>
                <a:lnTo>
                  <a:pt x="669709" y="430787"/>
                </a:lnTo>
                <a:lnTo>
                  <a:pt x="631695" y="430787"/>
                </a:lnTo>
                <a:lnTo>
                  <a:pt x="622284" y="456419"/>
                </a:lnTo>
                <a:lnTo>
                  <a:pt x="610892" y="456419"/>
                </a:lnTo>
                <a:close/>
                <a:moveTo>
                  <a:pt x="1722269" y="369246"/>
                </a:moveTo>
                <a:cubicBezTo>
                  <a:pt x="1728378" y="369246"/>
                  <a:pt x="1733744" y="369927"/>
                  <a:pt x="1738367" y="371289"/>
                </a:cubicBezTo>
                <a:cubicBezTo>
                  <a:pt x="1742989" y="372651"/>
                  <a:pt x="1746848" y="375025"/>
                  <a:pt x="1749944" y="378409"/>
                </a:cubicBezTo>
                <a:cubicBezTo>
                  <a:pt x="1753040" y="381794"/>
                  <a:pt x="1755372" y="386313"/>
                  <a:pt x="1756940" y="391968"/>
                </a:cubicBezTo>
                <a:cubicBezTo>
                  <a:pt x="1758509" y="397623"/>
                  <a:pt x="1759293" y="404784"/>
                  <a:pt x="1759293" y="413452"/>
                </a:cubicBezTo>
                <a:cubicBezTo>
                  <a:pt x="1759293" y="422120"/>
                  <a:pt x="1758509" y="429301"/>
                  <a:pt x="1756940" y="434997"/>
                </a:cubicBezTo>
                <a:cubicBezTo>
                  <a:pt x="1755372" y="440693"/>
                  <a:pt x="1753040" y="445213"/>
                  <a:pt x="1749944" y="448556"/>
                </a:cubicBezTo>
                <a:cubicBezTo>
                  <a:pt x="1746848" y="451899"/>
                  <a:pt x="1742989" y="454252"/>
                  <a:pt x="1738367" y="455614"/>
                </a:cubicBezTo>
                <a:cubicBezTo>
                  <a:pt x="1733744" y="456976"/>
                  <a:pt x="1728378" y="457657"/>
                  <a:pt x="1722269" y="457657"/>
                </a:cubicBezTo>
                <a:cubicBezTo>
                  <a:pt x="1716161" y="457657"/>
                  <a:pt x="1710815" y="456976"/>
                  <a:pt x="1706234" y="455614"/>
                </a:cubicBezTo>
                <a:cubicBezTo>
                  <a:pt x="1701652" y="454252"/>
                  <a:pt x="1697793" y="451899"/>
                  <a:pt x="1694656" y="448556"/>
                </a:cubicBezTo>
                <a:cubicBezTo>
                  <a:pt x="1691519" y="445213"/>
                  <a:pt x="1689167" y="440693"/>
                  <a:pt x="1687598" y="434997"/>
                </a:cubicBezTo>
                <a:cubicBezTo>
                  <a:pt x="1686030" y="429301"/>
                  <a:pt x="1685246" y="422120"/>
                  <a:pt x="1685246" y="413452"/>
                </a:cubicBezTo>
                <a:cubicBezTo>
                  <a:pt x="1685246" y="404784"/>
                  <a:pt x="1686030" y="397623"/>
                  <a:pt x="1687598" y="391968"/>
                </a:cubicBezTo>
                <a:cubicBezTo>
                  <a:pt x="1689167" y="386313"/>
                  <a:pt x="1691519" y="381794"/>
                  <a:pt x="1694656" y="378409"/>
                </a:cubicBezTo>
                <a:cubicBezTo>
                  <a:pt x="1697793" y="375025"/>
                  <a:pt x="1701652" y="372651"/>
                  <a:pt x="1706234" y="371289"/>
                </a:cubicBezTo>
                <a:cubicBezTo>
                  <a:pt x="1710815" y="369927"/>
                  <a:pt x="1716161" y="369246"/>
                  <a:pt x="1722269" y="369246"/>
                </a:cubicBezTo>
                <a:close/>
                <a:moveTo>
                  <a:pt x="1631477" y="369246"/>
                </a:moveTo>
                <a:cubicBezTo>
                  <a:pt x="1633458" y="369246"/>
                  <a:pt x="1635501" y="369329"/>
                  <a:pt x="1637606" y="369494"/>
                </a:cubicBezTo>
                <a:cubicBezTo>
                  <a:pt x="1639711" y="369659"/>
                  <a:pt x="1641754" y="369886"/>
                  <a:pt x="1643736" y="370175"/>
                </a:cubicBezTo>
                <a:cubicBezTo>
                  <a:pt x="1645717" y="370464"/>
                  <a:pt x="1647595" y="370815"/>
                  <a:pt x="1649370" y="371227"/>
                </a:cubicBezTo>
                <a:cubicBezTo>
                  <a:pt x="1651145" y="371640"/>
                  <a:pt x="1652651" y="372094"/>
                  <a:pt x="1653889" y="372590"/>
                </a:cubicBezTo>
                <a:lnTo>
                  <a:pt x="1653889" y="382496"/>
                </a:lnTo>
                <a:cubicBezTo>
                  <a:pt x="1651000" y="381340"/>
                  <a:pt x="1647719" y="380473"/>
                  <a:pt x="1644045" y="379895"/>
                </a:cubicBezTo>
                <a:cubicBezTo>
                  <a:pt x="1640372" y="379317"/>
                  <a:pt x="1636347" y="379028"/>
                  <a:pt x="1631972" y="379028"/>
                </a:cubicBezTo>
                <a:cubicBezTo>
                  <a:pt x="1627184" y="379028"/>
                  <a:pt x="1622912" y="379524"/>
                  <a:pt x="1619156" y="380514"/>
                </a:cubicBezTo>
                <a:cubicBezTo>
                  <a:pt x="1615400" y="381505"/>
                  <a:pt x="1612222" y="383280"/>
                  <a:pt x="1609622" y="385839"/>
                </a:cubicBezTo>
                <a:cubicBezTo>
                  <a:pt x="1607022" y="388398"/>
                  <a:pt x="1605040" y="391906"/>
                  <a:pt x="1603678" y="396364"/>
                </a:cubicBezTo>
                <a:cubicBezTo>
                  <a:pt x="1602316" y="400822"/>
                  <a:pt x="1601635" y="406518"/>
                  <a:pt x="1601635" y="413452"/>
                </a:cubicBezTo>
                <a:cubicBezTo>
                  <a:pt x="1601635" y="420799"/>
                  <a:pt x="1602275" y="426722"/>
                  <a:pt x="1603554" y="431221"/>
                </a:cubicBezTo>
                <a:cubicBezTo>
                  <a:pt x="1604834" y="435720"/>
                  <a:pt x="1606753" y="439207"/>
                  <a:pt x="1609312" y="441684"/>
                </a:cubicBezTo>
                <a:cubicBezTo>
                  <a:pt x="1611871" y="444160"/>
                  <a:pt x="1614988" y="445832"/>
                  <a:pt x="1618661" y="446699"/>
                </a:cubicBezTo>
                <a:cubicBezTo>
                  <a:pt x="1622335" y="447566"/>
                  <a:pt x="1626607" y="447999"/>
                  <a:pt x="1631477" y="447999"/>
                </a:cubicBezTo>
                <a:cubicBezTo>
                  <a:pt x="1633458" y="447999"/>
                  <a:pt x="1635790" y="447875"/>
                  <a:pt x="1638473" y="447627"/>
                </a:cubicBezTo>
                <a:cubicBezTo>
                  <a:pt x="1641156" y="447380"/>
                  <a:pt x="1643488" y="446967"/>
                  <a:pt x="1645469" y="446389"/>
                </a:cubicBezTo>
                <a:lnTo>
                  <a:pt x="1645469" y="419767"/>
                </a:lnTo>
                <a:lnTo>
                  <a:pt x="1628258" y="419767"/>
                </a:lnTo>
                <a:lnTo>
                  <a:pt x="1628258" y="410356"/>
                </a:lnTo>
                <a:lnTo>
                  <a:pt x="1656118" y="410356"/>
                </a:lnTo>
                <a:lnTo>
                  <a:pt x="1656118" y="454066"/>
                </a:lnTo>
                <a:cubicBezTo>
                  <a:pt x="1652981" y="455057"/>
                  <a:pt x="1649246" y="455903"/>
                  <a:pt x="1644912" y="456605"/>
                </a:cubicBezTo>
                <a:cubicBezTo>
                  <a:pt x="1640578" y="457306"/>
                  <a:pt x="1635687" y="457657"/>
                  <a:pt x="1630239" y="457657"/>
                </a:cubicBezTo>
                <a:cubicBezTo>
                  <a:pt x="1623965" y="457657"/>
                  <a:pt x="1618352" y="457038"/>
                  <a:pt x="1613398" y="455800"/>
                </a:cubicBezTo>
                <a:cubicBezTo>
                  <a:pt x="1608446" y="454562"/>
                  <a:pt x="1604235" y="452312"/>
                  <a:pt x="1600768" y="449051"/>
                </a:cubicBezTo>
                <a:cubicBezTo>
                  <a:pt x="1597301" y="445791"/>
                  <a:pt x="1594639" y="441292"/>
                  <a:pt x="1592782" y="435555"/>
                </a:cubicBezTo>
                <a:cubicBezTo>
                  <a:pt x="1590924" y="429817"/>
                  <a:pt x="1589996" y="422450"/>
                  <a:pt x="1589996" y="413452"/>
                </a:cubicBezTo>
                <a:cubicBezTo>
                  <a:pt x="1589996" y="405197"/>
                  <a:pt x="1590945" y="398242"/>
                  <a:pt x="1592844" y="392587"/>
                </a:cubicBezTo>
                <a:cubicBezTo>
                  <a:pt x="1594742" y="386933"/>
                  <a:pt x="1597466" y="382372"/>
                  <a:pt x="1601016" y="378905"/>
                </a:cubicBezTo>
                <a:cubicBezTo>
                  <a:pt x="1604566" y="375437"/>
                  <a:pt x="1608920" y="372961"/>
                  <a:pt x="1614080" y="371475"/>
                </a:cubicBezTo>
                <a:cubicBezTo>
                  <a:pt x="1619239" y="369989"/>
                  <a:pt x="1625038" y="369246"/>
                  <a:pt x="1631477" y="369246"/>
                </a:cubicBezTo>
                <a:close/>
                <a:moveTo>
                  <a:pt x="1522244" y="369246"/>
                </a:moveTo>
                <a:cubicBezTo>
                  <a:pt x="1528353" y="369246"/>
                  <a:pt x="1533719" y="369927"/>
                  <a:pt x="1538342" y="371289"/>
                </a:cubicBezTo>
                <a:cubicBezTo>
                  <a:pt x="1542964" y="372651"/>
                  <a:pt x="1546824" y="375025"/>
                  <a:pt x="1549919" y="378409"/>
                </a:cubicBezTo>
                <a:cubicBezTo>
                  <a:pt x="1553015" y="381794"/>
                  <a:pt x="1555347" y="386313"/>
                  <a:pt x="1556915" y="391968"/>
                </a:cubicBezTo>
                <a:cubicBezTo>
                  <a:pt x="1558484" y="397623"/>
                  <a:pt x="1559268" y="404784"/>
                  <a:pt x="1559268" y="413452"/>
                </a:cubicBezTo>
                <a:cubicBezTo>
                  <a:pt x="1559268" y="422120"/>
                  <a:pt x="1558484" y="429301"/>
                  <a:pt x="1556915" y="434997"/>
                </a:cubicBezTo>
                <a:cubicBezTo>
                  <a:pt x="1555347" y="440693"/>
                  <a:pt x="1553015" y="445213"/>
                  <a:pt x="1549919" y="448556"/>
                </a:cubicBezTo>
                <a:cubicBezTo>
                  <a:pt x="1546824" y="451899"/>
                  <a:pt x="1542964" y="454252"/>
                  <a:pt x="1538342" y="455614"/>
                </a:cubicBezTo>
                <a:cubicBezTo>
                  <a:pt x="1533719" y="456976"/>
                  <a:pt x="1528353" y="457657"/>
                  <a:pt x="1522244" y="457657"/>
                </a:cubicBezTo>
                <a:cubicBezTo>
                  <a:pt x="1516136" y="457657"/>
                  <a:pt x="1510791" y="456976"/>
                  <a:pt x="1506209" y="455614"/>
                </a:cubicBezTo>
                <a:cubicBezTo>
                  <a:pt x="1501627" y="454252"/>
                  <a:pt x="1497768" y="451899"/>
                  <a:pt x="1494631" y="448556"/>
                </a:cubicBezTo>
                <a:cubicBezTo>
                  <a:pt x="1491494" y="445213"/>
                  <a:pt x="1489142" y="440693"/>
                  <a:pt x="1487573" y="434997"/>
                </a:cubicBezTo>
                <a:cubicBezTo>
                  <a:pt x="1486005" y="429301"/>
                  <a:pt x="1485221" y="422120"/>
                  <a:pt x="1485221" y="413452"/>
                </a:cubicBezTo>
                <a:cubicBezTo>
                  <a:pt x="1485221" y="404784"/>
                  <a:pt x="1486005" y="397623"/>
                  <a:pt x="1487573" y="391968"/>
                </a:cubicBezTo>
                <a:cubicBezTo>
                  <a:pt x="1489142" y="386313"/>
                  <a:pt x="1491494" y="381794"/>
                  <a:pt x="1494631" y="378409"/>
                </a:cubicBezTo>
                <a:cubicBezTo>
                  <a:pt x="1497768" y="375025"/>
                  <a:pt x="1501627" y="372651"/>
                  <a:pt x="1506209" y="371289"/>
                </a:cubicBezTo>
                <a:cubicBezTo>
                  <a:pt x="1510791" y="369927"/>
                  <a:pt x="1516136" y="369246"/>
                  <a:pt x="1522244" y="369246"/>
                </a:cubicBezTo>
                <a:close/>
                <a:moveTo>
                  <a:pt x="1093619" y="369246"/>
                </a:moveTo>
                <a:cubicBezTo>
                  <a:pt x="1099728" y="369246"/>
                  <a:pt x="1105094" y="369927"/>
                  <a:pt x="1109717" y="371289"/>
                </a:cubicBezTo>
                <a:cubicBezTo>
                  <a:pt x="1114339" y="372651"/>
                  <a:pt x="1118199" y="375025"/>
                  <a:pt x="1121294" y="378409"/>
                </a:cubicBezTo>
                <a:cubicBezTo>
                  <a:pt x="1124390" y="381794"/>
                  <a:pt x="1126722" y="386313"/>
                  <a:pt x="1128290" y="391968"/>
                </a:cubicBezTo>
                <a:cubicBezTo>
                  <a:pt x="1129859" y="397623"/>
                  <a:pt x="1130643" y="404784"/>
                  <a:pt x="1130643" y="413452"/>
                </a:cubicBezTo>
                <a:cubicBezTo>
                  <a:pt x="1130643" y="422120"/>
                  <a:pt x="1129859" y="429301"/>
                  <a:pt x="1128290" y="434997"/>
                </a:cubicBezTo>
                <a:cubicBezTo>
                  <a:pt x="1126722" y="440693"/>
                  <a:pt x="1124390" y="445213"/>
                  <a:pt x="1121294" y="448556"/>
                </a:cubicBezTo>
                <a:cubicBezTo>
                  <a:pt x="1118199" y="451899"/>
                  <a:pt x="1114339" y="454252"/>
                  <a:pt x="1109717" y="455614"/>
                </a:cubicBezTo>
                <a:cubicBezTo>
                  <a:pt x="1105094" y="456976"/>
                  <a:pt x="1099728" y="457657"/>
                  <a:pt x="1093619" y="457657"/>
                </a:cubicBezTo>
                <a:cubicBezTo>
                  <a:pt x="1087511" y="457657"/>
                  <a:pt x="1082165" y="456976"/>
                  <a:pt x="1077584" y="455614"/>
                </a:cubicBezTo>
                <a:cubicBezTo>
                  <a:pt x="1073002" y="454252"/>
                  <a:pt x="1069143" y="451899"/>
                  <a:pt x="1066006" y="448556"/>
                </a:cubicBezTo>
                <a:cubicBezTo>
                  <a:pt x="1062869" y="445213"/>
                  <a:pt x="1060517" y="440693"/>
                  <a:pt x="1058948" y="434997"/>
                </a:cubicBezTo>
                <a:cubicBezTo>
                  <a:pt x="1057380" y="429301"/>
                  <a:pt x="1056596" y="422120"/>
                  <a:pt x="1056596" y="413452"/>
                </a:cubicBezTo>
                <a:cubicBezTo>
                  <a:pt x="1056596" y="404784"/>
                  <a:pt x="1057380" y="397623"/>
                  <a:pt x="1058948" y="391968"/>
                </a:cubicBezTo>
                <a:cubicBezTo>
                  <a:pt x="1060517" y="386313"/>
                  <a:pt x="1062869" y="381794"/>
                  <a:pt x="1066006" y="378409"/>
                </a:cubicBezTo>
                <a:cubicBezTo>
                  <a:pt x="1069143" y="375025"/>
                  <a:pt x="1073002" y="372651"/>
                  <a:pt x="1077584" y="371289"/>
                </a:cubicBezTo>
                <a:cubicBezTo>
                  <a:pt x="1082165" y="369927"/>
                  <a:pt x="1087511" y="369246"/>
                  <a:pt x="1093619" y="369246"/>
                </a:cubicBezTo>
                <a:close/>
                <a:moveTo>
                  <a:pt x="184597" y="178247"/>
                </a:moveTo>
                <a:lnTo>
                  <a:pt x="184597" y="300640"/>
                </a:lnTo>
                <a:lnTo>
                  <a:pt x="245794" y="300641"/>
                </a:lnTo>
                <a:cubicBezTo>
                  <a:pt x="279592" y="300641"/>
                  <a:pt x="306991" y="273242"/>
                  <a:pt x="306991" y="239444"/>
                </a:cubicBezTo>
                <a:cubicBezTo>
                  <a:pt x="306991" y="205646"/>
                  <a:pt x="279592" y="178247"/>
                  <a:pt x="245794" y="178247"/>
                </a:cubicBezTo>
                <a:close/>
                <a:moveTo>
                  <a:pt x="239444" y="83694"/>
                </a:moveTo>
                <a:lnTo>
                  <a:pt x="284145" y="131523"/>
                </a:lnTo>
                <a:lnTo>
                  <a:pt x="349575" y="129312"/>
                </a:lnTo>
                <a:lnTo>
                  <a:pt x="347364" y="194742"/>
                </a:lnTo>
                <a:lnTo>
                  <a:pt x="395193" y="239444"/>
                </a:lnTo>
                <a:lnTo>
                  <a:pt x="347364" y="284145"/>
                </a:lnTo>
                <a:lnTo>
                  <a:pt x="349575" y="349575"/>
                </a:lnTo>
                <a:lnTo>
                  <a:pt x="284145" y="347364"/>
                </a:lnTo>
                <a:lnTo>
                  <a:pt x="239444" y="395193"/>
                </a:lnTo>
                <a:lnTo>
                  <a:pt x="194742" y="347364"/>
                </a:lnTo>
                <a:lnTo>
                  <a:pt x="129312" y="349575"/>
                </a:lnTo>
                <a:lnTo>
                  <a:pt x="131523" y="284145"/>
                </a:lnTo>
                <a:lnTo>
                  <a:pt x="83694" y="239444"/>
                </a:lnTo>
                <a:lnTo>
                  <a:pt x="131523" y="194742"/>
                </a:lnTo>
                <a:lnTo>
                  <a:pt x="129312" y="129312"/>
                </a:lnTo>
                <a:lnTo>
                  <a:pt x="194742" y="131523"/>
                </a:lnTo>
                <a:close/>
                <a:moveTo>
                  <a:pt x="2066246" y="48339"/>
                </a:moveTo>
                <a:cubicBezTo>
                  <a:pt x="2055476" y="48339"/>
                  <a:pt x="2046637" y="49762"/>
                  <a:pt x="2039728" y="52606"/>
                </a:cubicBezTo>
                <a:cubicBezTo>
                  <a:pt x="2032819" y="55451"/>
                  <a:pt x="2027434" y="59922"/>
                  <a:pt x="2023574" y="66018"/>
                </a:cubicBezTo>
                <a:cubicBezTo>
                  <a:pt x="2019713" y="72114"/>
                  <a:pt x="2017071" y="79988"/>
                  <a:pt x="2015649" y="89640"/>
                </a:cubicBezTo>
                <a:cubicBezTo>
                  <a:pt x="2014226" y="99292"/>
                  <a:pt x="2013515" y="110823"/>
                  <a:pt x="2013515" y="124234"/>
                </a:cubicBezTo>
                <a:cubicBezTo>
                  <a:pt x="2013515" y="138052"/>
                  <a:pt x="2014226" y="149736"/>
                  <a:pt x="2015649" y="159286"/>
                </a:cubicBezTo>
                <a:cubicBezTo>
                  <a:pt x="2017071" y="168837"/>
                  <a:pt x="2019713" y="176558"/>
                  <a:pt x="2023574" y="182451"/>
                </a:cubicBezTo>
                <a:cubicBezTo>
                  <a:pt x="2027434" y="188344"/>
                  <a:pt x="2032819" y="192662"/>
                  <a:pt x="2039728" y="195405"/>
                </a:cubicBezTo>
                <a:cubicBezTo>
                  <a:pt x="2046637" y="198148"/>
                  <a:pt x="2055476" y="199520"/>
                  <a:pt x="2066246" y="199520"/>
                </a:cubicBezTo>
                <a:cubicBezTo>
                  <a:pt x="2077015" y="199520"/>
                  <a:pt x="2085804" y="198148"/>
                  <a:pt x="2092611" y="195405"/>
                </a:cubicBezTo>
                <a:cubicBezTo>
                  <a:pt x="2099418" y="192662"/>
                  <a:pt x="2104752" y="188344"/>
                  <a:pt x="2108613" y="182451"/>
                </a:cubicBezTo>
                <a:cubicBezTo>
                  <a:pt x="2112474" y="176558"/>
                  <a:pt x="2115115" y="168837"/>
                  <a:pt x="2116538" y="159286"/>
                </a:cubicBezTo>
                <a:cubicBezTo>
                  <a:pt x="2117960" y="149736"/>
                  <a:pt x="2118671" y="138052"/>
                  <a:pt x="2118671" y="124234"/>
                </a:cubicBezTo>
                <a:cubicBezTo>
                  <a:pt x="2118671" y="110823"/>
                  <a:pt x="2117960" y="99292"/>
                  <a:pt x="2116538" y="89640"/>
                </a:cubicBezTo>
                <a:cubicBezTo>
                  <a:pt x="2115115" y="79988"/>
                  <a:pt x="2112474" y="72114"/>
                  <a:pt x="2108613" y="66018"/>
                </a:cubicBezTo>
                <a:cubicBezTo>
                  <a:pt x="2104752" y="59922"/>
                  <a:pt x="2099418" y="55451"/>
                  <a:pt x="2092611" y="52606"/>
                </a:cubicBezTo>
                <a:cubicBezTo>
                  <a:pt x="2085804" y="49762"/>
                  <a:pt x="2077015" y="48339"/>
                  <a:pt x="2066246" y="48339"/>
                </a:cubicBezTo>
                <a:close/>
                <a:moveTo>
                  <a:pt x="1561421" y="48339"/>
                </a:moveTo>
                <a:cubicBezTo>
                  <a:pt x="1550651" y="48339"/>
                  <a:pt x="1541812" y="49762"/>
                  <a:pt x="1534903" y="52606"/>
                </a:cubicBezTo>
                <a:cubicBezTo>
                  <a:pt x="1527994" y="55451"/>
                  <a:pt x="1522609" y="59922"/>
                  <a:pt x="1518749" y="66018"/>
                </a:cubicBezTo>
                <a:cubicBezTo>
                  <a:pt x="1514888" y="72114"/>
                  <a:pt x="1512246" y="79988"/>
                  <a:pt x="1510824" y="89640"/>
                </a:cubicBezTo>
                <a:cubicBezTo>
                  <a:pt x="1509401" y="99292"/>
                  <a:pt x="1508690" y="110823"/>
                  <a:pt x="1508690" y="124234"/>
                </a:cubicBezTo>
                <a:cubicBezTo>
                  <a:pt x="1508690" y="138052"/>
                  <a:pt x="1509401" y="149736"/>
                  <a:pt x="1510824" y="159286"/>
                </a:cubicBezTo>
                <a:cubicBezTo>
                  <a:pt x="1512246" y="168837"/>
                  <a:pt x="1514888" y="176558"/>
                  <a:pt x="1518749" y="182451"/>
                </a:cubicBezTo>
                <a:cubicBezTo>
                  <a:pt x="1522609" y="188344"/>
                  <a:pt x="1527994" y="192662"/>
                  <a:pt x="1534903" y="195405"/>
                </a:cubicBezTo>
                <a:cubicBezTo>
                  <a:pt x="1541812" y="198148"/>
                  <a:pt x="1550651" y="199520"/>
                  <a:pt x="1561421" y="199520"/>
                </a:cubicBezTo>
                <a:cubicBezTo>
                  <a:pt x="1572190" y="199520"/>
                  <a:pt x="1580979" y="198148"/>
                  <a:pt x="1587786" y="195405"/>
                </a:cubicBezTo>
                <a:cubicBezTo>
                  <a:pt x="1594593" y="192662"/>
                  <a:pt x="1599927" y="188344"/>
                  <a:pt x="1603788" y="182451"/>
                </a:cubicBezTo>
                <a:cubicBezTo>
                  <a:pt x="1607649" y="176558"/>
                  <a:pt x="1610290" y="168837"/>
                  <a:pt x="1611713" y="159286"/>
                </a:cubicBezTo>
                <a:cubicBezTo>
                  <a:pt x="1613135" y="149736"/>
                  <a:pt x="1613846" y="138052"/>
                  <a:pt x="1613846" y="124234"/>
                </a:cubicBezTo>
                <a:cubicBezTo>
                  <a:pt x="1613846" y="110823"/>
                  <a:pt x="1613135" y="99292"/>
                  <a:pt x="1611713" y="89640"/>
                </a:cubicBezTo>
                <a:cubicBezTo>
                  <a:pt x="1610290" y="79988"/>
                  <a:pt x="1607649" y="72114"/>
                  <a:pt x="1603788" y="66018"/>
                </a:cubicBezTo>
                <a:cubicBezTo>
                  <a:pt x="1599927" y="59922"/>
                  <a:pt x="1594593" y="55451"/>
                  <a:pt x="1587786" y="52606"/>
                </a:cubicBezTo>
                <a:cubicBezTo>
                  <a:pt x="1580979" y="49762"/>
                  <a:pt x="1572190" y="48339"/>
                  <a:pt x="1561421" y="48339"/>
                </a:cubicBezTo>
                <a:close/>
                <a:moveTo>
                  <a:pt x="239443" y="26641"/>
                </a:moveTo>
                <a:cubicBezTo>
                  <a:pt x="121915" y="26641"/>
                  <a:pt x="26640" y="121916"/>
                  <a:pt x="26640" y="239444"/>
                </a:cubicBezTo>
                <a:cubicBezTo>
                  <a:pt x="26640" y="356972"/>
                  <a:pt x="121915" y="452247"/>
                  <a:pt x="239443" y="452247"/>
                </a:cubicBezTo>
                <a:cubicBezTo>
                  <a:pt x="356971" y="452247"/>
                  <a:pt x="452246" y="356972"/>
                  <a:pt x="452246" y="239444"/>
                </a:cubicBezTo>
                <a:cubicBezTo>
                  <a:pt x="452246" y="121916"/>
                  <a:pt x="356971" y="26641"/>
                  <a:pt x="239443" y="26641"/>
                </a:cubicBezTo>
                <a:close/>
                <a:moveTo>
                  <a:pt x="1282224" y="18469"/>
                </a:moveTo>
                <a:lnTo>
                  <a:pt x="1322153" y="18469"/>
                </a:lnTo>
                <a:lnTo>
                  <a:pt x="1322153" y="194948"/>
                </a:lnTo>
                <a:lnTo>
                  <a:pt x="1409021" y="194948"/>
                </a:lnTo>
                <a:lnTo>
                  <a:pt x="1409021" y="230000"/>
                </a:lnTo>
                <a:lnTo>
                  <a:pt x="1282224" y="230000"/>
                </a:lnTo>
                <a:close/>
                <a:moveTo>
                  <a:pt x="1082199" y="18469"/>
                </a:moveTo>
                <a:lnTo>
                  <a:pt x="1207472" y="18469"/>
                </a:lnTo>
                <a:lnTo>
                  <a:pt x="1207472" y="53216"/>
                </a:lnTo>
                <a:lnTo>
                  <a:pt x="1122128" y="53216"/>
                </a:lnTo>
                <a:lnTo>
                  <a:pt x="1122128" y="104422"/>
                </a:lnTo>
                <a:lnTo>
                  <a:pt x="1201376" y="104422"/>
                </a:lnTo>
                <a:lnTo>
                  <a:pt x="1201376" y="137646"/>
                </a:lnTo>
                <a:lnTo>
                  <a:pt x="1122128" y="137646"/>
                </a:lnTo>
                <a:lnTo>
                  <a:pt x="1122128" y="194948"/>
                </a:lnTo>
                <a:lnTo>
                  <a:pt x="1212958" y="194948"/>
                </a:lnTo>
                <a:lnTo>
                  <a:pt x="1212958" y="230000"/>
                </a:lnTo>
                <a:lnTo>
                  <a:pt x="1082199" y="230000"/>
                </a:lnTo>
                <a:close/>
                <a:moveTo>
                  <a:pt x="825024" y="18469"/>
                </a:moveTo>
                <a:lnTo>
                  <a:pt x="864953" y="18469"/>
                </a:lnTo>
                <a:lnTo>
                  <a:pt x="864953" y="100155"/>
                </a:lnTo>
                <a:lnTo>
                  <a:pt x="955478" y="100155"/>
                </a:lnTo>
                <a:lnTo>
                  <a:pt x="955478" y="18469"/>
                </a:lnTo>
                <a:lnTo>
                  <a:pt x="995407" y="18469"/>
                </a:lnTo>
                <a:lnTo>
                  <a:pt x="995407" y="230000"/>
                </a:lnTo>
                <a:lnTo>
                  <a:pt x="955478" y="230000"/>
                </a:lnTo>
                <a:lnTo>
                  <a:pt x="955478" y="133378"/>
                </a:lnTo>
                <a:lnTo>
                  <a:pt x="864953" y="133378"/>
                </a:lnTo>
                <a:lnTo>
                  <a:pt x="864953" y="230000"/>
                </a:lnTo>
                <a:lnTo>
                  <a:pt x="825024" y="230000"/>
                </a:lnTo>
                <a:close/>
                <a:moveTo>
                  <a:pt x="615017" y="18469"/>
                </a:moveTo>
                <a:lnTo>
                  <a:pt x="769855" y="18469"/>
                </a:lnTo>
                <a:lnTo>
                  <a:pt x="769855" y="53521"/>
                </a:lnTo>
                <a:lnTo>
                  <a:pt x="712248" y="53521"/>
                </a:lnTo>
                <a:lnTo>
                  <a:pt x="712248" y="230000"/>
                </a:lnTo>
                <a:lnTo>
                  <a:pt x="672319" y="230000"/>
                </a:lnTo>
                <a:lnTo>
                  <a:pt x="672319" y="53521"/>
                </a:lnTo>
                <a:lnTo>
                  <a:pt x="615017" y="53521"/>
                </a:lnTo>
                <a:close/>
                <a:moveTo>
                  <a:pt x="2066246" y="15421"/>
                </a:moveTo>
                <a:cubicBezTo>
                  <a:pt x="2081486" y="15421"/>
                  <a:pt x="2094948" y="17097"/>
                  <a:pt x="2106632" y="20450"/>
                </a:cubicBezTo>
                <a:cubicBezTo>
                  <a:pt x="2118316" y="23803"/>
                  <a:pt x="2128171" y="29594"/>
                  <a:pt x="2136197" y="37824"/>
                </a:cubicBezTo>
                <a:cubicBezTo>
                  <a:pt x="2144224" y="46053"/>
                  <a:pt x="2150269" y="57178"/>
                  <a:pt x="2154333" y="71199"/>
                </a:cubicBezTo>
                <a:cubicBezTo>
                  <a:pt x="2158397" y="85220"/>
                  <a:pt x="2160429" y="102898"/>
                  <a:pt x="2160429" y="124234"/>
                </a:cubicBezTo>
                <a:cubicBezTo>
                  <a:pt x="2160429" y="145774"/>
                  <a:pt x="2158397" y="163554"/>
                  <a:pt x="2154333" y="177574"/>
                </a:cubicBezTo>
                <a:cubicBezTo>
                  <a:pt x="2150269" y="191595"/>
                  <a:pt x="2144224" y="202720"/>
                  <a:pt x="2136197" y="210950"/>
                </a:cubicBezTo>
                <a:cubicBezTo>
                  <a:pt x="2128171" y="219180"/>
                  <a:pt x="2118316" y="224920"/>
                  <a:pt x="2106632" y="228171"/>
                </a:cubicBezTo>
                <a:cubicBezTo>
                  <a:pt x="2094948" y="231422"/>
                  <a:pt x="2081486" y="233048"/>
                  <a:pt x="2066246" y="233048"/>
                </a:cubicBezTo>
                <a:cubicBezTo>
                  <a:pt x="2051006" y="233048"/>
                  <a:pt x="2037493" y="231422"/>
                  <a:pt x="2025707" y="228171"/>
                </a:cubicBezTo>
                <a:cubicBezTo>
                  <a:pt x="2013922" y="224920"/>
                  <a:pt x="2004066" y="219180"/>
                  <a:pt x="1996142" y="210950"/>
                </a:cubicBezTo>
                <a:cubicBezTo>
                  <a:pt x="1988217" y="202720"/>
                  <a:pt x="1982172" y="191595"/>
                  <a:pt x="1978006" y="177574"/>
                </a:cubicBezTo>
                <a:cubicBezTo>
                  <a:pt x="1973840" y="163554"/>
                  <a:pt x="1971758" y="145774"/>
                  <a:pt x="1971758" y="124234"/>
                </a:cubicBezTo>
                <a:cubicBezTo>
                  <a:pt x="1971758" y="102898"/>
                  <a:pt x="1973840" y="85220"/>
                  <a:pt x="1978006" y="71199"/>
                </a:cubicBezTo>
                <a:cubicBezTo>
                  <a:pt x="1982172" y="57178"/>
                  <a:pt x="1988217" y="46053"/>
                  <a:pt x="1996142" y="37824"/>
                </a:cubicBezTo>
                <a:cubicBezTo>
                  <a:pt x="2004066" y="29594"/>
                  <a:pt x="2013922" y="23803"/>
                  <a:pt x="2025707" y="20450"/>
                </a:cubicBezTo>
                <a:cubicBezTo>
                  <a:pt x="2037493" y="17097"/>
                  <a:pt x="2051006" y="15421"/>
                  <a:pt x="2066246" y="15421"/>
                </a:cubicBezTo>
                <a:close/>
                <a:moveTo>
                  <a:pt x="1838179" y="15421"/>
                </a:moveTo>
                <a:cubicBezTo>
                  <a:pt x="1843056" y="15421"/>
                  <a:pt x="1848136" y="15624"/>
                  <a:pt x="1853419" y="16030"/>
                </a:cubicBezTo>
                <a:cubicBezTo>
                  <a:pt x="1858702" y="16437"/>
                  <a:pt x="1863884" y="16945"/>
                  <a:pt x="1868964" y="17554"/>
                </a:cubicBezTo>
                <a:cubicBezTo>
                  <a:pt x="1874044" y="18164"/>
                  <a:pt x="1878768" y="18926"/>
                  <a:pt x="1883137" y="19840"/>
                </a:cubicBezTo>
                <a:cubicBezTo>
                  <a:pt x="1887506" y="20755"/>
                  <a:pt x="1891214" y="21822"/>
                  <a:pt x="1894262" y="23041"/>
                </a:cubicBezTo>
                <a:lnTo>
                  <a:pt x="1894262" y="58398"/>
                </a:lnTo>
                <a:cubicBezTo>
                  <a:pt x="1886541" y="55553"/>
                  <a:pt x="1878159" y="53419"/>
                  <a:pt x="1869116" y="51997"/>
                </a:cubicBezTo>
                <a:cubicBezTo>
                  <a:pt x="1860074" y="50574"/>
                  <a:pt x="1850676" y="49863"/>
                  <a:pt x="1840922" y="49863"/>
                </a:cubicBezTo>
                <a:cubicBezTo>
                  <a:pt x="1830153" y="49863"/>
                  <a:pt x="1820755" y="50981"/>
                  <a:pt x="1812728" y="53216"/>
                </a:cubicBezTo>
                <a:cubicBezTo>
                  <a:pt x="1804702" y="55451"/>
                  <a:pt x="1797996" y="59414"/>
                  <a:pt x="1792611" y="65103"/>
                </a:cubicBezTo>
                <a:cubicBezTo>
                  <a:pt x="1787227" y="70793"/>
                  <a:pt x="1783213" y="78413"/>
                  <a:pt x="1780572" y="87963"/>
                </a:cubicBezTo>
                <a:cubicBezTo>
                  <a:pt x="1777930" y="97514"/>
                  <a:pt x="1776609" y="109604"/>
                  <a:pt x="1776609" y="124234"/>
                </a:cubicBezTo>
                <a:cubicBezTo>
                  <a:pt x="1776609" y="139678"/>
                  <a:pt x="1777829" y="152276"/>
                  <a:pt x="1780267" y="162030"/>
                </a:cubicBezTo>
                <a:cubicBezTo>
                  <a:pt x="1782705" y="171783"/>
                  <a:pt x="1786465" y="179403"/>
                  <a:pt x="1791545" y="184890"/>
                </a:cubicBezTo>
                <a:cubicBezTo>
                  <a:pt x="1796625" y="190376"/>
                  <a:pt x="1803076" y="194135"/>
                  <a:pt x="1810899" y="196167"/>
                </a:cubicBezTo>
                <a:cubicBezTo>
                  <a:pt x="1818723" y="198199"/>
                  <a:pt x="1828121" y="199215"/>
                  <a:pt x="1839093" y="199215"/>
                </a:cubicBezTo>
                <a:cubicBezTo>
                  <a:pt x="1843767" y="199215"/>
                  <a:pt x="1848390" y="199063"/>
                  <a:pt x="1852962" y="198758"/>
                </a:cubicBezTo>
                <a:cubicBezTo>
                  <a:pt x="1857534" y="198453"/>
                  <a:pt x="1861750" y="197793"/>
                  <a:pt x="1865611" y="196777"/>
                </a:cubicBezTo>
                <a:lnTo>
                  <a:pt x="1865611" y="144351"/>
                </a:lnTo>
                <a:lnTo>
                  <a:pt x="1827511" y="144351"/>
                </a:lnTo>
                <a:lnTo>
                  <a:pt x="1827511" y="110823"/>
                </a:lnTo>
                <a:lnTo>
                  <a:pt x="1903101" y="110823"/>
                </a:lnTo>
                <a:lnTo>
                  <a:pt x="1903101" y="223904"/>
                </a:lnTo>
                <a:cubicBezTo>
                  <a:pt x="1895177" y="226342"/>
                  <a:pt x="1885321" y="228476"/>
                  <a:pt x="1873536" y="230305"/>
                </a:cubicBezTo>
                <a:cubicBezTo>
                  <a:pt x="1861750" y="232134"/>
                  <a:pt x="1849253" y="233048"/>
                  <a:pt x="1836045" y="233048"/>
                </a:cubicBezTo>
                <a:cubicBezTo>
                  <a:pt x="1819993" y="233048"/>
                  <a:pt x="1805667" y="231524"/>
                  <a:pt x="1793069" y="228476"/>
                </a:cubicBezTo>
                <a:cubicBezTo>
                  <a:pt x="1780470" y="225428"/>
                  <a:pt x="1769751" y="219891"/>
                  <a:pt x="1760912" y="211864"/>
                </a:cubicBezTo>
                <a:cubicBezTo>
                  <a:pt x="1752073" y="203838"/>
                  <a:pt x="1745317" y="192764"/>
                  <a:pt x="1740643" y="178641"/>
                </a:cubicBezTo>
                <a:cubicBezTo>
                  <a:pt x="1735969" y="164519"/>
                  <a:pt x="1733633" y="146383"/>
                  <a:pt x="1733633" y="124234"/>
                </a:cubicBezTo>
                <a:cubicBezTo>
                  <a:pt x="1733633" y="103914"/>
                  <a:pt x="1736020" y="86795"/>
                  <a:pt x="1740795" y="72876"/>
                </a:cubicBezTo>
                <a:cubicBezTo>
                  <a:pt x="1745571" y="58956"/>
                  <a:pt x="1752479" y="47730"/>
                  <a:pt x="1761522" y="39195"/>
                </a:cubicBezTo>
                <a:cubicBezTo>
                  <a:pt x="1770564" y="30661"/>
                  <a:pt x="1781537" y="24565"/>
                  <a:pt x="1794440" y="20907"/>
                </a:cubicBezTo>
                <a:cubicBezTo>
                  <a:pt x="1807343" y="17250"/>
                  <a:pt x="1821923" y="15421"/>
                  <a:pt x="1838179" y="15421"/>
                </a:cubicBezTo>
                <a:close/>
                <a:moveTo>
                  <a:pt x="1561421" y="15421"/>
                </a:moveTo>
                <a:cubicBezTo>
                  <a:pt x="1576661" y="15421"/>
                  <a:pt x="1590123" y="17097"/>
                  <a:pt x="1601807" y="20450"/>
                </a:cubicBezTo>
                <a:cubicBezTo>
                  <a:pt x="1613491" y="23803"/>
                  <a:pt x="1623346" y="29594"/>
                  <a:pt x="1631372" y="37824"/>
                </a:cubicBezTo>
                <a:cubicBezTo>
                  <a:pt x="1639399" y="46053"/>
                  <a:pt x="1645444" y="57178"/>
                  <a:pt x="1649508" y="71199"/>
                </a:cubicBezTo>
                <a:cubicBezTo>
                  <a:pt x="1653572" y="85220"/>
                  <a:pt x="1655604" y="102898"/>
                  <a:pt x="1655604" y="124234"/>
                </a:cubicBezTo>
                <a:cubicBezTo>
                  <a:pt x="1655604" y="145774"/>
                  <a:pt x="1653572" y="163554"/>
                  <a:pt x="1649508" y="177574"/>
                </a:cubicBezTo>
                <a:cubicBezTo>
                  <a:pt x="1645444" y="191595"/>
                  <a:pt x="1639399" y="202720"/>
                  <a:pt x="1631372" y="210950"/>
                </a:cubicBezTo>
                <a:cubicBezTo>
                  <a:pt x="1623346" y="219180"/>
                  <a:pt x="1613491" y="224920"/>
                  <a:pt x="1601807" y="228171"/>
                </a:cubicBezTo>
                <a:cubicBezTo>
                  <a:pt x="1590123" y="231422"/>
                  <a:pt x="1576661" y="233048"/>
                  <a:pt x="1561421" y="233048"/>
                </a:cubicBezTo>
                <a:cubicBezTo>
                  <a:pt x="1546181" y="233048"/>
                  <a:pt x="1532668" y="231422"/>
                  <a:pt x="1520882" y="228171"/>
                </a:cubicBezTo>
                <a:cubicBezTo>
                  <a:pt x="1509097" y="224920"/>
                  <a:pt x="1499241" y="219180"/>
                  <a:pt x="1491317" y="210950"/>
                </a:cubicBezTo>
                <a:cubicBezTo>
                  <a:pt x="1483392" y="202720"/>
                  <a:pt x="1477347" y="191595"/>
                  <a:pt x="1473181" y="177574"/>
                </a:cubicBezTo>
                <a:cubicBezTo>
                  <a:pt x="1469015" y="163554"/>
                  <a:pt x="1466933" y="145774"/>
                  <a:pt x="1466933" y="124234"/>
                </a:cubicBezTo>
                <a:cubicBezTo>
                  <a:pt x="1466933" y="102898"/>
                  <a:pt x="1469015" y="85220"/>
                  <a:pt x="1473181" y="71199"/>
                </a:cubicBezTo>
                <a:cubicBezTo>
                  <a:pt x="1477347" y="57178"/>
                  <a:pt x="1483392" y="46053"/>
                  <a:pt x="1491317" y="37824"/>
                </a:cubicBezTo>
                <a:cubicBezTo>
                  <a:pt x="1499241" y="29594"/>
                  <a:pt x="1509097" y="23803"/>
                  <a:pt x="1520882" y="20450"/>
                </a:cubicBezTo>
                <a:cubicBezTo>
                  <a:pt x="1532668" y="17097"/>
                  <a:pt x="1546181" y="15421"/>
                  <a:pt x="1561421" y="15421"/>
                </a:cubicBezTo>
                <a:close/>
                <a:moveTo>
                  <a:pt x="239444" y="0"/>
                </a:moveTo>
                <a:cubicBezTo>
                  <a:pt x="371685" y="0"/>
                  <a:pt x="478888" y="107203"/>
                  <a:pt x="478888" y="239444"/>
                </a:cubicBezTo>
                <a:cubicBezTo>
                  <a:pt x="478888" y="371685"/>
                  <a:pt x="371685" y="478888"/>
                  <a:pt x="239444" y="478888"/>
                </a:cubicBezTo>
                <a:cubicBezTo>
                  <a:pt x="107203" y="478888"/>
                  <a:pt x="0" y="371685"/>
                  <a:pt x="0" y="239444"/>
                </a:cubicBezTo>
                <a:cubicBezTo>
                  <a:pt x="0" y="107203"/>
                  <a:pt x="107203" y="0"/>
                  <a:pt x="2394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文 03">
    <p:spTree>
      <p:nvGrpSpPr>
        <p:cNvPr id="1" name=""/>
        <p:cNvGrpSpPr/>
        <p:nvPr/>
      </p:nvGrpSpPr>
      <p:grpSpPr>
        <a:xfrm>
          <a:off x="0" y="0"/>
          <a:ext cx="0" cy="0"/>
          <a:chOff x="0" y="0"/>
          <a:chExt cx="0" cy="0"/>
        </a:xfrm>
      </p:grpSpPr>
      <p:sp>
        <p:nvSpPr>
          <p:cNvPr id="58" name="矩形 57"/>
          <p:cNvSpPr/>
          <p:nvPr userDrawn="1"/>
        </p:nvSpPr>
        <p:spPr>
          <a:xfrm>
            <a:off x="-1" y="6438901"/>
            <a:ext cx="12192001" cy="419100"/>
          </a:xfrm>
          <a:prstGeom prst="rect">
            <a:avLst/>
          </a:prstGeom>
          <a:blipFill>
            <a:blip r:embed="rId2" cstate="screen">
              <a:duotone>
                <a:prstClr val="black"/>
                <a:schemeClr val="accent1">
                  <a:tint val="45000"/>
                  <a:satMod val="400000"/>
                </a:schemeClr>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812800"/>
            <a:ext cx="1151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标题 53"/>
          <p:cNvSpPr>
            <a:spLocks noGrp="1"/>
          </p:cNvSpPr>
          <p:nvPr userDrawn="1">
            <p:ph type="title" hasCustomPrompt="1"/>
          </p:nvPr>
        </p:nvSpPr>
        <p:spPr>
          <a:xfrm>
            <a:off x="942664" y="203792"/>
            <a:ext cx="7282912" cy="523220"/>
          </a:xfrm>
        </p:spPr>
        <p:txBody>
          <a:bodyPr bIns="0" anchor="b" anchorCtr="0">
            <a:normAutofit/>
          </a:bodyPr>
          <a:lstStyle>
            <a:lvl1pPr>
              <a:defRPr lang="zh-CN" altLang="en-US" sz="2800" b="1" kern="1200" spc="100" baseline="0" dirty="0">
                <a:solidFill>
                  <a:schemeClr val="accent1">
                    <a:lumMod val="75000"/>
                  </a:schemeClr>
                </a:solidFill>
                <a:latin typeface="+mj-ea"/>
                <a:ea typeface="+mj-ea"/>
                <a:cs typeface="+mn-cs"/>
              </a:defRPr>
            </a:lvl1pPr>
          </a:lstStyle>
          <a:p>
            <a:r>
              <a:rPr lang="zh-CN" altLang="en-US" dirty="0"/>
              <a:t>单击此处输入标题</a:t>
            </a:r>
            <a:endParaRPr lang="zh-CN" altLang="en-US" dirty="0"/>
          </a:p>
        </p:txBody>
      </p:sp>
      <p:sp>
        <p:nvSpPr>
          <p:cNvPr id="5" name="矩形 4"/>
          <p:cNvSpPr/>
          <p:nvPr userDrawn="1"/>
        </p:nvSpPr>
        <p:spPr>
          <a:xfrm>
            <a:off x="0" y="203792"/>
            <a:ext cx="931785" cy="5688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图片占位符 107"/>
          <p:cNvSpPr>
            <a:spLocks noGrp="1"/>
          </p:cNvSpPr>
          <p:nvPr>
            <p:ph type="pic" sz="quarter" idx="13"/>
          </p:nvPr>
        </p:nvSpPr>
        <p:spPr>
          <a:xfrm>
            <a:off x="673100" y="1342702"/>
            <a:ext cx="10845800" cy="3536950"/>
          </a:xfrm>
          <a:custGeom>
            <a:avLst/>
            <a:gdLst>
              <a:gd name="connsiteX0" fmla="*/ 0 w 10845800"/>
              <a:gd name="connsiteY0" fmla="*/ 0 h 3536950"/>
              <a:gd name="connsiteX1" fmla="*/ 10845800 w 10845800"/>
              <a:gd name="connsiteY1" fmla="*/ 0 h 3536950"/>
              <a:gd name="connsiteX2" fmla="*/ 10845800 w 10845800"/>
              <a:gd name="connsiteY2" fmla="*/ 3536950 h 3536950"/>
              <a:gd name="connsiteX3" fmla="*/ 0 w 10845800"/>
              <a:gd name="connsiteY3" fmla="*/ 3536950 h 3536950"/>
            </a:gdLst>
            <a:ahLst/>
            <a:cxnLst>
              <a:cxn ang="0">
                <a:pos x="connsiteX0" y="connsiteY0"/>
              </a:cxn>
              <a:cxn ang="0">
                <a:pos x="connsiteX1" y="connsiteY1"/>
              </a:cxn>
              <a:cxn ang="0">
                <a:pos x="connsiteX2" y="connsiteY2"/>
              </a:cxn>
              <a:cxn ang="0">
                <a:pos x="connsiteX3" y="connsiteY3"/>
              </a:cxn>
            </a:cxnLst>
            <a:rect l="l" t="t" r="r" b="b"/>
            <a:pathLst>
              <a:path w="10845800" h="3536950">
                <a:moveTo>
                  <a:pt x="0" y="0"/>
                </a:moveTo>
                <a:lnTo>
                  <a:pt x="10845800" y="0"/>
                </a:lnTo>
                <a:lnTo>
                  <a:pt x="10845800" y="3536950"/>
                </a:lnTo>
                <a:lnTo>
                  <a:pt x="0" y="3536950"/>
                </a:lnTo>
                <a:close/>
              </a:path>
            </a:pathLst>
          </a:custGeom>
        </p:spPr>
        <p:txBody>
          <a:bodyPr wrap="square">
            <a:noAutofit/>
          </a:bodyPr>
          <a:lstStyle/>
          <a:p>
            <a:endParaRPr lang="zh-CN" altLang="en-US"/>
          </a:p>
        </p:txBody>
      </p:sp>
      <p:sp>
        <p:nvSpPr>
          <p:cNvPr id="52" name="任意多边形: 形状 51"/>
          <p:cNvSpPr>
            <a:spLocks noChangeAspect="1"/>
          </p:cNvSpPr>
          <p:nvPr userDrawn="1"/>
        </p:nvSpPr>
        <p:spPr>
          <a:xfrm>
            <a:off x="9885895" y="316951"/>
            <a:ext cx="1633005" cy="359261"/>
          </a:xfrm>
          <a:custGeom>
            <a:avLst/>
            <a:gdLst>
              <a:gd name="connsiteX0" fmla="*/ 650145 w 2176764"/>
              <a:gd name="connsiteY0" fmla="*/ 380886 h 478888"/>
              <a:gd name="connsiteX1" fmla="*/ 635410 w 2176764"/>
              <a:gd name="connsiteY1" fmla="*/ 420881 h 478888"/>
              <a:gd name="connsiteX2" fmla="*/ 666118 w 2176764"/>
              <a:gd name="connsiteY2" fmla="*/ 420881 h 478888"/>
              <a:gd name="connsiteX3" fmla="*/ 651631 w 2176764"/>
              <a:gd name="connsiteY3" fmla="*/ 380886 h 478888"/>
              <a:gd name="connsiteX4" fmla="*/ 2041766 w 2176764"/>
              <a:gd name="connsiteY4" fmla="*/ 380143 h 478888"/>
              <a:gd name="connsiteX5" fmla="*/ 2041766 w 2176764"/>
              <a:gd name="connsiteY5" fmla="*/ 412585 h 478888"/>
              <a:gd name="connsiteX6" fmla="*/ 2051425 w 2176764"/>
              <a:gd name="connsiteY6" fmla="*/ 412585 h 478888"/>
              <a:gd name="connsiteX7" fmla="*/ 2061640 w 2176764"/>
              <a:gd name="connsiteY7" fmla="*/ 412028 h 478888"/>
              <a:gd name="connsiteX8" fmla="*/ 2068636 w 2176764"/>
              <a:gd name="connsiteY8" fmla="*/ 409737 h 478888"/>
              <a:gd name="connsiteX9" fmla="*/ 2072661 w 2176764"/>
              <a:gd name="connsiteY9" fmla="*/ 404660 h 478888"/>
              <a:gd name="connsiteX10" fmla="*/ 2073961 w 2176764"/>
              <a:gd name="connsiteY10" fmla="*/ 395869 h 478888"/>
              <a:gd name="connsiteX11" fmla="*/ 2072661 w 2176764"/>
              <a:gd name="connsiteY11" fmla="*/ 387944 h 478888"/>
              <a:gd name="connsiteX12" fmla="*/ 2068636 w 2176764"/>
              <a:gd name="connsiteY12" fmla="*/ 383115 h 478888"/>
              <a:gd name="connsiteX13" fmla="*/ 2061640 w 2176764"/>
              <a:gd name="connsiteY13" fmla="*/ 380762 h 478888"/>
              <a:gd name="connsiteX14" fmla="*/ 2051425 w 2176764"/>
              <a:gd name="connsiteY14" fmla="*/ 380143 h 478888"/>
              <a:gd name="connsiteX15" fmla="*/ 1270241 w 2176764"/>
              <a:gd name="connsiteY15" fmla="*/ 380143 h 478888"/>
              <a:gd name="connsiteX16" fmla="*/ 1270241 w 2176764"/>
              <a:gd name="connsiteY16" fmla="*/ 412585 h 478888"/>
              <a:gd name="connsiteX17" fmla="*/ 1279900 w 2176764"/>
              <a:gd name="connsiteY17" fmla="*/ 412585 h 478888"/>
              <a:gd name="connsiteX18" fmla="*/ 1290115 w 2176764"/>
              <a:gd name="connsiteY18" fmla="*/ 412028 h 478888"/>
              <a:gd name="connsiteX19" fmla="*/ 1297111 w 2176764"/>
              <a:gd name="connsiteY19" fmla="*/ 409737 h 478888"/>
              <a:gd name="connsiteX20" fmla="*/ 1301136 w 2176764"/>
              <a:gd name="connsiteY20" fmla="*/ 404660 h 478888"/>
              <a:gd name="connsiteX21" fmla="*/ 1302436 w 2176764"/>
              <a:gd name="connsiteY21" fmla="*/ 395869 h 478888"/>
              <a:gd name="connsiteX22" fmla="*/ 1301136 w 2176764"/>
              <a:gd name="connsiteY22" fmla="*/ 387944 h 478888"/>
              <a:gd name="connsiteX23" fmla="*/ 1297111 w 2176764"/>
              <a:gd name="connsiteY23" fmla="*/ 383115 h 478888"/>
              <a:gd name="connsiteX24" fmla="*/ 1290115 w 2176764"/>
              <a:gd name="connsiteY24" fmla="*/ 380762 h 478888"/>
              <a:gd name="connsiteX25" fmla="*/ 1279900 w 2176764"/>
              <a:gd name="connsiteY25" fmla="*/ 380143 h 478888"/>
              <a:gd name="connsiteX26" fmla="*/ 822566 w 2176764"/>
              <a:gd name="connsiteY26" fmla="*/ 380143 h 478888"/>
              <a:gd name="connsiteX27" fmla="*/ 822566 w 2176764"/>
              <a:gd name="connsiteY27" fmla="*/ 446637 h 478888"/>
              <a:gd name="connsiteX28" fmla="*/ 835939 w 2176764"/>
              <a:gd name="connsiteY28" fmla="*/ 446637 h 478888"/>
              <a:gd name="connsiteX29" fmla="*/ 848198 w 2176764"/>
              <a:gd name="connsiteY29" fmla="*/ 445089 h 478888"/>
              <a:gd name="connsiteX30" fmla="*/ 857795 w 2176764"/>
              <a:gd name="connsiteY30" fmla="*/ 439765 h 478888"/>
              <a:gd name="connsiteX31" fmla="*/ 863986 w 2176764"/>
              <a:gd name="connsiteY31" fmla="*/ 429549 h 478888"/>
              <a:gd name="connsiteX32" fmla="*/ 866153 w 2176764"/>
              <a:gd name="connsiteY32" fmla="*/ 413452 h 478888"/>
              <a:gd name="connsiteX33" fmla="*/ 863862 w 2176764"/>
              <a:gd name="connsiteY33" fmla="*/ 396673 h 478888"/>
              <a:gd name="connsiteX34" fmla="*/ 857547 w 2176764"/>
              <a:gd name="connsiteY34" fmla="*/ 386520 h 478888"/>
              <a:gd name="connsiteX35" fmla="*/ 848012 w 2176764"/>
              <a:gd name="connsiteY35" fmla="*/ 381505 h 478888"/>
              <a:gd name="connsiteX36" fmla="*/ 835939 w 2176764"/>
              <a:gd name="connsiteY36" fmla="*/ 380143 h 478888"/>
              <a:gd name="connsiteX37" fmla="*/ 727316 w 2176764"/>
              <a:gd name="connsiteY37" fmla="*/ 380143 h 478888"/>
              <a:gd name="connsiteX38" fmla="*/ 727316 w 2176764"/>
              <a:gd name="connsiteY38" fmla="*/ 446637 h 478888"/>
              <a:gd name="connsiteX39" fmla="*/ 740690 w 2176764"/>
              <a:gd name="connsiteY39" fmla="*/ 446637 h 478888"/>
              <a:gd name="connsiteX40" fmla="*/ 752948 w 2176764"/>
              <a:gd name="connsiteY40" fmla="*/ 445089 h 478888"/>
              <a:gd name="connsiteX41" fmla="*/ 762545 w 2176764"/>
              <a:gd name="connsiteY41" fmla="*/ 439765 h 478888"/>
              <a:gd name="connsiteX42" fmla="*/ 768736 w 2176764"/>
              <a:gd name="connsiteY42" fmla="*/ 429549 h 478888"/>
              <a:gd name="connsiteX43" fmla="*/ 770903 w 2176764"/>
              <a:gd name="connsiteY43" fmla="*/ 413452 h 478888"/>
              <a:gd name="connsiteX44" fmla="*/ 768612 w 2176764"/>
              <a:gd name="connsiteY44" fmla="*/ 396673 h 478888"/>
              <a:gd name="connsiteX45" fmla="*/ 762297 w 2176764"/>
              <a:gd name="connsiteY45" fmla="*/ 386520 h 478888"/>
              <a:gd name="connsiteX46" fmla="*/ 752762 w 2176764"/>
              <a:gd name="connsiteY46" fmla="*/ 381505 h 478888"/>
              <a:gd name="connsiteX47" fmla="*/ 740690 w 2176764"/>
              <a:gd name="connsiteY47" fmla="*/ 380143 h 478888"/>
              <a:gd name="connsiteX48" fmla="*/ 1722269 w 2176764"/>
              <a:gd name="connsiteY48" fmla="*/ 378657 h 478888"/>
              <a:gd name="connsiteX49" fmla="*/ 1709515 w 2176764"/>
              <a:gd name="connsiteY49" fmla="*/ 380762 h 478888"/>
              <a:gd name="connsiteX50" fmla="*/ 1701776 w 2176764"/>
              <a:gd name="connsiteY50" fmla="*/ 387139 h 478888"/>
              <a:gd name="connsiteX51" fmla="*/ 1697938 w 2176764"/>
              <a:gd name="connsiteY51" fmla="*/ 397974 h 478888"/>
              <a:gd name="connsiteX52" fmla="*/ 1696885 w 2176764"/>
              <a:gd name="connsiteY52" fmla="*/ 413452 h 478888"/>
              <a:gd name="connsiteX53" fmla="*/ 1697938 w 2176764"/>
              <a:gd name="connsiteY53" fmla="*/ 429178 h 478888"/>
              <a:gd name="connsiteX54" fmla="*/ 1701776 w 2176764"/>
              <a:gd name="connsiteY54" fmla="*/ 439950 h 478888"/>
              <a:gd name="connsiteX55" fmla="*/ 1709515 w 2176764"/>
              <a:gd name="connsiteY55" fmla="*/ 446142 h 478888"/>
              <a:gd name="connsiteX56" fmla="*/ 1722269 w 2176764"/>
              <a:gd name="connsiteY56" fmla="*/ 448123 h 478888"/>
              <a:gd name="connsiteX57" fmla="*/ 1735147 w 2176764"/>
              <a:gd name="connsiteY57" fmla="*/ 446142 h 478888"/>
              <a:gd name="connsiteX58" fmla="*/ 1742886 w 2176764"/>
              <a:gd name="connsiteY58" fmla="*/ 439950 h 478888"/>
              <a:gd name="connsiteX59" fmla="*/ 1746725 w 2176764"/>
              <a:gd name="connsiteY59" fmla="*/ 429178 h 478888"/>
              <a:gd name="connsiteX60" fmla="*/ 1747777 w 2176764"/>
              <a:gd name="connsiteY60" fmla="*/ 413452 h 478888"/>
              <a:gd name="connsiteX61" fmla="*/ 1746725 w 2176764"/>
              <a:gd name="connsiteY61" fmla="*/ 397974 h 478888"/>
              <a:gd name="connsiteX62" fmla="*/ 1742886 w 2176764"/>
              <a:gd name="connsiteY62" fmla="*/ 387139 h 478888"/>
              <a:gd name="connsiteX63" fmla="*/ 1735147 w 2176764"/>
              <a:gd name="connsiteY63" fmla="*/ 380762 h 478888"/>
              <a:gd name="connsiteX64" fmla="*/ 1722269 w 2176764"/>
              <a:gd name="connsiteY64" fmla="*/ 378657 h 478888"/>
              <a:gd name="connsiteX65" fmla="*/ 1522244 w 2176764"/>
              <a:gd name="connsiteY65" fmla="*/ 378657 h 478888"/>
              <a:gd name="connsiteX66" fmla="*/ 1509490 w 2176764"/>
              <a:gd name="connsiteY66" fmla="*/ 380762 h 478888"/>
              <a:gd name="connsiteX67" fmla="*/ 1501751 w 2176764"/>
              <a:gd name="connsiteY67" fmla="*/ 387139 h 478888"/>
              <a:gd name="connsiteX68" fmla="*/ 1497913 w 2176764"/>
              <a:gd name="connsiteY68" fmla="*/ 397974 h 478888"/>
              <a:gd name="connsiteX69" fmla="*/ 1496860 w 2176764"/>
              <a:gd name="connsiteY69" fmla="*/ 413452 h 478888"/>
              <a:gd name="connsiteX70" fmla="*/ 1497913 w 2176764"/>
              <a:gd name="connsiteY70" fmla="*/ 429178 h 478888"/>
              <a:gd name="connsiteX71" fmla="*/ 1501751 w 2176764"/>
              <a:gd name="connsiteY71" fmla="*/ 439950 h 478888"/>
              <a:gd name="connsiteX72" fmla="*/ 1509490 w 2176764"/>
              <a:gd name="connsiteY72" fmla="*/ 446142 h 478888"/>
              <a:gd name="connsiteX73" fmla="*/ 1522244 w 2176764"/>
              <a:gd name="connsiteY73" fmla="*/ 448123 h 478888"/>
              <a:gd name="connsiteX74" fmla="*/ 1535122 w 2176764"/>
              <a:gd name="connsiteY74" fmla="*/ 446142 h 478888"/>
              <a:gd name="connsiteX75" fmla="*/ 1542861 w 2176764"/>
              <a:gd name="connsiteY75" fmla="*/ 439950 h 478888"/>
              <a:gd name="connsiteX76" fmla="*/ 1546700 w 2176764"/>
              <a:gd name="connsiteY76" fmla="*/ 429178 h 478888"/>
              <a:gd name="connsiteX77" fmla="*/ 1547752 w 2176764"/>
              <a:gd name="connsiteY77" fmla="*/ 413452 h 478888"/>
              <a:gd name="connsiteX78" fmla="*/ 1546700 w 2176764"/>
              <a:gd name="connsiteY78" fmla="*/ 397974 h 478888"/>
              <a:gd name="connsiteX79" fmla="*/ 1542861 w 2176764"/>
              <a:gd name="connsiteY79" fmla="*/ 387139 h 478888"/>
              <a:gd name="connsiteX80" fmla="*/ 1535122 w 2176764"/>
              <a:gd name="connsiteY80" fmla="*/ 380762 h 478888"/>
              <a:gd name="connsiteX81" fmla="*/ 1522244 w 2176764"/>
              <a:gd name="connsiteY81" fmla="*/ 378657 h 478888"/>
              <a:gd name="connsiteX82" fmla="*/ 1093619 w 2176764"/>
              <a:gd name="connsiteY82" fmla="*/ 378657 h 478888"/>
              <a:gd name="connsiteX83" fmla="*/ 1080865 w 2176764"/>
              <a:gd name="connsiteY83" fmla="*/ 380762 h 478888"/>
              <a:gd name="connsiteX84" fmla="*/ 1073126 w 2176764"/>
              <a:gd name="connsiteY84" fmla="*/ 387139 h 478888"/>
              <a:gd name="connsiteX85" fmla="*/ 1069288 w 2176764"/>
              <a:gd name="connsiteY85" fmla="*/ 397974 h 478888"/>
              <a:gd name="connsiteX86" fmla="*/ 1068235 w 2176764"/>
              <a:gd name="connsiteY86" fmla="*/ 413452 h 478888"/>
              <a:gd name="connsiteX87" fmla="*/ 1069288 w 2176764"/>
              <a:gd name="connsiteY87" fmla="*/ 429178 h 478888"/>
              <a:gd name="connsiteX88" fmla="*/ 1073126 w 2176764"/>
              <a:gd name="connsiteY88" fmla="*/ 439950 h 478888"/>
              <a:gd name="connsiteX89" fmla="*/ 1080865 w 2176764"/>
              <a:gd name="connsiteY89" fmla="*/ 446142 h 478888"/>
              <a:gd name="connsiteX90" fmla="*/ 1093619 w 2176764"/>
              <a:gd name="connsiteY90" fmla="*/ 448123 h 478888"/>
              <a:gd name="connsiteX91" fmla="*/ 1106497 w 2176764"/>
              <a:gd name="connsiteY91" fmla="*/ 446142 h 478888"/>
              <a:gd name="connsiteX92" fmla="*/ 1114236 w 2176764"/>
              <a:gd name="connsiteY92" fmla="*/ 439950 h 478888"/>
              <a:gd name="connsiteX93" fmla="*/ 1118075 w 2176764"/>
              <a:gd name="connsiteY93" fmla="*/ 429178 h 478888"/>
              <a:gd name="connsiteX94" fmla="*/ 1119127 w 2176764"/>
              <a:gd name="connsiteY94" fmla="*/ 413452 h 478888"/>
              <a:gd name="connsiteX95" fmla="*/ 1118075 w 2176764"/>
              <a:gd name="connsiteY95" fmla="*/ 397974 h 478888"/>
              <a:gd name="connsiteX96" fmla="*/ 1114236 w 2176764"/>
              <a:gd name="connsiteY96" fmla="*/ 387139 h 478888"/>
              <a:gd name="connsiteX97" fmla="*/ 1106497 w 2176764"/>
              <a:gd name="connsiteY97" fmla="*/ 380762 h 478888"/>
              <a:gd name="connsiteX98" fmla="*/ 1093619 w 2176764"/>
              <a:gd name="connsiteY98" fmla="*/ 378657 h 478888"/>
              <a:gd name="connsiteX99" fmla="*/ 2125872 w 2176764"/>
              <a:gd name="connsiteY99" fmla="*/ 370484 h 478888"/>
              <a:gd name="connsiteX100" fmla="*/ 2173668 w 2176764"/>
              <a:gd name="connsiteY100" fmla="*/ 370484 h 478888"/>
              <a:gd name="connsiteX101" fmla="*/ 2173668 w 2176764"/>
              <a:gd name="connsiteY101" fmla="*/ 380390 h 478888"/>
              <a:gd name="connsiteX102" fmla="*/ 2137016 w 2176764"/>
              <a:gd name="connsiteY102" fmla="*/ 380390 h 478888"/>
              <a:gd name="connsiteX103" fmla="*/ 2137016 w 2176764"/>
              <a:gd name="connsiteY103" fmla="*/ 407013 h 478888"/>
              <a:gd name="connsiteX104" fmla="*/ 2171192 w 2176764"/>
              <a:gd name="connsiteY104" fmla="*/ 407013 h 478888"/>
              <a:gd name="connsiteX105" fmla="*/ 2171192 w 2176764"/>
              <a:gd name="connsiteY105" fmla="*/ 416424 h 478888"/>
              <a:gd name="connsiteX106" fmla="*/ 2137016 w 2176764"/>
              <a:gd name="connsiteY106" fmla="*/ 416424 h 478888"/>
              <a:gd name="connsiteX107" fmla="*/ 2137016 w 2176764"/>
              <a:gd name="connsiteY107" fmla="*/ 446389 h 478888"/>
              <a:gd name="connsiteX108" fmla="*/ 2176764 w 2176764"/>
              <a:gd name="connsiteY108" fmla="*/ 446389 h 478888"/>
              <a:gd name="connsiteX109" fmla="*/ 2176764 w 2176764"/>
              <a:gd name="connsiteY109" fmla="*/ 456419 h 478888"/>
              <a:gd name="connsiteX110" fmla="*/ 2125872 w 2176764"/>
              <a:gd name="connsiteY110" fmla="*/ 456419 h 478888"/>
              <a:gd name="connsiteX111" fmla="*/ 2030622 w 2176764"/>
              <a:gd name="connsiteY111" fmla="*/ 370484 h 478888"/>
              <a:gd name="connsiteX112" fmla="*/ 2052415 w 2176764"/>
              <a:gd name="connsiteY112" fmla="*/ 370484 h 478888"/>
              <a:gd name="connsiteX113" fmla="*/ 2067708 w 2176764"/>
              <a:gd name="connsiteY113" fmla="*/ 371785 h 478888"/>
              <a:gd name="connsiteX114" fmla="*/ 2077861 w 2176764"/>
              <a:gd name="connsiteY114" fmla="*/ 376057 h 478888"/>
              <a:gd name="connsiteX115" fmla="*/ 2083495 w 2176764"/>
              <a:gd name="connsiteY115" fmla="*/ 383920 h 478888"/>
              <a:gd name="connsiteX116" fmla="*/ 2085229 w 2176764"/>
              <a:gd name="connsiteY116" fmla="*/ 395869 h 478888"/>
              <a:gd name="connsiteX117" fmla="*/ 2080895 w 2176764"/>
              <a:gd name="connsiteY117" fmla="*/ 412771 h 478888"/>
              <a:gd name="connsiteX118" fmla="*/ 2067646 w 2176764"/>
              <a:gd name="connsiteY118" fmla="*/ 420510 h 478888"/>
              <a:gd name="connsiteX119" fmla="*/ 2093401 w 2176764"/>
              <a:gd name="connsiteY119" fmla="*/ 456419 h 478888"/>
              <a:gd name="connsiteX120" fmla="*/ 2080276 w 2176764"/>
              <a:gd name="connsiteY120" fmla="*/ 456419 h 478888"/>
              <a:gd name="connsiteX121" fmla="*/ 2056625 w 2176764"/>
              <a:gd name="connsiteY121" fmla="*/ 421748 h 478888"/>
              <a:gd name="connsiteX122" fmla="*/ 2054582 w 2176764"/>
              <a:gd name="connsiteY122" fmla="*/ 421872 h 478888"/>
              <a:gd name="connsiteX123" fmla="*/ 2052415 w 2176764"/>
              <a:gd name="connsiteY123" fmla="*/ 421872 h 478888"/>
              <a:gd name="connsiteX124" fmla="*/ 2041766 w 2176764"/>
              <a:gd name="connsiteY124" fmla="*/ 421872 h 478888"/>
              <a:gd name="connsiteX125" fmla="*/ 2041766 w 2176764"/>
              <a:gd name="connsiteY125" fmla="*/ 456419 h 478888"/>
              <a:gd name="connsiteX126" fmla="*/ 2030622 w 2176764"/>
              <a:gd name="connsiteY126" fmla="*/ 456419 h 478888"/>
              <a:gd name="connsiteX127" fmla="*/ 1954422 w 2176764"/>
              <a:gd name="connsiteY127" fmla="*/ 370484 h 478888"/>
              <a:gd name="connsiteX128" fmla="*/ 2002218 w 2176764"/>
              <a:gd name="connsiteY128" fmla="*/ 370484 h 478888"/>
              <a:gd name="connsiteX129" fmla="*/ 2002218 w 2176764"/>
              <a:gd name="connsiteY129" fmla="*/ 380390 h 478888"/>
              <a:gd name="connsiteX130" fmla="*/ 1965566 w 2176764"/>
              <a:gd name="connsiteY130" fmla="*/ 380390 h 478888"/>
              <a:gd name="connsiteX131" fmla="*/ 1965566 w 2176764"/>
              <a:gd name="connsiteY131" fmla="*/ 407013 h 478888"/>
              <a:gd name="connsiteX132" fmla="*/ 1999742 w 2176764"/>
              <a:gd name="connsiteY132" fmla="*/ 407013 h 478888"/>
              <a:gd name="connsiteX133" fmla="*/ 1999742 w 2176764"/>
              <a:gd name="connsiteY133" fmla="*/ 416424 h 478888"/>
              <a:gd name="connsiteX134" fmla="*/ 1965566 w 2176764"/>
              <a:gd name="connsiteY134" fmla="*/ 416424 h 478888"/>
              <a:gd name="connsiteX135" fmla="*/ 1965566 w 2176764"/>
              <a:gd name="connsiteY135" fmla="*/ 446389 h 478888"/>
              <a:gd name="connsiteX136" fmla="*/ 2005314 w 2176764"/>
              <a:gd name="connsiteY136" fmla="*/ 446389 h 478888"/>
              <a:gd name="connsiteX137" fmla="*/ 2005314 w 2176764"/>
              <a:gd name="connsiteY137" fmla="*/ 456419 h 478888"/>
              <a:gd name="connsiteX138" fmla="*/ 1954422 w 2176764"/>
              <a:gd name="connsiteY138" fmla="*/ 456419 h 478888"/>
              <a:gd name="connsiteX139" fmla="*/ 1859172 w 2176764"/>
              <a:gd name="connsiteY139" fmla="*/ 370484 h 478888"/>
              <a:gd name="connsiteX140" fmla="*/ 1870316 w 2176764"/>
              <a:gd name="connsiteY140" fmla="*/ 370484 h 478888"/>
              <a:gd name="connsiteX141" fmla="*/ 1870316 w 2176764"/>
              <a:gd name="connsiteY141" fmla="*/ 405527 h 478888"/>
              <a:gd name="connsiteX142" fmla="*/ 1912788 w 2176764"/>
              <a:gd name="connsiteY142" fmla="*/ 405527 h 478888"/>
              <a:gd name="connsiteX143" fmla="*/ 1912788 w 2176764"/>
              <a:gd name="connsiteY143" fmla="*/ 370484 h 478888"/>
              <a:gd name="connsiteX144" fmla="*/ 1924056 w 2176764"/>
              <a:gd name="connsiteY144" fmla="*/ 370484 h 478888"/>
              <a:gd name="connsiteX145" fmla="*/ 1924056 w 2176764"/>
              <a:gd name="connsiteY145" fmla="*/ 456419 h 478888"/>
              <a:gd name="connsiteX146" fmla="*/ 1912788 w 2176764"/>
              <a:gd name="connsiteY146" fmla="*/ 456419 h 478888"/>
              <a:gd name="connsiteX147" fmla="*/ 1912788 w 2176764"/>
              <a:gd name="connsiteY147" fmla="*/ 414814 h 478888"/>
              <a:gd name="connsiteX148" fmla="*/ 1870316 w 2176764"/>
              <a:gd name="connsiteY148" fmla="*/ 414814 h 478888"/>
              <a:gd name="connsiteX149" fmla="*/ 1870316 w 2176764"/>
              <a:gd name="connsiteY149" fmla="*/ 456419 h 478888"/>
              <a:gd name="connsiteX150" fmla="*/ 1859172 w 2176764"/>
              <a:gd name="connsiteY150" fmla="*/ 456419 h 478888"/>
              <a:gd name="connsiteX151" fmla="*/ 1411497 w 2176764"/>
              <a:gd name="connsiteY151" fmla="*/ 370484 h 478888"/>
              <a:gd name="connsiteX152" fmla="*/ 1422641 w 2176764"/>
              <a:gd name="connsiteY152" fmla="*/ 370484 h 478888"/>
              <a:gd name="connsiteX153" fmla="*/ 1422641 w 2176764"/>
              <a:gd name="connsiteY153" fmla="*/ 446389 h 478888"/>
              <a:gd name="connsiteX154" fmla="*/ 1459913 w 2176764"/>
              <a:gd name="connsiteY154" fmla="*/ 446389 h 478888"/>
              <a:gd name="connsiteX155" fmla="*/ 1459913 w 2176764"/>
              <a:gd name="connsiteY155" fmla="*/ 456419 h 478888"/>
              <a:gd name="connsiteX156" fmla="*/ 1411497 w 2176764"/>
              <a:gd name="connsiteY156" fmla="*/ 456419 h 478888"/>
              <a:gd name="connsiteX157" fmla="*/ 1259097 w 2176764"/>
              <a:gd name="connsiteY157" fmla="*/ 370484 h 478888"/>
              <a:gd name="connsiteX158" fmla="*/ 1280890 w 2176764"/>
              <a:gd name="connsiteY158" fmla="*/ 370484 h 478888"/>
              <a:gd name="connsiteX159" fmla="*/ 1296183 w 2176764"/>
              <a:gd name="connsiteY159" fmla="*/ 371785 h 478888"/>
              <a:gd name="connsiteX160" fmla="*/ 1306336 w 2176764"/>
              <a:gd name="connsiteY160" fmla="*/ 376057 h 478888"/>
              <a:gd name="connsiteX161" fmla="*/ 1311970 w 2176764"/>
              <a:gd name="connsiteY161" fmla="*/ 383920 h 478888"/>
              <a:gd name="connsiteX162" fmla="*/ 1313704 w 2176764"/>
              <a:gd name="connsiteY162" fmla="*/ 395869 h 478888"/>
              <a:gd name="connsiteX163" fmla="*/ 1309370 w 2176764"/>
              <a:gd name="connsiteY163" fmla="*/ 412771 h 478888"/>
              <a:gd name="connsiteX164" fmla="*/ 1296121 w 2176764"/>
              <a:gd name="connsiteY164" fmla="*/ 420510 h 478888"/>
              <a:gd name="connsiteX165" fmla="*/ 1321876 w 2176764"/>
              <a:gd name="connsiteY165" fmla="*/ 456419 h 478888"/>
              <a:gd name="connsiteX166" fmla="*/ 1308751 w 2176764"/>
              <a:gd name="connsiteY166" fmla="*/ 456419 h 478888"/>
              <a:gd name="connsiteX167" fmla="*/ 1285100 w 2176764"/>
              <a:gd name="connsiteY167" fmla="*/ 421748 h 478888"/>
              <a:gd name="connsiteX168" fmla="*/ 1283057 w 2176764"/>
              <a:gd name="connsiteY168" fmla="*/ 421872 h 478888"/>
              <a:gd name="connsiteX169" fmla="*/ 1280890 w 2176764"/>
              <a:gd name="connsiteY169" fmla="*/ 421872 h 478888"/>
              <a:gd name="connsiteX170" fmla="*/ 1270241 w 2176764"/>
              <a:gd name="connsiteY170" fmla="*/ 421872 h 478888"/>
              <a:gd name="connsiteX171" fmla="*/ 1270241 w 2176764"/>
              <a:gd name="connsiteY171" fmla="*/ 456419 h 478888"/>
              <a:gd name="connsiteX172" fmla="*/ 1259097 w 2176764"/>
              <a:gd name="connsiteY172" fmla="*/ 456419 h 478888"/>
              <a:gd name="connsiteX173" fmla="*/ 1163476 w 2176764"/>
              <a:gd name="connsiteY173" fmla="*/ 370484 h 478888"/>
              <a:gd name="connsiteX174" fmla="*/ 1174496 w 2176764"/>
              <a:gd name="connsiteY174" fmla="*/ 370484 h 478888"/>
              <a:gd name="connsiteX175" fmla="*/ 1174496 w 2176764"/>
              <a:gd name="connsiteY175" fmla="*/ 426206 h 478888"/>
              <a:gd name="connsiteX176" fmla="*/ 1175610 w 2176764"/>
              <a:gd name="connsiteY176" fmla="*/ 436545 h 478888"/>
              <a:gd name="connsiteX177" fmla="*/ 1179263 w 2176764"/>
              <a:gd name="connsiteY177" fmla="*/ 443170 h 478888"/>
              <a:gd name="connsiteX178" fmla="*/ 1185888 w 2176764"/>
              <a:gd name="connsiteY178" fmla="*/ 446761 h 478888"/>
              <a:gd name="connsiteX179" fmla="*/ 1195918 w 2176764"/>
              <a:gd name="connsiteY179" fmla="*/ 447875 h 478888"/>
              <a:gd name="connsiteX180" fmla="*/ 1206257 w 2176764"/>
              <a:gd name="connsiteY180" fmla="*/ 446761 h 478888"/>
              <a:gd name="connsiteX181" fmla="*/ 1212882 w 2176764"/>
              <a:gd name="connsiteY181" fmla="*/ 443170 h 478888"/>
              <a:gd name="connsiteX182" fmla="*/ 1216349 w 2176764"/>
              <a:gd name="connsiteY182" fmla="*/ 436545 h 478888"/>
              <a:gd name="connsiteX183" fmla="*/ 1217339 w 2176764"/>
              <a:gd name="connsiteY183" fmla="*/ 426206 h 478888"/>
              <a:gd name="connsiteX184" fmla="*/ 1217339 w 2176764"/>
              <a:gd name="connsiteY184" fmla="*/ 370484 h 478888"/>
              <a:gd name="connsiteX185" fmla="*/ 1228360 w 2176764"/>
              <a:gd name="connsiteY185" fmla="*/ 370484 h 478888"/>
              <a:gd name="connsiteX186" fmla="*/ 1228360 w 2176764"/>
              <a:gd name="connsiteY186" fmla="*/ 428682 h 478888"/>
              <a:gd name="connsiteX187" fmla="*/ 1220187 w 2176764"/>
              <a:gd name="connsiteY187" fmla="*/ 450785 h 478888"/>
              <a:gd name="connsiteX188" fmla="*/ 1195794 w 2176764"/>
              <a:gd name="connsiteY188" fmla="*/ 457657 h 478888"/>
              <a:gd name="connsiteX189" fmla="*/ 1171524 w 2176764"/>
              <a:gd name="connsiteY189" fmla="*/ 451033 h 478888"/>
              <a:gd name="connsiteX190" fmla="*/ 1163476 w 2176764"/>
              <a:gd name="connsiteY190" fmla="*/ 428682 h 478888"/>
              <a:gd name="connsiteX191" fmla="*/ 962698 w 2176764"/>
              <a:gd name="connsiteY191" fmla="*/ 370484 h 478888"/>
              <a:gd name="connsiteX192" fmla="*/ 975576 w 2176764"/>
              <a:gd name="connsiteY192" fmla="*/ 370484 h 478888"/>
              <a:gd name="connsiteX193" fmla="*/ 998731 w 2176764"/>
              <a:gd name="connsiteY193" fmla="*/ 409366 h 478888"/>
              <a:gd name="connsiteX194" fmla="*/ 999474 w 2176764"/>
              <a:gd name="connsiteY194" fmla="*/ 409366 h 478888"/>
              <a:gd name="connsiteX195" fmla="*/ 1022506 w 2176764"/>
              <a:gd name="connsiteY195" fmla="*/ 370484 h 478888"/>
              <a:gd name="connsiteX196" fmla="*/ 1034764 w 2176764"/>
              <a:gd name="connsiteY196" fmla="*/ 370484 h 478888"/>
              <a:gd name="connsiteX197" fmla="*/ 1004180 w 2176764"/>
              <a:gd name="connsiteY197" fmla="*/ 419395 h 478888"/>
              <a:gd name="connsiteX198" fmla="*/ 1004180 w 2176764"/>
              <a:gd name="connsiteY198" fmla="*/ 456419 h 478888"/>
              <a:gd name="connsiteX199" fmla="*/ 993035 w 2176764"/>
              <a:gd name="connsiteY199" fmla="*/ 456419 h 478888"/>
              <a:gd name="connsiteX200" fmla="*/ 993035 w 2176764"/>
              <a:gd name="connsiteY200" fmla="*/ 419519 h 478888"/>
              <a:gd name="connsiteX201" fmla="*/ 811422 w 2176764"/>
              <a:gd name="connsiteY201" fmla="*/ 370484 h 478888"/>
              <a:gd name="connsiteX202" fmla="*/ 836187 w 2176764"/>
              <a:gd name="connsiteY202" fmla="*/ 370484 h 478888"/>
              <a:gd name="connsiteX203" fmla="*/ 853089 w 2176764"/>
              <a:gd name="connsiteY203" fmla="*/ 372156 h 478888"/>
              <a:gd name="connsiteX204" fmla="*/ 866153 w 2176764"/>
              <a:gd name="connsiteY204" fmla="*/ 378533 h 478888"/>
              <a:gd name="connsiteX205" fmla="*/ 874635 w 2176764"/>
              <a:gd name="connsiteY205" fmla="*/ 391659 h 478888"/>
              <a:gd name="connsiteX206" fmla="*/ 877669 w 2176764"/>
              <a:gd name="connsiteY206" fmla="*/ 413452 h 478888"/>
              <a:gd name="connsiteX207" fmla="*/ 874635 w 2176764"/>
              <a:gd name="connsiteY207" fmla="*/ 434192 h 478888"/>
              <a:gd name="connsiteX208" fmla="*/ 866153 w 2176764"/>
              <a:gd name="connsiteY208" fmla="*/ 447380 h 478888"/>
              <a:gd name="connsiteX209" fmla="*/ 853089 w 2176764"/>
              <a:gd name="connsiteY209" fmla="*/ 454376 h 478888"/>
              <a:gd name="connsiteX210" fmla="*/ 836187 w 2176764"/>
              <a:gd name="connsiteY210" fmla="*/ 456419 h 478888"/>
              <a:gd name="connsiteX211" fmla="*/ 811422 w 2176764"/>
              <a:gd name="connsiteY211" fmla="*/ 456419 h 478888"/>
              <a:gd name="connsiteX212" fmla="*/ 716172 w 2176764"/>
              <a:gd name="connsiteY212" fmla="*/ 370484 h 478888"/>
              <a:gd name="connsiteX213" fmla="*/ 740937 w 2176764"/>
              <a:gd name="connsiteY213" fmla="*/ 370484 h 478888"/>
              <a:gd name="connsiteX214" fmla="*/ 757839 w 2176764"/>
              <a:gd name="connsiteY214" fmla="*/ 372156 h 478888"/>
              <a:gd name="connsiteX215" fmla="*/ 770903 w 2176764"/>
              <a:gd name="connsiteY215" fmla="*/ 378533 h 478888"/>
              <a:gd name="connsiteX216" fmla="*/ 779385 w 2176764"/>
              <a:gd name="connsiteY216" fmla="*/ 391659 h 478888"/>
              <a:gd name="connsiteX217" fmla="*/ 782419 w 2176764"/>
              <a:gd name="connsiteY217" fmla="*/ 413452 h 478888"/>
              <a:gd name="connsiteX218" fmla="*/ 779385 w 2176764"/>
              <a:gd name="connsiteY218" fmla="*/ 434192 h 478888"/>
              <a:gd name="connsiteX219" fmla="*/ 770903 w 2176764"/>
              <a:gd name="connsiteY219" fmla="*/ 447380 h 478888"/>
              <a:gd name="connsiteX220" fmla="*/ 757839 w 2176764"/>
              <a:gd name="connsiteY220" fmla="*/ 454376 h 478888"/>
              <a:gd name="connsiteX221" fmla="*/ 740937 w 2176764"/>
              <a:gd name="connsiteY221" fmla="*/ 456419 h 478888"/>
              <a:gd name="connsiteX222" fmla="*/ 716172 w 2176764"/>
              <a:gd name="connsiteY222" fmla="*/ 456419 h 478888"/>
              <a:gd name="connsiteX223" fmla="*/ 643458 w 2176764"/>
              <a:gd name="connsiteY223" fmla="*/ 370484 h 478888"/>
              <a:gd name="connsiteX224" fmla="*/ 658317 w 2176764"/>
              <a:gd name="connsiteY224" fmla="*/ 370484 h 478888"/>
              <a:gd name="connsiteX225" fmla="*/ 690759 w 2176764"/>
              <a:gd name="connsiteY225" fmla="*/ 456419 h 478888"/>
              <a:gd name="connsiteX226" fmla="*/ 678996 w 2176764"/>
              <a:gd name="connsiteY226" fmla="*/ 456419 h 478888"/>
              <a:gd name="connsiteX227" fmla="*/ 669709 w 2176764"/>
              <a:gd name="connsiteY227" fmla="*/ 430787 h 478888"/>
              <a:gd name="connsiteX228" fmla="*/ 631695 w 2176764"/>
              <a:gd name="connsiteY228" fmla="*/ 430787 h 478888"/>
              <a:gd name="connsiteX229" fmla="*/ 622284 w 2176764"/>
              <a:gd name="connsiteY229" fmla="*/ 456419 h 478888"/>
              <a:gd name="connsiteX230" fmla="*/ 610892 w 2176764"/>
              <a:gd name="connsiteY230" fmla="*/ 456419 h 478888"/>
              <a:gd name="connsiteX231" fmla="*/ 1722269 w 2176764"/>
              <a:gd name="connsiteY231" fmla="*/ 369246 h 478888"/>
              <a:gd name="connsiteX232" fmla="*/ 1738367 w 2176764"/>
              <a:gd name="connsiteY232" fmla="*/ 371289 h 478888"/>
              <a:gd name="connsiteX233" fmla="*/ 1749944 w 2176764"/>
              <a:gd name="connsiteY233" fmla="*/ 378409 h 478888"/>
              <a:gd name="connsiteX234" fmla="*/ 1756940 w 2176764"/>
              <a:gd name="connsiteY234" fmla="*/ 391968 h 478888"/>
              <a:gd name="connsiteX235" fmla="*/ 1759293 w 2176764"/>
              <a:gd name="connsiteY235" fmla="*/ 413452 h 478888"/>
              <a:gd name="connsiteX236" fmla="*/ 1756940 w 2176764"/>
              <a:gd name="connsiteY236" fmla="*/ 434997 h 478888"/>
              <a:gd name="connsiteX237" fmla="*/ 1749944 w 2176764"/>
              <a:gd name="connsiteY237" fmla="*/ 448556 h 478888"/>
              <a:gd name="connsiteX238" fmla="*/ 1738367 w 2176764"/>
              <a:gd name="connsiteY238" fmla="*/ 455614 h 478888"/>
              <a:gd name="connsiteX239" fmla="*/ 1722269 w 2176764"/>
              <a:gd name="connsiteY239" fmla="*/ 457657 h 478888"/>
              <a:gd name="connsiteX240" fmla="*/ 1706234 w 2176764"/>
              <a:gd name="connsiteY240" fmla="*/ 455614 h 478888"/>
              <a:gd name="connsiteX241" fmla="*/ 1694656 w 2176764"/>
              <a:gd name="connsiteY241" fmla="*/ 448556 h 478888"/>
              <a:gd name="connsiteX242" fmla="*/ 1687598 w 2176764"/>
              <a:gd name="connsiteY242" fmla="*/ 434997 h 478888"/>
              <a:gd name="connsiteX243" fmla="*/ 1685246 w 2176764"/>
              <a:gd name="connsiteY243" fmla="*/ 413452 h 478888"/>
              <a:gd name="connsiteX244" fmla="*/ 1687598 w 2176764"/>
              <a:gd name="connsiteY244" fmla="*/ 391968 h 478888"/>
              <a:gd name="connsiteX245" fmla="*/ 1694656 w 2176764"/>
              <a:gd name="connsiteY245" fmla="*/ 378409 h 478888"/>
              <a:gd name="connsiteX246" fmla="*/ 1706234 w 2176764"/>
              <a:gd name="connsiteY246" fmla="*/ 371289 h 478888"/>
              <a:gd name="connsiteX247" fmla="*/ 1722269 w 2176764"/>
              <a:gd name="connsiteY247" fmla="*/ 369246 h 478888"/>
              <a:gd name="connsiteX248" fmla="*/ 1631477 w 2176764"/>
              <a:gd name="connsiteY248" fmla="*/ 369246 h 478888"/>
              <a:gd name="connsiteX249" fmla="*/ 1637606 w 2176764"/>
              <a:gd name="connsiteY249" fmla="*/ 369494 h 478888"/>
              <a:gd name="connsiteX250" fmla="*/ 1643736 w 2176764"/>
              <a:gd name="connsiteY250" fmla="*/ 370175 h 478888"/>
              <a:gd name="connsiteX251" fmla="*/ 1649370 w 2176764"/>
              <a:gd name="connsiteY251" fmla="*/ 371227 h 478888"/>
              <a:gd name="connsiteX252" fmla="*/ 1653889 w 2176764"/>
              <a:gd name="connsiteY252" fmla="*/ 372590 h 478888"/>
              <a:gd name="connsiteX253" fmla="*/ 1653889 w 2176764"/>
              <a:gd name="connsiteY253" fmla="*/ 382496 h 478888"/>
              <a:gd name="connsiteX254" fmla="*/ 1644045 w 2176764"/>
              <a:gd name="connsiteY254" fmla="*/ 379895 h 478888"/>
              <a:gd name="connsiteX255" fmla="*/ 1631972 w 2176764"/>
              <a:gd name="connsiteY255" fmla="*/ 379028 h 478888"/>
              <a:gd name="connsiteX256" fmla="*/ 1619156 w 2176764"/>
              <a:gd name="connsiteY256" fmla="*/ 380514 h 478888"/>
              <a:gd name="connsiteX257" fmla="*/ 1609622 w 2176764"/>
              <a:gd name="connsiteY257" fmla="*/ 385839 h 478888"/>
              <a:gd name="connsiteX258" fmla="*/ 1603678 w 2176764"/>
              <a:gd name="connsiteY258" fmla="*/ 396364 h 478888"/>
              <a:gd name="connsiteX259" fmla="*/ 1601635 w 2176764"/>
              <a:gd name="connsiteY259" fmla="*/ 413452 h 478888"/>
              <a:gd name="connsiteX260" fmla="*/ 1603554 w 2176764"/>
              <a:gd name="connsiteY260" fmla="*/ 431221 h 478888"/>
              <a:gd name="connsiteX261" fmla="*/ 1609312 w 2176764"/>
              <a:gd name="connsiteY261" fmla="*/ 441684 h 478888"/>
              <a:gd name="connsiteX262" fmla="*/ 1618661 w 2176764"/>
              <a:gd name="connsiteY262" fmla="*/ 446699 h 478888"/>
              <a:gd name="connsiteX263" fmla="*/ 1631477 w 2176764"/>
              <a:gd name="connsiteY263" fmla="*/ 447999 h 478888"/>
              <a:gd name="connsiteX264" fmla="*/ 1638473 w 2176764"/>
              <a:gd name="connsiteY264" fmla="*/ 447627 h 478888"/>
              <a:gd name="connsiteX265" fmla="*/ 1645469 w 2176764"/>
              <a:gd name="connsiteY265" fmla="*/ 446389 h 478888"/>
              <a:gd name="connsiteX266" fmla="*/ 1645469 w 2176764"/>
              <a:gd name="connsiteY266" fmla="*/ 419767 h 478888"/>
              <a:gd name="connsiteX267" fmla="*/ 1628258 w 2176764"/>
              <a:gd name="connsiteY267" fmla="*/ 419767 h 478888"/>
              <a:gd name="connsiteX268" fmla="*/ 1628258 w 2176764"/>
              <a:gd name="connsiteY268" fmla="*/ 410356 h 478888"/>
              <a:gd name="connsiteX269" fmla="*/ 1656118 w 2176764"/>
              <a:gd name="connsiteY269" fmla="*/ 410356 h 478888"/>
              <a:gd name="connsiteX270" fmla="*/ 1656118 w 2176764"/>
              <a:gd name="connsiteY270" fmla="*/ 454066 h 478888"/>
              <a:gd name="connsiteX271" fmla="*/ 1644912 w 2176764"/>
              <a:gd name="connsiteY271" fmla="*/ 456605 h 478888"/>
              <a:gd name="connsiteX272" fmla="*/ 1630239 w 2176764"/>
              <a:gd name="connsiteY272" fmla="*/ 457657 h 478888"/>
              <a:gd name="connsiteX273" fmla="*/ 1613398 w 2176764"/>
              <a:gd name="connsiteY273" fmla="*/ 455800 h 478888"/>
              <a:gd name="connsiteX274" fmla="*/ 1600768 w 2176764"/>
              <a:gd name="connsiteY274" fmla="*/ 449051 h 478888"/>
              <a:gd name="connsiteX275" fmla="*/ 1592782 w 2176764"/>
              <a:gd name="connsiteY275" fmla="*/ 435555 h 478888"/>
              <a:gd name="connsiteX276" fmla="*/ 1589996 w 2176764"/>
              <a:gd name="connsiteY276" fmla="*/ 413452 h 478888"/>
              <a:gd name="connsiteX277" fmla="*/ 1592844 w 2176764"/>
              <a:gd name="connsiteY277" fmla="*/ 392587 h 478888"/>
              <a:gd name="connsiteX278" fmla="*/ 1601016 w 2176764"/>
              <a:gd name="connsiteY278" fmla="*/ 378905 h 478888"/>
              <a:gd name="connsiteX279" fmla="*/ 1614080 w 2176764"/>
              <a:gd name="connsiteY279" fmla="*/ 371475 h 478888"/>
              <a:gd name="connsiteX280" fmla="*/ 1631477 w 2176764"/>
              <a:gd name="connsiteY280" fmla="*/ 369246 h 478888"/>
              <a:gd name="connsiteX281" fmla="*/ 1522244 w 2176764"/>
              <a:gd name="connsiteY281" fmla="*/ 369246 h 478888"/>
              <a:gd name="connsiteX282" fmla="*/ 1538342 w 2176764"/>
              <a:gd name="connsiteY282" fmla="*/ 371289 h 478888"/>
              <a:gd name="connsiteX283" fmla="*/ 1549919 w 2176764"/>
              <a:gd name="connsiteY283" fmla="*/ 378409 h 478888"/>
              <a:gd name="connsiteX284" fmla="*/ 1556915 w 2176764"/>
              <a:gd name="connsiteY284" fmla="*/ 391968 h 478888"/>
              <a:gd name="connsiteX285" fmla="*/ 1559268 w 2176764"/>
              <a:gd name="connsiteY285" fmla="*/ 413452 h 478888"/>
              <a:gd name="connsiteX286" fmla="*/ 1556915 w 2176764"/>
              <a:gd name="connsiteY286" fmla="*/ 434997 h 478888"/>
              <a:gd name="connsiteX287" fmla="*/ 1549919 w 2176764"/>
              <a:gd name="connsiteY287" fmla="*/ 448556 h 478888"/>
              <a:gd name="connsiteX288" fmla="*/ 1538342 w 2176764"/>
              <a:gd name="connsiteY288" fmla="*/ 455614 h 478888"/>
              <a:gd name="connsiteX289" fmla="*/ 1522244 w 2176764"/>
              <a:gd name="connsiteY289" fmla="*/ 457657 h 478888"/>
              <a:gd name="connsiteX290" fmla="*/ 1506209 w 2176764"/>
              <a:gd name="connsiteY290" fmla="*/ 455614 h 478888"/>
              <a:gd name="connsiteX291" fmla="*/ 1494631 w 2176764"/>
              <a:gd name="connsiteY291" fmla="*/ 448556 h 478888"/>
              <a:gd name="connsiteX292" fmla="*/ 1487573 w 2176764"/>
              <a:gd name="connsiteY292" fmla="*/ 434997 h 478888"/>
              <a:gd name="connsiteX293" fmla="*/ 1485221 w 2176764"/>
              <a:gd name="connsiteY293" fmla="*/ 413452 h 478888"/>
              <a:gd name="connsiteX294" fmla="*/ 1487573 w 2176764"/>
              <a:gd name="connsiteY294" fmla="*/ 391968 h 478888"/>
              <a:gd name="connsiteX295" fmla="*/ 1494631 w 2176764"/>
              <a:gd name="connsiteY295" fmla="*/ 378409 h 478888"/>
              <a:gd name="connsiteX296" fmla="*/ 1506209 w 2176764"/>
              <a:gd name="connsiteY296" fmla="*/ 371289 h 478888"/>
              <a:gd name="connsiteX297" fmla="*/ 1522244 w 2176764"/>
              <a:gd name="connsiteY297" fmla="*/ 369246 h 478888"/>
              <a:gd name="connsiteX298" fmla="*/ 1093619 w 2176764"/>
              <a:gd name="connsiteY298" fmla="*/ 369246 h 478888"/>
              <a:gd name="connsiteX299" fmla="*/ 1109717 w 2176764"/>
              <a:gd name="connsiteY299" fmla="*/ 371289 h 478888"/>
              <a:gd name="connsiteX300" fmla="*/ 1121294 w 2176764"/>
              <a:gd name="connsiteY300" fmla="*/ 378409 h 478888"/>
              <a:gd name="connsiteX301" fmla="*/ 1128290 w 2176764"/>
              <a:gd name="connsiteY301" fmla="*/ 391968 h 478888"/>
              <a:gd name="connsiteX302" fmla="*/ 1130643 w 2176764"/>
              <a:gd name="connsiteY302" fmla="*/ 413452 h 478888"/>
              <a:gd name="connsiteX303" fmla="*/ 1128290 w 2176764"/>
              <a:gd name="connsiteY303" fmla="*/ 434997 h 478888"/>
              <a:gd name="connsiteX304" fmla="*/ 1121294 w 2176764"/>
              <a:gd name="connsiteY304" fmla="*/ 448556 h 478888"/>
              <a:gd name="connsiteX305" fmla="*/ 1109717 w 2176764"/>
              <a:gd name="connsiteY305" fmla="*/ 455614 h 478888"/>
              <a:gd name="connsiteX306" fmla="*/ 1093619 w 2176764"/>
              <a:gd name="connsiteY306" fmla="*/ 457657 h 478888"/>
              <a:gd name="connsiteX307" fmla="*/ 1077584 w 2176764"/>
              <a:gd name="connsiteY307" fmla="*/ 455614 h 478888"/>
              <a:gd name="connsiteX308" fmla="*/ 1066006 w 2176764"/>
              <a:gd name="connsiteY308" fmla="*/ 448556 h 478888"/>
              <a:gd name="connsiteX309" fmla="*/ 1058948 w 2176764"/>
              <a:gd name="connsiteY309" fmla="*/ 434997 h 478888"/>
              <a:gd name="connsiteX310" fmla="*/ 1056596 w 2176764"/>
              <a:gd name="connsiteY310" fmla="*/ 413452 h 478888"/>
              <a:gd name="connsiteX311" fmla="*/ 1058948 w 2176764"/>
              <a:gd name="connsiteY311" fmla="*/ 391968 h 478888"/>
              <a:gd name="connsiteX312" fmla="*/ 1066006 w 2176764"/>
              <a:gd name="connsiteY312" fmla="*/ 378409 h 478888"/>
              <a:gd name="connsiteX313" fmla="*/ 1077584 w 2176764"/>
              <a:gd name="connsiteY313" fmla="*/ 371289 h 478888"/>
              <a:gd name="connsiteX314" fmla="*/ 1093619 w 2176764"/>
              <a:gd name="connsiteY314" fmla="*/ 369246 h 478888"/>
              <a:gd name="connsiteX315" fmla="*/ 184597 w 2176764"/>
              <a:gd name="connsiteY315" fmla="*/ 178247 h 478888"/>
              <a:gd name="connsiteX316" fmla="*/ 184597 w 2176764"/>
              <a:gd name="connsiteY316" fmla="*/ 300640 h 478888"/>
              <a:gd name="connsiteX317" fmla="*/ 245794 w 2176764"/>
              <a:gd name="connsiteY317" fmla="*/ 300641 h 478888"/>
              <a:gd name="connsiteX318" fmla="*/ 306991 w 2176764"/>
              <a:gd name="connsiteY318" fmla="*/ 239444 h 478888"/>
              <a:gd name="connsiteX319" fmla="*/ 245794 w 2176764"/>
              <a:gd name="connsiteY319" fmla="*/ 178247 h 478888"/>
              <a:gd name="connsiteX320" fmla="*/ 239444 w 2176764"/>
              <a:gd name="connsiteY320" fmla="*/ 83694 h 478888"/>
              <a:gd name="connsiteX321" fmla="*/ 284145 w 2176764"/>
              <a:gd name="connsiteY321" fmla="*/ 131523 h 478888"/>
              <a:gd name="connsiteX322" fmla="*/ 349575 w 2176764"/>
              <a:gd name="connsiteY322" fmla="*/ 129312 h 478888"/>
              <a:gd name="connsiteX323" fmla="*/ 347364 w 2176764"/>
              <a:gd name="connsiteY323" fmla="*/ 194742 h 478888"/>
              <a:gd name="connsiteX324" fmla="*/ 395193 w 2176764"/>
              <a:gd name="connsiteY324" fmla="*/ 239444 h 478888"/>
              <a:gd name="connsiteX325" fmla="*/ 347364 w 2176764"/>
              <a:gd name="connsiteY325" fmla="*/ 284145 h 478888"/>
              <a:gd name="connsiteX326" fmla="*/ 349575 w 2176764"/>
              <a:gd name="connsiteY326" fmla="*/ 349575 h 478888"/>
              <a:gd name="connsiteX327" fmla="*/ 284145 w 2176764"/>
              <a:gd name="connsiteY327" fmla="*/ 347364 h 478888"/>
              <a:gd name="connsiteX328" fmla="*/ 239444 w 2176764"/>
              <a:gd name="connsiteY328" fmla="*/ 395193 h 478888"/>
              <a:gd name="connsiteX329" fmla="*/ 194742 w 2176764"/>
              <a:gd name="connsiteY329" fmla="*/ 347364 h 478888"/>
              <a:gd name="connsiteX330" fmla="*/ 129312 w 2176764"/>
              <a:gd name="connsiteY330" fmla="*/ 349575 h 478888"/>
              <a:gd name="connsiteX331" fmla="*/ 131523 w 2176764"/>
              <a:gd name="connsiteY331" fmla="*/ 284145 h 478888"/>
              <a:gd name="connsiteX332" fmla="*/ 83694 w 2176764"/>
              <a:gd name="connsiteY332" fmla="*/ 239444 h 478888"/>
              <a:gd name="connsiteX333" fmla="*/ 131523 w 2176764"/>
              <a:gd name="connsiteY333" fmla="*/ 194742 h 478888"/>
              <a:gd name="connsiteX334" fmla="*/ 129312 w 2176764"/>
              <a:gd name="connsiteY334" fmla="*/ 129312 h 478888"/>
              <a:gd name="connsiteX335" fmla="*/ 194742 w 2176764"/>
              <a:gd name="connsiteY335" fmla="*/ 131523 h 478888"/>
              <a:gd name="connsiteX336" fmla="*/ 2066246 w 2176764"/>
              <a:gd name="connsiteY336" fmla="*/ 48339 h 478888"/>
              <a:gd name="connsiteX337" fmla="*/ 2039728 w 2176764"/>
              <a:gd name="connsiteY337" fmla="*/ 52606 h 478888"/>
              <a:gd name="connsiteX338" fmla="*/ 2023574 w 2176764"/>
              <a:gd name="connsiteY338" fmla="*/ 66018 h 478888"/>
              <a:gd name="connsiteX339" fmla="*/ 2015649 w 2176764"/>
              <a:gd name="connsiteY339" fmla="*/ 89640 h 478888"/>
              <a:gd name="connsiteX340" fmla="*/ 2013515 w 2176764"/>
              <a:gd name="connsiteY340" fmla="*/ 124234 h 478888"/>
              <a:gd name="connsiteX341" fmla="*/ 2015649 w 2176764"/>
              <a:gd name="connsiteY341" fmla="*/ 159286 h 478888"/>
              <a:gd name="connsiteX342" fmla="*/ 2023574 w 2176764"/>
              <a:gd name="connsiteY342" fmla="*/ 182451 h 478888"/>
              <a:gd name="connsiteX343" fmla="*/ 2039728 w 2176764"/>
              <a:gd name="connsiteY343" fmla="*/ 195405 h 478888"/>
              <a:gd name="connsiteX344" fmla="*/ 2066246 w 2176764"/>
              <a:gd name="connsiteY344" fmla="*/ 199520 h 478888"/>
              <a:gd name="connsiteX345" fmla="*/ 2092611 w 2176764"/>
              <a:gd name="connsiteY345" fmla="*/ 195405 h 478888"/>
              <a:gd name="connsiteX346" fmla="*/ 2108613 w 2176764"/>
              <a:gd name="connsiteY346" fmla="*/ 182451 h 478888"/>
              <a:gd name="connsiteX347" fmla="*/ 2116538 w 2176764"/>
              <a:gd name="connsiteY347" fmla="*/ 159286 h 478888"/>
              <a:gd name="connsiteX348" fmla="*/ 2118671 w 2176764"/>
              <a:gd name="connsiteY348" fmla="*/ 124234 h 478888"/>
              <a:gd name="connsiteX349" fmla="*/ 2116538 w 2176764"/>
              <a:gd name="connsiteY349" fmla="*/ 89640 h 478888"/>
              <a:gd name="connsiteX350" fmla="*/ 2108613 w 2176764"/>
              <a:gd name="connsiteY350" fmla="*/ 66018 h 478888"/>
              <a:gd name="connsiteX351" fmla="*/ 2092611 w 2176764"/>
              <a:gd name="connsiteY351" fmla="*/ 52606 h 478888"/>
              <a:gd name="connsiteX352" fmla="*/ 2066246 w 2176764"/>
              <a:gd name="connsiteY352" fmla="*/ 48339 h 478888"/>
              <a:gd name="connsiteX353" fmla="*/ 1561421 w 2176764"/>
              <a:gd name="connsiteY353" fmla="*/ 48339 h 478888"/>
              <a:gd name="connsiteX354" fmla="*/ 1534903 w 2176764"/>
              <a:gd name="connsiteY354" fmla="*/ 52606 h 478888"/>
              <a:gd name="connsiteX355" fmla="*/ 1518749 w 2176764"/>
              <a:gd name="connsiteY355" fmla="*/ 66018 h 478888"/>
              <a:gd name="connsiteX356" fmla="*/ 1510824 w 2176764"/>
              <a:gd name="connsiteY356" fmla="*/ 89640 h 478888"/>
              <a:gd name="connsiteX357" fmla="*/ 1508690 w 2176764"/>
              <a:gd name="connsiteY357" fmla="*/ 124234 h 478888"/>
              <a:gd name="connsiteX358" fmla="*/ 1510824 w 2176764"/>
              <a:gd name="connsiteY358" fmla="*/ 159286 h 478888"/>
              <a:gd name="connsiteX359" fmla="*/ 1518749 w 2176764"/>
              <a:gd name="connsiteY359" fmla="*/ 182451 h 478888"/>
              <a:gd name="connsiteX360" fmla="*/ 1534903 w 2176764"/>
              <a:gd name="connsiteY360" fmla="*/ 195405 h 478888"/>
              <a:gd name="connsiteX361" fmla="*/ 1561421 w 2176764"/>
              <a:gd name="connsiteY361" fmla="*/ 199520 h 478888"/>
              <a:gd name="connsiteX362" fmla="*/ 1587786 w 2176764"/>
              <a:gd name="connsiteY362" fmla="*/ 195405 h 478888"/>
              <a:gd name="connsiteX363" fmla="*/ 1603788 w 2176764"/>
              <a:gd name="connsiteY363" fmla="*/ 182451 h 478888"/>
              <a:gd name="connsiteX364" fmla="*/ 1611713 w 2176764"/>
              <a:gd name="connsiteY364" fmla="*/ 159286 h 478888"/>
              <a:gd name="connsiteX365" fmla="*/ 1613846 w 2176764"/>
              <a:gd name="connsiteY365" fmla="*/ 124234 h 478888"/>
              <a:gd name="connsiteX366" fmla="*/ 1611713 w 2176764"/>
              <a:gd name="connsiteY366" fmla="*/ 89640 h 478888"/>
              <a:gd name="connsiteX367" fmla="*/ 1603788 w 2176764"/>
              <a:gd name="connsiteY367" fmla="*/ 66018 h 478888"/>
              <a:gd name="connsiteX368" fmla="*/ 1587786 w 2176764"/>
              <a:gd name="connsiteY368" fmla="*/ 52606 h 478888"/>
              <a:gd name="connsiteX369" fmla="*/ 1561421 w 2176764"/>
              <a:gd name="connsiteY369" fmla="*/ 48339 h 478888"/>
              <a:gd name="connsiteX370" fmla="*/ 239443 w 2176764"/>
              <a:gd name="connsiteY370" fmla="*/ 26641 h 478888"/>
              <a:gd name="connsiteX371" fmla="*/ 26640 w 2176764"/>
              <a:gd name="connsiteY371" fmla="*/ 239444 h 478888"/>
              <a:gd name="connsiteX372" fmla="*/ 239443 w 2176764"/>
              <a:gd name="connsiteY372" fmla="*/ 452247 h 478888"/>
              <a:gd name="connsiteX373" fmla="*/ 452246 w 2176764"/>
              <a:gd name="connsiteY373" fmla="*/ 239444 h 478888"/>
              <a:gd name="connsiteX374" fmla="*/ 239443 w 2176764"/>
              <a:gd name="connsiteY374" fmla="*/ 26641 h 478888"/>
              <a:gd name="connsiteX375" fmla="*/ 1282224 w 2176764"/>
              <a:gd name="connsiteY375" fmla="*/ 18469 h 478888"/>
              <a:gd name="connsiteX376" fmla="*/ 1322153 w 2176764"/>
              <a:gd name="connsiteY376" fmla="*/ 18469 h 478888"/>
              <a:gd name="connsiteX377" fmla="*/ 1322153 w 2176764"/>
              <a:gd name="connsiteY377" fmla="*/ 194948 h 478888"/>
              <a:gd name="connsiteX378" fmla="*/ 1409021 w 2176764"/>
              <a:gd name="connsiteY378" fmla="*/ 194948 h 478888"/>
              <a:gd name="connsiteX379" fmla="*/ 1409021 w 2176764"/>
              <a:gd name="connsiteY379" fmla="*/ 230000 h 478888"/>
              <a:gd name="connsiteX380" fmla="*/ 1282224 w 2176764"/>
              <a:gd name="connsiteY380" fmla="*/ 230000 h 478888"/>
              <a:gd name="connsiteX381" fmla="*/ 1082199 w 2176764"/>
              <a:gd name="connsiteY381" fmla="*/ 18469 h 478888"/>
              <a:gd name="connsiteX382" fmla="*/ 1207472 w 2176764"/>
              <a:gd name="connsiteY382" fmla="*/ 18469 h 478888"/>
              <a:gd name="connsiteX383" fmla="*/ 1207472 w 2176764"/>
              <a:gd name="connsiteY383" fmla="*/ 53216 h 478888"/>
              <a:gd name="connsiteX384" fmla="*/ 1122128 w 2176764"/>
              <a:gd name="connsiteY384" fmla="*/ 53216 h 478888"/>
              <a:gd name="connsiteX385" fmla="*/ 1122128 w 2176764"/>
              <a:gd name="connsiteY385" fmla="*/ 104422 h 478888"/>
              <a:gd name="connsiteX386" fmla="*/ 1201376 w 2176764"/>
              <a:gd name="connsiteY386" fmla="*/ 104422 h 478888"/>
              <a:gd name="connsiteX387" fmla="*/ 1201376 w 2176764"/>
              <a:gd name="connsiteY387" fmla="*/ 137646 h 478888"/>
              <a:gd name="connsiteX388" fmla="*/ 1122128 w 2176764"/>
              <a:gd name="connsiteY388" fmla="*/ 137646 h 478888"/>
              <a:gd name="connsiteX389" fmla="*/ 1122128 w 2176764"/>
              <a:gd name="connsiteY389" fmla="*/ 194948 h 478888"/>
              <a:gd name="connsiteX390" fmla="*/ 1212958 w 2176764"/>
              <a:gd name="connsiteY390" fmla="*/ 194948 h 478888"/>
              <a:gd name="connsiteX391" fmla="*/ 1212958 w 2176764"/>
              <a:gd name="connsiteY391" fmla="*/ 230000 h 478888"/>
              <a:gd name="connsiteX392" fmla="*/ 1082199 w 2176764"/>
              <a:gd name="connsiteY392" fmla="*/ 230000 h 478888"/>
              <a:gd name="connsiteX393" fmla="*/ 825024 w 2176764"/>
              <a:gd name="connsiteY393" fmla="*/ 18469 h 478888"/>
              <a:gd name="connsiteX394" fmla="*/ 864953 w 2176764"/>
              <a:gd name="connsiteY394" fmla="*/ 18469 h 478888"/>
              <a:gd name="connsiteX395" fmla="*/ 864953 w 2176764"/>
              <a:gd name="connsiteY395" fmla="*/ 100155 h 478888"/>
              <a:gd name="connsiteX396" fmla="*/ 955478 w 2176764"/>
              <a:gd name="connsiteY396" fmla="*/ 100155 h 478888"/>
              <a:gd name="connsiteX397" fmla="*/ 955478 w 2176764"/>
              <a:gd name="connsiteY397" fmla="*/ 18469 h 478888"/>
              <a:gd name="connsiteX398" fmla="*/ 995407 w 2176764"/>
              <a:gd name="connsiteY398" fmla="*/ 18469 h 478888"/>
              <a:gd name="connsiteX399" fmla="*/ 995407 w 2176764"/>
              <a:gd name="connsiteY399" fmla="*/ 230000 h 478888"/>
              <a:gd name="connsiteX400" fmla="*/ 955478 w 2176764"/>
              <a:gd name="connsiteY400" fmla="*/ 230000 h 478888"/>
              <a:gd name="connsiteX401" fmla="*/ 955478 w 2176764"/>
              <a:gd name="connsiteY401" fmla="*/ 133378 h 478888"/>
              <a:gd name="connsiteX402" fmla="*/ 864953 w 2176764"/>
              <a:gd name="connsiteY402" fmla="*/ 133378 h 478888"/>
              <a:gd name="connsiteX403" fmla="*/ 864953 w 2176764"/>
              <a:gd name="connsiteY403" fmla="*/ 230000 h 478888"/>
              <a:gd name="connsiteX404" fmla="*/ 825024 w 2176764"/>
              <a:gd name="connsiteY404" fmla="*/ 230000 h 478888"/>
              <a:gd name="connsiteX405" fmla="*/ 615017 w 2176764"/>
              <a:gd name="connsiteY405" fmla="*/ 18469 h 478888"/>
              <a:gd name="connsiteX406" fmla="*/ 769855 w 2176764"/>
              <a:gd name="connsiteY406" fmla="*/ 18469 h 478888"/>
              <a:gd name="connsiteX407" fmla="*/ 769855 w 2176764"/>
              <a:gd name="connsiteY407" fmla="*/ 53521 h 478888"/>
              <a:gd name="connsiteX408" fmla="*/ 712248 w 2176764"/>
              <a:gd name="connsiteY408" fmla="*/ 53521 h 478888"/>
              <a:gd name="connsiteX409" fmla="*/ 712248 w 2176764"/>
              <a:gd name="connsiteY409" fmla="*/ 230000 h 478888"/>
              <a:gd name="connsiteX410" fmla="*/ 672319 w 2176764"/>
              <a:gd name="connsiteY410" fmla="*/ 230000 h 478888"/>
              <a:gd name="connsiteX411" fmla="*/ 672319 w 2176764"/>
              <a:gd name="connsiteY411" fmla="*/ 53521 h 478888"/>
              <a:gd name="connsiteX412" fmla="*/ 615017 w 2176764"/>
              <a:gd name="connsiteY412" fmla="*/ 53521 h 478888"/>
              <a:gd name="connsiteX413" fmla="*/ 2066246 w 2176764"/>
              <a:gd name="connsiteY413" fmla="*/ 15421 h 478888"/>
              <a:gd name="connsiteX414" fmla="*/ 2106632 w 2176764"/>
              <a:gd name="connsiteY414" fmla="*/ 20450 h 478888"/>
              <a:gd name="connsiteX415" fmla="*/ 2136197 w 2176764"/>
              <a:gd name="connsiteY415" fmla="*/ 37824 h 478888"/>
              <a:gd name="connsiteX416" fmla="*/ 2154333 w 2176764"/>
              <a:gd name="connsiteY416" fmla="*/ 71199 h 478888"/>
              <a:gd name="connsiteX417" fmla="*/ 2160429 w 2176764"/>
              <a:gd name="connsiteY417" fmla="*/ 124234 h 478888"/>
              <a:gd name="connsiteX418" fmla="*/ 2154333 w 2176764"/>
              <a:gd name="connsiteY418" fmla="*/ 177574 h 478888"/>
              <a:gd name="connsiteX419" fmla="*/ 2136197 w 2176764"/>
              <a:gd name="connsiteY419" fmla="*/ 210950 h 478888"/>
              <a:gd name="connsiteX420" fmla="*/ 2106632 w 2176764"/>
              <a:gd name="connsiteY420" fmla="*/ 228171 h 478888"/>
              <a:gd name="connsiteX421" fmla="*/ 2066246 w 2176764"/>
              <a:gd name="connsiteY421" fmla="*/ 233048 h 478888"/>
              <a:gd name="connsiteX422" fmla="*/ 2025707 w 2176764"/>
              <a:gd name="connsiteY422" fmla="*/ 228171 h 478888"/>
              <a:gd name="connsiteX423" fmla="*/ 1996142 w 2176764"/>
              <a:gd name="connsiteY423" fmla="*/ 210950 h 478888"/>
              <a:gd name="connsiteX424" fmla="*/ 1978006 w 2176764"/>
              <a:gd name="connsiteY424" fmla="*/ 177574 h 478888"/>
              <a:gd name="connsiteX425" fmla="*/ 1971758 w 2176764"/>
              <a:gd name="connsiteY425" fmla="*/ 124234 h 478888"/>
              <a:gd name="connsiteX426" fmla="*/ 1978006 w 2176764"/>
              <a:gd name="connsiteY426" fmla="*/ 71199 h 478888"/>
              <a:gd name="connsiteX427" fmla="*/ 1996142 w 2176764"/>
              <a:gd name="connsiteY427" fmla="*/ 37824 h 478888"/>
              <a:gd name="connsiteX428" fmla="*/ 2025707 w 2176764"/>
              <a:gd name="connsiteY428" fmla="*/ 20450 h 478888"/>
              <a:gd name="connsiteX429" fmla="*/ 2066246 w 2176764"/>
              <a:gd name="connsiteY429" fmla="*/ 15421 h 478888"/>
              <a:gd name="connsiteX430" fmla="*/ 1838179 w 2176764"/>
              <a:gd name="connsiteY430" fmla="*/ 15421 h 478888"/>
              <a:gd name="connsiteX431" fmla="*/ 1853419 w 2176764"/>
              <a:gd name="connsiteY431" fmla="*/ 16030 h 478888"/>
              <a:gd name="connsiteX432" fmla="*/ 1868964 w 2176764"/>
              <a:gd name="connsiteY432" fmla="*/ 17554 h 478888"/>
              <a:gd name="connsiteX433" fmla="*/ 1883137 w 2176764"/>
              <a:gd name="connsiteY433" fmla="*/ 19840 h 478888"/>
              <a:gd name="connsiteX434" fmla="*/ 1894262 w 2176764"/>
              <a:gd name="connsiteY434" fmla="*/ 23041 h 478888"/>
              <a:gd name="connsiteX435" fmla="*/ 1894262 w 2176764"/>
              <a:gd name="connsiteY435" fmla="*/ 58398 h 478888"/>
              <a:gd name="connsiteX436" fmla="*/ 1869116 w 2176764"/>
              <a:gd name="connsiteY436" fmla="*/ 51997 h 478888"/>
              <a:gd name="connsiteX437" fmla="*/ 1840922 w 2176764"/>
              <a:gd name="connsiteY437" fmla="*/ 49863 h 478888"/>
              <a:gd name="connsiteX438" fmla="*/ 1812728 w 2176764"/>
              <a:gd name="connsiteY438" fmla="*/ 53216 h 478888"/>
              <a:gd name="connsiteX439" fmla="*/ 1792611 w 2176764"/>
              <a:gd name="connsiteY439" fmla="*/ 65103 h 478888"/>
              <a:gd name="connsiteX440" fmla="*/ 1780572 w 2176764"/>
              <a:gd name="connsiteY440" fmla="*/ 87963 h 478888"/>
              <a:gd name="connsiteX441" fmla="*/ 1776609 w 2176764"/>
              <a:gd name="connsiteY441" fmla="*/ 124234 h 478888"/>
              <a:gd name="connsiteX442" fmla="*/ 1780267 w 2176764"/>
              <a:gd name="connsiteY442" fmla="*/ 162030 h 478888"/>
              <a:gd name="connsiteX443" fmla="*/ 1791545 w 2176764"/>
              <a:gd name="connsiteY443" fmla="*/ 184890 h 478888"/>
              <a:gd name="connsiteX444" fmla="*/ 1810899 w 2176764"/>
              <a:gd name="connsiteY444" fmla="*/ 196167 h 478888"/>
              <a:gd name="connsiteX445" fmla="*/ 1839093 w 2176764"/>
              <a:gd name="connsiteY445" fmla="*/ 199215 h 478888"/>
              <a:gd name="connsiteX446" fmla="*/ 1852962 w 2176764"/>
              <a:gd name="connsiteY446" fmla="*/ 198758 h 478888"/>
              <a:gd name="connsiteX447" fmla="*/ 1865611 w 2176764"/>
              <a:gd name="connsiteY447" fmla="*/ 196777 h 478888"/>
              <a:gd name="connsiteX448" fmla="*/ 1865611 w 2176764"/>
              <a:gd name="connsiteY448" fmla="*/ 144351 h 478888"/>
              <a:gd name="connsiteX449" fmla="*/ 1827511 w 2176764"/>
              <a:gd name="connsiteY449" fmla="*/ 144351 h 478888"/>
              <a:gd name="connsiteX450" fmla="*/ 1827511 w 2176764"/>
              <a:gd name="connsiteY450" fmla="*/ 110823 h 478888"/>
              <a:gd name="connsiteX451" fmla="*/ 1903101 w 2176764"/>
              <a:gd name="connsiteY451" fmla="*/ 110823 h 478888"/>
              <a:gd name="connsiteX452" fmla="*/ 1903101 w 2176764"/>
              <a:gd name="connsiteY452" fmla="*/ 223904 h 478888"/>
              <a:gd name="connsiteX453" fmla="*/ 1873536 w 2176764"/>
              <a:gd name="connsiteY453" fmla="*/ 230305 h 478888"/>
              <a:gd name="connsiteX454" fmla="*/ 1836045 w 2176764"/>
              <a:gd name="connsiteY454" fmla="*/ 233048 h 478888"/>
              <a:gd name="connsiteX455" fmla="*/ 1793069 w 2176764"/>
              <a:gd name="connsiteY455" fmla="*/ 228476 h 478888"/>
              <a:gd name="connsiteX456" fmla="*/ 1760912 w 2176764"/>
              <a:gd name="connsiteY456" fmla="*/ 211864 h 478888"/>
              <a:gd name="connsiteX457" fmla="*/ 1740643 w 2176764"/>
              <a:gd name="connsiteY457" fmla="*/ 178641 h 478888"/>
              <a:gd name="connsiteX458" fmla="*/ 1733633 w 2176764"/>
              <a:gd name="connsiteY458" fmla="*/ 124234 h 478888"/>
              <a:gd name="connsiteX459" fmla="*/ 1740795 w 2176764"/>
              <a:gd name="connsiteY459" fmla="*/ 72876 h 478888"/>
              <a:gd name="connsiteX460" fmla="*/ 1761522 w 2176764"/>
              <a:gd name="connsiteY460" fmla="*/ 39195 h 478888"/>
              <a:gd name="connsiteX461" fmla="*/ 1794440 w 2176764"/>
              <a:gd name="connsiteY461" fmla="*/ 20907 h 478888"/>
              <a:gd name="connsiteX462" fmla="*/ 1838179 w 2176764"/>
              <a:gd name="connsiteY462" fmla="*/ 15421 h 478888"/>
              <a:gd name="connsiteX463" fmla="*/ 1561421 w 2176764"/>
              <a:gd name="connsiteY463" fmla="*/ 15421 h 478888"/>
              <a:gd name="connsiteX464" fmla="*/ 1601807 w 2176764"/>
              <a:gd name="connsiteY464" fmla="*/ 20450 h 478888"/>
              <a:gd name="connsiteX465" fmla="*/ 1631372 w 2176764"/>
              <a:gd name="connsiteY465" fmla="*/ 37824 h 478888"/>
              <a:gd name="connsiteX466" fmla="*/ 1649508 w 2176764"/>
              <a:gd name="connsiteY466" fmla="*/ 71199 h 478888"/>
              <a:gd name="connsiteX467" fmla="*/ 1655604 w 2176764"/>
              <a:gd name="connsiteY467" fmla="*/ 124234 h 478888"/>
              <a:gd name="connsiteX468" fmla="*/ 1649508 w 2176764"/>
              <a:gd name="connsiteY468" fmla="*/ 177574 h 478888"/>
              <a:gd name="connsiteX469" fmla="*/ 1631372 w 2176764"/>
              <a:gd name="connsiteY469" fmla="*/ 210950 h 478888"/>
              <a:gd name="connsiteX470" fmla="*/ 1601807 w 2176764"/>
              <a:gd name="connsiteY470" fmla="*/ 228171 h 478888"/>
              <a:gd name="connsiteX471" fmla="*/ 1561421 w 2176764"/>
              <a:gd name="connsiteY471" fmla="*/ 233048 h 478888"/>
              <a:gd name="connsiteX472" fmla="*/ 1520882 w 2176764"/>
              <a:gd name="connsiteY472" fmla="*/ 228171 h 478888"/>
              <a:gd name="connsiteX473" fmla="*/ 1491317 w 2176764"/>
              <a:gd name="connsiteY473" fmla="*/ 210950 h 478888"/>
              <a:gd name="connsiteX474" fmla="*/ 1473181 w 2176764"/>
              <a:gd name="connsiteY474" fmla="*/ 177574 h 478888"/>
              <a:gd name="connsiteX475" fmla="*/ 1466933 w 2176764"/>
              <a:gd name="connsiteY475" fmla="*/ 124234 h 478888"/>
              <a:gd name="connsiteX476" fmla="*/ 1473181 w 2176764"/>
              <a:gd name="connsiteY476" fmla="*/ 71199 h 478888"/>
              <a:gd name="connsiteX477" fmla="*/ 1491317 w 2176764"/>
              <a:gd name="connsiteY477" fmla="*/ 37824 h 478888"/>
              <a:gd name="connsiteX478" fmla="*/ 1520882 w 2176764"/>
              <a:gd name="connsiteY478" fmla="*/ 20450 h 478888"/>
              <a:gd name="connsiteX479" fmla="*/ 1561421 w 2176764"/>
              <a:gd name="connsiteY479" fmla="*/ 15421 h 478888"/>
              <a:gd name="connsiteX480" fmla="*/ 239444 w 2176764"/>
              <a:gd name="connsiteY480" fmla="*/ 0 h 478888"/>
              <a:gd name="connsiteX481" fmla="*/ 478888 w 2176764"/>
              <a:gd name="connsiteY481" fmla="*/ 239444 h 478888"/>
              <a:gd name="connsiteX482" fmla="*/ 239444 w 2176764"/>
              <a:gd name="connsiteY482" fmla="*/ 478888 h 478888"/>
              <a:gd name="connsiteX483" fmla="*/ 0 w 2176764"/>
              <a:gd name="connsiteY483" fmla="*/ 239444 h 478888"/>
              <a:gd name="connsiteX484" fmla="*/ 239444 w 2176764"/>
              <a:gd name="connsiteY484" fmla="*/ 0 h 47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Lst>
            <a:rect l="l" t="t" r="r" b="b"/>
            <a:pathLst>
              <a:path w="2176764" h="478888">
                <a:moveTo>
                  <a:pt x="650145" y="380886"/>
                </a:moveTo>
                <a:lnTo>
                  <a:pt x="635410" y="420881"/>
                </a:lnTo>
                <a:lnTo>
                  <a:pt x="666118" y="420881"/>
                </a:lnTo>
                <a:lnTo>
                  <a:pt x="651631" y="380886"/>
                </a:lnTo>
                <a:close/>
                <a:moveTo>
                  <a:pt x="2041766" y="380143"/>
                </a:moveTo>
                <a:lnTo>
                  <a:pt x="2041766" y="412585"/>
                </a:lnTo>
                <a:lnTo>
                  <a:pt x="2051425" y="412585"/>
                </a:lnTo>
                <a:cubicBezTo>
                  <a:pt x="2055387" y="412585"/>
                  <a:pt x="2058792" y="412399"/>
                  <a:pt x="2061640" y="412028"/>
                </a:cubicBezTo>
                <a:cubicBezTo>
                  <a:pt x="2064488" y="411656"/>
                  <a:pt x="2066820" y="410893"/>
                  <a:pt x="2068636" y="409737"/>
                </a:cubicBezTo>
                <a:cubicBezTo>
                  <a:pt x="2070452" y="408581"/>
                  <a:pt x="2071794" y="406889"/>
                  <a:pt x="2072661" y="404660"/>
                </a:cubicBezTo>
                <a:cubicBezTo>
                  <a:pt x="2073528" y="402431"/>
                  <a:pt x="2073961" y="399501"/>
                  <a:pt x="2073961" y="395869"/>
                </a:cubicBezTo>
                <a:cubicBezTo>
                  <a:pt x="2073961" y="392649"/>
                  <a:pt x="2073528" y="390008"/>
                  <a:pt x="2072661" y="387944"/>
                </a:cubicBezTo>
                <a:cubicBezTo>
                  <a:pt x="2071794" y="385880"/>
                  <a:pt x="2070452" y="384270"/>
                  <a:pt x="2068636" y="383115"/>
                </a:cubicBezTo>
                <a:cubicBezTo>
                  <a:pt x="2066820" y="381959"/>
                  <a:pt x="2064488" y="381175"/>
                  <a:pt x="2061640" y="380762"/>
                </a:cubicBezTo>
                <a:cubicBezTo>
                  <a:pt x="2058792" y="380349"/>
                  <a:pt x="2055387" y="380143"/>
                  <a:pt x="2051425" y="380143"/>
                </a:cubicBezTo>
                <a:close/>
                <a:moveTo>
                  <a:pt x="1270241" y="380143"/>
                </a:moveTo>
                <a:lnTo>
                  <a:pt x="1270241" y="412585"/>
                </a:lnTo>
                <a:lnTo>
                  <a:pt x="1279900" y="412585"/>
                </a:lnTo>
                <a:cubicBezTo>
                  <a:pt x="1283862" y="412585"/>
                  <a:pt x="1287267" y="412399"/>
                  <a:pt x="1290115" y="412028"/>
                </a:cubicBezTo>
                <a:cubicBezTo>
                  <a:pt x="1292963" y="411656"/>
                  <a:pt x="1295295" y="410893"/>
                  <a:pt x="1297111" y="409737"/>
                </a:cubicBezTo>
                <a:cubicBezTo>
                  <a:pt x="1298928" y="408581"/>
                  <a:pt x="1300269" y="406889"/>
                  <a:pt x="1301136" y="404660"/>
                </a:cubicBezTo>
                <a:cubicBezTo>
                  <a:pt x="1302002" y="402431"/>
                  <a:pt x="1302436" y="399501"/>
                  <a:pt x="1302436" y="395869"/>
                </a:cubicBezTo>
                <a:cubicBezTo>
                  <a:pt x="1302436" y="392649"/>
                  <a:pt x="1302002" y="390008"/>
                  <a:pt x="1301136" y="387944"/>
                </a:cubicBezTo>
                <a:cubicBezTo>
                  <a:pt x="1300269" y="385880"/>
                  <a:pt x="1298928" y="384270"/>
                  <a:pt x="1297111" y="383115"/>
                </a:cubicBezTo>
                <a:cubicBezTo>
                  <a:pt x="1295295" y="381959"/>
                  <a:pt x="1292963" y="381175"/>
                  <a:pt x="1290115" y="380762"/>
                </a:cubicBezTo>
                <a:cubicBezTo>
                  <a:pt x="1287267" y="380349"/>
                  <a:pt x="1283862" y="380143"/>
                  <a:pt x="1279900" y="380143"/>
                </a:cubicBezTo>
                <a:close/>
                <a:moveTo>
                  <a:pt x="822566" y="380143"/>
                </a:moveTo>
                <a:lnTo>
                  <a:pt x="822566" y="446637"/>
                </a:lnTo>
                <a:lnTo>
                  <a:pt x="835939" y="446637"/>
                </a:lnTo>
                <a:cubicBezTo>
                  <a:pt x="840397" y="446637"/>
                  <a:pt x="844483" y="446121"/>
                  <a:pt x="848198" y="445089"/>
                </a:cubicBezTo>
                <a:cubicBezTo>
                  <a:pt x="851913" y="444057"/>
                  <a:pt x="855112" y="442282"/>
                  <a:pt x="857795" y="439765"/>
                </a:cubicBezTo>
                <a:cubicBezTo>
                  <a:pt x="860477" y="437247"/>
                  <a:pt x="862541" y="433842"/>
                  <a:pt x="863986" y="429549"/>
                </a:cubicBezTo>
                <a:cubicBezTo>
                  <a:pt x="865430" y="425256"/>
                  <a:pt x="866153" y="419891"/>
                  <a:pt x="866153" y="413452"/>
                </a:cubicBezTo>
                <a:cubicBezTo>
                  <a:pt x="866153" y="406600"/>
                  <a:pt x="865389" y="401007"/>
                  <a:pt x="863862" y="396673"/>
                </a:cubicBezTo>
                <a:cubicBezTo>
                  <a:pt x="862335" y="392340"/>
                  <a:pt x="860230" y="388955"/>
                  <a:pt x="857547" y="386520"/>
                </a:cubicBezTo>
                <a:cubicBezTo>
                  <a:pt x="854864" y="384085"/>
                  <a:pt x="851686" y="382413"/>
                  <a:pt x="848012" y="381505"/>
                </a:cubicBezTo>
                <a:cubicBezTo>
                  <a:pt x="844339" y="380597"/>
                  <a:pt x="840315" y="380143"/>
                  <a:pt x="835939" y="380143"/>
                </a:cubicBezTo>
                <a:close/>
                <a:moveTo>
                  <a:pt x="727316" y="380143"/>
                </a:moveTo>
                <a:lnTo>
                  <a:pt x="727316" y="446637"/>
                </a:lnTo>
                <a:lnTo>
                  <a:pt x="740690" y="446637"/>
                </a:lnTo>
                <a:cubicBezTo>
                  <a:pt x="745147" y="446637"/>
                  <a:pt x="749233" y="446121"/>
                  <a:pt x="752948" y="445089"/>
                </a:cubicBezTo>
                <a:cubicBezTo>
                  <a:pt x="756663" y="444057"/>
                  <a:pt x="759862" y="442282"/>
                  <a:pt x="762545" y="439765"/>
                </a:cubicBezTo>
                <a:cubicBezTo>
                  <a:pt x="765227" y="437247"/>
                  <a:pt x="767291" y="433842"/>
                  <a:pt x="768736" y="429549"/>
                </a:cubicBezTo>
                <a:cubicBezTo>
                  <a:pt x="770180" y="425256"/>
                  <a:pt x="770903" y="419891"/>
                  <a:pt x="770903" y="413452"/>
                </a:cubicBezTo>
                <a:cubicBezTo>
                  <a:pt x="770903" y="406600"/>
                  <a:pt x="770139" y="401007"/>
                  <a:pt x="768612" y="396673"/>
                </a:cubicBezTo>
                <a:cubicBezTo>
                  <a:pt x="767085" y="392340"/>
                  <a:pt x="764980" y="388955"/>
                  <a:pt x="762297" y="386520"/>
                </a:cubicBezTo>
                <a:cubicBezTo>
                  <a:pt x="759614" y="384085"/>
                  <a:pt x="756436" y="382413"/>
                  <a:pt x="752762" y="381505"/>
                </a:cubicBezTo>
                <a:cubicBezTo>
                  <a:pt x="749089" y="380597"/>
                  <a:pt x="745065" y="380143"/>
                  <a:pt x="740690" y="380143"/>
                </a:cubicBezTo>
                <a:close/>
                <a:moveTo>
                  <a:pt x="1722269" y="378657"/>
                </a:moveTo>
                <a:cubicBezTo>
                  <a:pt x="1717069" y="378657"/>
                  <a:pt x="1712817" y="379359"/>
                  <a:pt x="1709515" y="380762"/>
                </a:cubicBezTo>
                <a:cubicBezTo>
                  <a:pt x="1706213" y="382165"/>
                  <a:pt x="1703634" y="384291"/>
                  <a:pt x="1701776" y="387139"/>
                </a:cubicBezTo>
                <a:cubicBezTo>
                  <a:pt x="1699919" y="389987"/>
                  <a:pt x="1698639" y="393598"/>
                  <a:pt x="1697938" y="397974"/>
                </a:cubicBezTo>
                <a:cubicBezTo>
                  <a:pt x="1697236" y="402349"/>
                  <a:pt x="1696885" y="407508"/>
                  <a:pt x="1696885" y="413452"/>
                </a:cubicBezTo>
                <a:cubicBezTo>
                  <a:pt x="1696885" y="419560"/>
                  <a:pt x="1697236" y="424802"/>
                  <a:pt x="1697938" y="429178"/>
                </a:cubicBezTo>
                <a:cubicBezTo>
                  <a:pt x="1698639" y="433553"/>
                  <a:pt x="1699919" y="437144"/>
                  <a:pt x="1701776" y="439950"/>
                </a:cubicBezTo>
                <a:cubicBezTo>
                  <a:pt x="1703634" y="442757"/>
                  <a:pt x="1706213" y="444821"/>
                  <a:pt x="1709515" y="446142"/>
                </a:cubicBezTo>
                <a:cubicBezTo>
                  <a:pt x="1712817" y="447462"/>
                  <a:pt x="1717069" y="448123"/>
                  <a:pt x="1722269" y="448123"/>
                </a:cubicBezTo>
                <a:cubicBezTo>
                  <a:pt x="1727552" y="448123"/>
                  <a:pt x="1731845" y="447462"/>
                  <a:pt x="1735147" y="446142"/>
                </a:cubicBezTo>
                <a:cubicBezTo>
                  <a:pt x="1738449" y="444821"/>
                  <a:pt x="1741029" y="442757"/>
                  <a:pt x="1742886" y="439950"/>
                </a:cubicBezTo>
                <a:cubicBezTo>
                  <a:pt x="1744744" y="437144"/>
                  <a:pt x="1746023" y="433553"/>
                  <a:pt x="1746725" y="429178"/>
                </a:cubicBezTo>
                <a:cubicBezTo>
                  <a:pt x="1747426" y="424802"/>
                  <a:pt x="1747777" y="419560"/>
                  <a:pt x="1747777" y="413452"/>
                </a:cubicBezTo>
                <a:cubicBezTo>
                  <a:pt x="1747777" y="407508"/>
                  <a:pt x="1747426" y="402349"/>
                  <a:pt x="1746725" y="397974"/>
                </a:cubicBezTo>
                <a:cubicBezTo>
                  <a:pt x="1746023" y="393598"/>
                  <a:pt x="1744744" y="389987"/>
                  <a:pt x="1742886" y="387139"/>
                </a:cubicBezTo>
                <a:cubicBezTo>
                  <a:pt x="1741029" y="384291"/>
                  <a:pt x="1738449" y="382165"/>
                  <a:pt x="1735147" y="380762"/>
                </a:cubicBezTo>
                <a:cubicBezTo>
                  <a:pt x="1731845" y="379359"/>
                  <a:pt x="1727552" y="378657"/>
                  <a:pt x="1722269" y="378657"/>
                </a:cubicBezTo>
                <a:close/>
                <a:moveTo>
                  <a:pt x="1522244" y="378657"/>
                </a:moveTo>
                <a:cubicBezTo>
                  <a:pt x="1517044" y="378657"/>
                  <a:pt x="1512792" y="379359"/>
                  <a:pt x="1509490" y="380762"/>
                </a:cubicBezTo>
                <a:cubicBezTo>
                  <a:pt x="1506188" y="382165"/>
                  <a:pt x="1503609" y="384291"/>
                  <a:pt x="1501751" y="387139"/>
                </a:cubicBezTo>
                <a:cubicBezTo>
                  <a:pt x="1499894" y="389987"/>
                  <a:pt x="1498614" y="393598"/>
                  <a:pt x="1497913" y="397974"/>
                </a:cubicBezTo>
                <a:cubicBezTo>
                  <a:pt x="1497211" y="402349"/>
                  <a:pt x="1496860" y="407508"/>
                  <a:pt x="1496860" y="413452"/>
                </a:cubicBezTo>
                <a:cubicBezTo>
                  <a:pt x="1496860" y="419560"/>
                  <a:pt x="1497211" y="424802"/>
                  <a:pt x="1497913" y="429178"/>
                </a:cubicBezTo>
                <a:cubicBezTo>
                  <a:pt x="1498614" y="433553"/>
                  <a:pt x="1499894" y="437144"/>
                  <a:pt x="1501751" y="439950"/>
                </a:cubicBezTo>
                <a:cubicBezTo>
                  <a:pt x="1503609" y="442757"/>
                  <a:pt x="1506188" y="444821"/>
                  <a:pt x="1509490" y="446142"/>
                </a:cubicBezTo>
                <a:cubicBezTo>
                  <a:pt x="1512792" y="447462"/>
                  <a:pt x="1517044" y="448123"/>
                  <a:pt x="1522244" y="448123"/>
                </a:cubicBezTo>
                <a:cubicBezTo>
                  <a:pt x="1527528" y="448123"/>
                  <a:pt x="1531820" y="447462"/>
                  <a:pt x="1535122" y="446142"/>
                </a:cubicBezTo>
                <a:cubicBezTo>
                  <a:pt x="1538424" y="444821"/>
                  <a:pt x="1541004" y="442757"/>
                  <a:pt x="1542861" y="439950"/>
                </a:cubicBezTo>
                <a:cubicBezTo>
                  <a:pt x="1544719" y="437144"/>
                  <a:pt x="1545998" y="433553"/>
                  <a:pt x="1546700" y="429178"/>
                </a:cubicBezTo>
                <a:cubicBezTo>
                  <a:pt x="1547401" y="424802"/>
                  <a:pt x="1547752" y="419560"/>
                  <a:pt x="1547752" y="413452"/>
                </a:cubicBezTo>
                <a:cubicBezTo>
                  <a:pt x="1547752" y="407508"/>
                  <a:pt x="1547401" y="402349"/>
                  <a:pt x="1546700" y="397974"/>
                </a:cubicBezTo>
                <a:cubicBezTo>
                  <a:pt x="1545998" y="393598"/>
                  <a:pt x="1544719" y="389987"/>
                  <a:pt x="1542861" y="387139"/>
                </a:cubicBezTo>
                <a:cubicBezTo>
                  <a:pt x="1541004" y="384291"/>
                  <a:pt x="1538424" y="382165"/>
                  <a:pt x="1535122" y="380762"/>
                </a:cubicBezTo>
                <a:cubicBezTo>
                  <a:pt x="1531820" y="379359"/>
                  <a:pt x="1527528" y="378657"/>
                  <a:pt x="1522244" y="378657"/>
                </a:cubicBezTo>
                <a:close/>
                <a:moveTo>
                  <a:pt x="1093619" y="378657"/>
                </a:moveTo>
                <a:cubicBezTo>
                  <a:pt x="1088419" y="378657"/>
                  <a:pt x="1084167" y="379359"/>
                  <a:pt x="1080865" y="380762"/>
                </a:cubicBezTo>
                <a:cubicBezTo>
                  <a:pt x="1077563" y="382165"/>
                  <a:pt x="1074984" y="384291"/>
                  <a:pt x="1073126" y="387139"/>
                </a:cubicBezTo>
                <a:cubicBezTo>
                  <a:pt x="1071269" y="389987"/>
                  <a:pt x="1069989" y="393598"/>
                  <a:pt x="1069288" y="397974"/>
                </a:cubicBezTo>
                <a:cubicBezTo>
                  <a:pt x="1068586" y="402349"/>
                  <a:pt x="1068235" y="407508"/>
                  <a:pt x="1068235" y="413452"/>
                </a:cubicBezTo>
                <a:cubicBezTo>
                  <a:pt x="1068235" y="419560"/>
                  <a:pt x="1068586" y="424802"/>
                  <a:pt x="1069288" y="429178"/>
                </a:cubicBezTo>
                <a:cubicBezTo>
                  <a:pt x="1069989" y="433553"/>
                  <a:pt x="1071269" y="437144"/>
                  <a:pt x="1073126" y="439950"/>
                </a:cubicBezTo>
                <a:cubicBezTo>
                  <a:pt x="1074984" y="442757"/>
                  <a:pt x="1077563" y="444821"/>
                  <a:pt x="1080865" y="446142"/>
                </a:cubicBezTo>
                <a:cubicBezTo>
                  <a:pt x="1084167" y="447462"/>
                  <a:pt x="1088419" y="448123"/>
                  <a:pt x="1093619" y="448123"/>
                </a:cubicBezTo>
                <a:cubicBezTo>
                  <a:pt x="1098902" y="448123"/>
                  <a:pt x="1103195" y="447462"/>
                  <a:pt x="1106497" y="446142"/>
                </a:cubicBezTo>
                <a:cubicBezTo>
                  <a:pt x="1109799" y="444821"/>
                  <a:pt x="1112379" y="442757"/>
                  <a:pt x="1114236" y="439950"/>
                </a:cubicBezTo>
                <a:cubicBezTo>
                  <a:pt x="1116094" y="437144"/>
                  <a:pt x="1117373" y="433553"/>
                  <a:pt x="1118075" y="429178"/>
                </a:cubicBezTo>
                <a:cubicBezTo>
                  <a:pt x="1118776" y="424802"/>
                  <a:pt x="1119127" y="419560"/>
                  <a:pt x="1119127" y="413452"/>
                </a:cubicBezTo>
                <a:cubicBezTo>
                  <a:pt x="1119127" y="407508"/>
                  <a:pt x="1118776" y="402349"/>
                  <a:pt x="1118075" y="397974"/>
                </a:cubicBezTo>
                <a:cubicBezTo>
                  <a:pt x="1117373" y="393598"/>
                  <a:pt x="1116094" y="389987"/>
                  <a:pt x="1114236" y="387139"/>
                </a:cubicBezTo>
                <a:cubicBezTo>
                  <a:pt x="1112379" y="384291"/>
                  <a:pt x="1109799" y="382165"/>
                  <a:pt x="1106497" y="380762"/>
                </a:cubicBezTo>
                <a:cubicBezTo>
                  <a:pt x="1103195" y="379359"/>
                  <a:pt x="1098902" y="378657"/>
                  <a:pt x="1093619" y="378657"/>
                </a:cubicBezTo>
                <a:close/>
                <a:moveTo>
                  <a:pt x="2125872" y="370484"/>
                </a:moveTo>
                <a:lnTo>
                  <a:pt x="2173668" y="370484"/>
                </a:lnTo>
                <a:lnTo>
                  <a:pt x="2173668" y="380390"/>
                </a:lnTo>
                <a:lnTo>
                  <a:pt x="2137016" y="380390"/>
                </a:lnTo>
                <a:lnTo>
                  <a:pt x="2137016" y="407013"/>
                </a:lnTo>
                <a:lnTo>
                  <a:pt x="2171192" y="407013"/>
                </a:lnTo>
                <a:lnTo>
                  <a:pt x="2171192" y="416424"/>
                </a:lnTo>
                <a:lnTo>
                  <a:pt x="2137016" y="416424"/>
                </a:lnTo>
                <a:lnTo>
                  <a:pt x="2137016" y="446389"/>
                </a:lnTo>
                <a:lnTo>
                  <a:pt x="2176764" y="446389"/>
                </a:lnTo>
                <a:lnTo>
                  <a:pt x="2176764" y="456419"/>
                </a:lnTo>
                <a:lnTo>
                  <a:pt x="2125872" y="456419"/>
                </a:lnTo>
                <a:close/>
                <a:moveTo>
                  <a:pt x="2030622" y="370484"/>
                </a:moveTo>
                <a:lnTo>
                  <a:pt x="2052415" y="370484"/>
                </a:lnTo>
                <a:cubicBezTo>
                  <a:pt x="2058441" y="370484"/>
                  <a:pt x="2063539" y="370918"/>
                  <a:pt x="2067708" y="371785"/>
                </a:cubicBezTo>
                <a:cubicBezTo>
                  <a:pt x="2071876" y="372651"/>
                  <a:pt x="2075261" y="374075"/>
                  <a:pt x="2077861" y="376057"/>
                </a:cubicBezTo>
                <a:cubicBezTo>
                  <a:pt x="2080462" y="378038"/>
                  <a:pt x="2082340" y="380659"/>
                  <a:pt x="2083495" y="383920"/>
                </a:cubicBezTo>
                <a:cubicBezTo>
                  <a:pt x="2084651" y="387180"/>
                  <a:pt x="2085229" y="391163"/>
                  <a:pt x="2085229" y="395869"/>
                </a:cubicBezTo>
                <a:cubicBezTo>
                  <a:pt x="2085229" y="403298"/>
                  <a:pt x="2083784" y="408932"/>
                  <a:pt x="2080895" y="412771"/>
                </a:cubicBezTo>
                <a:cubicBezTo>
                  <a:pt x="2078006" y="416609"/>
                  <a:pt x="2073589" y="419189"/>
                  <a:pt x="2067646" y="420510"/>
                </a:cubicBezTo>
                <a:lnTo>
                  <a:pt x="2093401" y="456419"/>
                </a:lnTo>
                <a:lnTo>
                  <a:pt x="2080276" y="456419"/>
                </a:lnTo>
                <a:lnTo>
                  <a:pt x="2056625" y="421748"/>
                </a:lnTo>
                <a:cubicBezTo>
                  <a:pt x="2055965" y="421831"/>
                  <a:pt x="2055284" y="421872"/>
                  <a:pt x="2054582" y="421872"/>
                </a:cubicBezTo>
                <a:cubicBezTo>
                  <a:pt x="2053881" y="421872"/>
                  <a:pt x="2053158" y="421872"/>
                  <a:pt x="2052415" y="421872"/>
                </a:cubicBezTo>
                <a:lnTo>
                  <a:pt x="2041766" y="421872"/>
                </a:lnTo>
                <a:lnTo>
                  <a:pt x="2041766" y="456419"/>
                </a:lnTo>
                <a:lnTo>
                  <a:pt x="2030622" y="456419"/>
                </a:lnTo>
                <a:close/>
                <a:moveTo>
                  <a:pt x="1954422" y="370484"/>
                </a:moveTo>
                <a:lnTo>
                  <a:pt x="2002218" y="370484"/>
                </a:lnTo>
                <a:lnTo>
                  <a:pt x="2002218" y="380390"/>
                </a:lnTo>
                <a:lnTo>
                  <a:pt x="1965566" y="380390"/>
                </a:lnTo>
                <a:lnTo>
                  <a:pt x="1965566" y="407013"/>
                </a:lnTo>
                <a:lnTo>
                  <a:pt x="1999742" y="407013"/>
                </a:lnTo>
                <a:lnTo>
                  <a:pt x="1999742" y="416424"/>
                </a:lnTo>
                <a:lnTo>
                  <a:pt x="1965566" y="416424"/>
                </a:lnTo>
                <a:lnTo>
                  <a:pt x="1965566" y="446389"/>
                </a:lnTo>
                <a:lnTo>
                  <a:pt x="2005314" y="446389"/>
                </a:lnTo>
                <a:lnTo>
                  <a:pt x="2005314" y="456419"/>
                </a:lnTo>
                <a:lnTo>
                  <a:pt x="1954422" y="456419"/>
                </a:lnTo>
                <a:close/>
                <a:moveTo>
                  <a:pt x="1859172" y="370484"/>
                </a:moveTo>
                <a:lnTo>
                  <a:pt x="1870316" y="370484"/>
                </a:lnTo>
                <a:lnTo>
                  <a:pt x="1870316" y="405527"/>
                </a:lnTo>
                <a:lnTo>
                  <a:pt x="1912788" y="405527"/>
                </a:lnTo>
                <a:lnTo>
                  <a:pt x="1912788" y="370484"/>
                </a:lnTo>
                <a:lnTo>
                  <a:pt x="1924056" y="370484"/>
                </a:lnTo>
                <a:lnTo>
                  <a:pt x="1924056" y="456419"/>
                </a:lnTo>
                <a:lnTo>
                  <a:pt x="1912788" y="456419"/>
                </a:lnTo>
                <a:lnTo>
                  <a:pt x="1912788" y="414814"/>
                </a:lnTo>
                <a:lnTo>
                  <a:pt x="1870316" y="414814"/>
                </a:lnTo>
                <a:lnTo>
                  <a:pt x="1870316" y="456419"/>
                </a:lnTo>
                <a:lnTo>
                  <a:pt x="1859172" y="456419"/>
                </a:lnTo>
                <a:close/>
                <a:moveTo>
                  <a:pt x="1411497" y="370484"/>
                </a:moveTo>
                <a:lnTo>
                  <a:pt x="1422641" y="370484"/>
                </a:lnTo>
                <a:lnTo>
                  <a:pt x="1422641" y="446389"/>
                </a:lnTo>
                <a:lnTo>
                  <a:pt x="1459913" y="446389"/>
                </a:lnTo>
                <a:lnTo>
                  <a:pt x="1459913" y="456419"/>
                </a:lnTo>
                <a:lnTo>
                  <a:pt x="1411497" y="456419"/>
                </a:lnTo>
                <a:close/>
                <a:moveTo>
                  <a:pt x="1259097" y="370484"/>
                </a:moveTo>
                <a:lnTo>
                  <a:pt x="1280890" y="370484"/>
                </a:lnTo>
                <a:cubicBezTo>
                  <a:pt x="1286916" y="370484"/>
                  <a:pt x="1292014" y="370918"/>
                  <a:pt x="1296183" y="371785"/>
                </a:cubicBezTo>
                <a:cubicBezTo>
                  <a:pt x="1300351" y="372651"/>
                  <a:pt x="1303736" y="374075"/>
                  <a:pt x="1306336" y="376057"/>
                </a:cubicBezTo>
                <a:cubicBezTo>
                  <a:pt x="1308937" y="378038"/>
                  <a:pt x="1310815" y="380659"/>
                  <a:pt x="1311970" y="383920"/>
                </a:cubicBezTo>
                <a:cubicBezTo>
                  <a:pt x="1313126" y="387180"/>
                  <a:pt x="1313704" y="391163"/>
                  <a:pt x="1313704" y="395869"/>
                </a:cubicBezTo>
                <a:cubicBezTo>
                  <a:pt x="1313704" y="403298"/>
                  <a:pt x="1312259" y="408932"/>
                  <a:pt x="1309370" y="412771"/>
                </a:cubicBezTo>
                <a:cubicBezTo>
                  <a:pt x="1306481" y="416609"/>
                  <a:pt x="1302064" y="419189"/>
                  <a:pt x="1296121" y="420510"/>
                </a:cubicBezTo>
                <a:lnTo>
                  <a:pt x="1321876" y="456419"/>
                </a:lnTo>
                <a:lnTo>
                  <a:pt x="1308751" y="456419"/>
                </a:lnTo>
                <a:lnTo>
                  <a:pt x="1285100" y="421748"/>
                </a:lnTo>
                <a:cubicBezTo>
                  <a:pt x="1284440" y="421831"/>
                  <a:pt x="1283759" y="421872"/>
                  <a:pt x="1283057" y="421872"/>
                </a:cubicBezTo>
                <a:cubicBezTo>
                  <a:pt x="1282356" y="421872"/>
                  <a:pt x="1281633" y="421872"/>
                  <a:pt x="1280890" y="421872"/>
                </a:cubicBezTo>
                <a:lnTo>
                  <a:pt x="1270241" y="421872"/>
                </a:lnTo>
                <a:lnTo>
                  <a:pt x="1270241" y="456419"/>
                </a:lnTo>
                <a:lnTo>
                  <a:pt x="1259097" y="456419"/>
                </a:lnTo>
                <a:close/>
                <a:moveTo>
                  <a:pt x="1163476" y="370484"/>
                </a:moveTo>
                <a:lnTo>
                  <a:pt x="1174496" y="370484"/>
                </a:lnTo>
                <a:lnTo>
                  <a:pt x="1174496" y="426206"/>
                </a:lnTo>
                <a:cubicBezTo>
                  <a:pt x="1174496" y="430333"/>
                  <a:pt x="1174868" y="433780"/>
                  <a:pt x="1175610" y="436545"/>
                </a:cubicBezTo>
                <a:cubicBezTo>
                  <a:pt x="1176353" y="439311"/>
                  <a:pt x="1177571" y="441519"/>
                  <a:pt x="1179263" y="443170"/>
                </a:cubicBezTo>
                <a:cubicBezTo>
                  <a:pt x="1180956" y="444821"/>
                  <a:pt x="1183164" y="446018"/>
                  <a:pt x="1185888" y="446761"/>
                </a:cubicBezTo>
                <a:cubicBezTo>
                  <a:pt x="1188612" y="447504"/>
                  <a:pt x="1191955" y="447875"/>
                  <a:pt x="1195918" y="447875"/>
                </a:cubicBezTo>
                <a:cubicBezTo>
                  <a:pt x="1200045" y="447875"/>
                  <a:pt x="1203492" y="447504"/>
                  <a:pt x="1206257" y="446761"/>
                </a:cubicBezTo>
                <a:cubicBezTo>
                  <a:pt x="1209023" y="446018"/>
                  <a:pt x="1211231" y="444821"/>
                  <a:pt x="1212882" y="443170"/>
                </a:cubicBezTo>
                <a:cubicBezTo>
                  <a:pt x="1214533" y="441519"/>
                  <a:pt x="1215688" y="439311"/>
                  <a:pt x="1216349" y="436545"/>
                </a:cubicBezTo>
                <a:cubicBezTo>
                  <a:pt x="1217009" y="433780"/>
                  <a:pt x="1217339" y="430333"/>
                  <a:pt x="1217339" y="426206"/>
                </a:cubicBezTo>
                <a:lnTo>
                  <a:pt x="1217339" y="370484"/>
                </a:lnTo>
                <a:lnTo>
                  <a:pt x="1228360" y="370484"/>
                </a:lnTo>
                <a:lnTo>
                  <a:pt x="1228360" y="428682"/>
                </a:lnTo>
                <a:cubicBezTo>
                  <a:pt x="1228360" y="438836"/>
                  <a:pt x="1225636" y="446203"/>
                  <a:pt x="1220187" y="450785"/>
                </a:cubicBezTo>
                <a:cubicBezTo>
                  <a:pt x="1214739" y="455367"/>
                  <a:pt x="1206608" y="457657"/>
                  <a:pt x="1195794" y="457657"/>
                </a:cubicBezTo>
                <a:cubicBezTo>
                  <a:pt x="1184980" y="457657"/>
                  <a:pt x="1176890" y="455449"/>
                  <a:pt x="1171524" y="451033"/>
                </a:cubicBezTo>
                <a:cubicBezTo>
                  <a:pt x="1166159" y="446616"/>
                  <a:pt x="1163476" y="439166"/>
                  <a:pt x="1163476" y="428682"/>
                </a:cubicBezTo>
                <a:close/>
                <a:moveTo>
                  <a:pt x="962698" y="370484"/>
                </a:moveTo>
                <a:lnTo>
                  <a:pt x="975576" y="370484"/>
                </a:lnTo>
                <a:lnTo>
                  <a:pt x="998731" y="409366"/>
                </a:lnTo>
                <a:lnTo>
                  <a:pt x="999474" y="409366"/>
                </a:lnTo>
                <a:lnTo>
                  <a:pt x="1022506" y="370484"/>
                </a:lnTo>
                <a:lnTo>
                  <a:pt x="1034764" y="370484"/>
                </a:lnTo>
                <a:lnTo>
                  <a:pt x="1004180" y="419395"/>
                </a:lnTo>
                <a:lnTo>
                  <a:pt x="1004180" y="456419"/>
                </a:lnTo>
                <a:lnTo>
                  <a:pt x="993035" y="456419"/>
                </a:lnTo>
                <a:lnTo>
                  <a:pt x="993035" y="419519"/>
                </a:lnTo>
                <a:close/>
                <a:moveTo>
                  <a:pt x="811422" y="370484"/>
                </a:moveTo>
                <a:lnTo>
                  <a:pt x="836187" y="370484"/>
                </a:lnTo>
                <a:cubicBezTo>
                  <a:pt x="842378" y="370484"/>
                  <a:pt x="848012" y="371042"/>
                  <a:pt x="853089" y="372156"/>
                </a:cubicBezTo>
                <a:cubicBezTo>
                  <a:pt x="858166" y="373271"/>
                  <a:pt x="862521" y="375396"/>
                  <a:pt x="866153" y="378533"/>
                </a:cubicBezTo>
                <a:cubicBezTo>
                  <a:pt x="869785" y="381670"/>
                  <a:pt x="872612" y="386045"/>
                  <a:pt x="874635" y="391659"/>
                </a:cubicBezTo>
                <a:cubicBezTo>
                  <a:pt x="876657" y="397272"/>
                  <a:pt x="877669" y="404536"/>
                  <a:pt x="877669" y="413452"/>
                </a:cubicBezTo>
                <a:cubicBezTo>
                  <a:pt x="877669" y="421789"/>
                  <a:pt x="876657" y="428703"/>
                  <a:pt x="874635" y="434192"/>
                </a:cubicBezTo>
                <a:cubicBezTo>
                  <a:pt x="872612" y="439682"/>
                  <a:pt x="869785" y="444078"/>
                  <a:pt x="866153" y="447380"/>
                </a:cubicBezTo>
                <a:cubicBezTo>
                  <a:pt x="862521" y="450682"/>
                  <a:pt x="858166" y="453014"/>
                  <a:pt x="853089" y="454376"/>
                </a:cubicBezTo>
                <a:cubicBezTo>
                  <a:pt x="848012" y="455738"/>
                  <a:pt x="842378" y="456419"/>
                  <a:pt x="836187" y="456419"/>
                </a:cubicBezTo>
                <a:lnTo>
                  <a:pt x="811422" y="456419"/>
                </a:lnTo>
                <a:close/>
                <a:moveTo>
                  <a:pt x="716172" y="370484"/>
                </a:moveTo>
                <a:lnTo>
                  <a:pt x="740937" y="370484"/>
                </a:lnTo>
                <a:cubicBezTo>
                  <a:pt x="747128" y="370484"/>
                  <a:pt x="752762" y="371042"/>
                  <a:pt x="757839" y="372156"/>
                </a:cubicBezTo>
                <a:cubicBezTo>
                  <a:pt x="762916" y="373271"/>
                  <a:pt x="767271" y="375396"/>
                  <a:pt x="770903" y="378533"/>
                </a:cubicBezTo>
                <a:cubicBezTo>
                  <a:pt x="774535" y="381670"/>
                  <a:pt x="777362" y="386045"/>
                  <a:pt x="779385" y="391659"/>
                </a:cubicBezTo>
                <a:cubicBezTo>
                  <a:pt x="781407" y="397272"/>
                  <a:pt x="782419" y="404536"/>
                  <a:pt x="782419" y="413452"/>
                </a:cubicBezTo>
                <a:cubicBezTo>
                  <a:pt x="782419" y="421789"/>
                  <a:pt x="781407" y="428703"/>
                  <a:pt x="779385" y="434192"/>
                </a:cubicBezTo>
                <a:cubicBezTo>
                  <a:pt x="777362" y="439682"/>
                  <a:pt x="774535" y="444078"/>
                  <a:pt x="770903" y="447380"/>
                </a:cubicBezTo>
                <a:cubicBezTo>
                  <a:pt x="767271" y="450682"/>
                  <a:pt x="762916" y="453014"/>
                  <a:pt x="757839" y="454376"/>
                </a:cubicBezTo>
                <a:cubicBezTo>
                  <a:pt x="752762" y="455738"/>
                  <a:pt x="747128" y="456419"/>
                  <a:pt x="740937" y="456419"/>
                </a:cubicBezTo>
                <a:lnTo>
                  <a:pt x="716172" y="456419"/>
                </a:lnTo>
                <a:close/>
                <a:moveTo>
                  <a:pt x="643458" y="370484"/>
                </a:moveTo>
                <a:lnTo>
                  <a:pt x="658317" y="370484"/>
                </a:lnTo>
                <a:lnTo>
                  <a:pt x="690759" y="456419"/>
                </a:lnTo>
                <a:lnTo>
                  <a:pt x="678996" y="456419"/>
                </a:lnTo>
                <a:lnTo>
                  <a:pt x="669709" y="430787"/>
                </a:lnTo>
                <a:lnTo>
                  <a:pt x="631695" y="430787"/>
                </a:lnTo>
                <a:lnTo>
                  <a:pt x="622284" y="456419"/>
                </a:lnTo>
                <a:lnTo>
                  <a:pt x="610892" y="456419"/>
                </a:lnTo>
                <a:close/>
                <a:moveTo>
                  <a:pt x="1722269" y="369246"/>
                </a:moveTo>
                <a:cubicBezTo>
                  <a:pt x="1728378" y="369246"/>
                  <a:pt x="1733744" y="369927"/>
                  <a:pt x="1738367" y="371289"/>
                </a:cubicBezTo>
                <a:cubicBezTo>
                  <a:pt x="1742989" y="372651"/>
                  <a:pt x="1746848" y="375025"/>
                  <a:pt x="1749944" y="378409"/>
                </a:cubicBezTo>
                <a:cubicBezTo>
                  <a:pt x="1753040" y="381794"/>
                  <a:pt x="1755372" y="386313"/>
                  <a:pt x="1756940" y="391968"/>
                </a:cubicBezTo>
                <a:cubicBezTo>
                  <a:pt x="1758509" y="397623"/>
                  <a:pt x="1759293" y="404784"/>
                  <a:pt x="1759293" y="413452"/>
                </a:cubicBezTo>
                <a:cubicBezTo>
                  <a:pt x="1759293" y="422120"/>
                  <a:pt x="1758509" y="429301"/>
                  <a:pt x="1756940" y="434997"/>
                </a:cubicBezTo>
                <a:cubicBezTo>
                  <a:pt x="1755372" y="440693"/>
                  <a:pt x="1753040" y="445213"/>
                  <a:pt x="1749944" y="448556"/>
                </a:cubicBezTo>
                <a:cubicBezTo>
                  <a:pt x="1746848" y="451899"/>
                  <a:pt x="1742989" y="454252"/>
                  <a:pt x="1738367" y="455614"/>
                </a:cubicBezTo>
                <a:cubicBezTo>
                  <a:pt x="1733744" y="456976"/>
                  <a:pt x="1728378" y="457657"/>
                  <a:pt x="1722269" y="457657"/>
                </a:cubicBezTo>
                <a:cubicBezTo>
                  <a:pt x="1716161" y="457657"/>
                  <a:pt x="1710815" y="456976"/>
                  <a:pt x="1706234" y="455614"/>
                </a:cubicBezTo>
                <a:cubicBezTo>
                  <a:pt x="1701652" y="454252"/>
                  <a:pt x="1697793" y="451899"/>
                  <a:pt x="1694656" y="448556"/>
                </a:cubicBezTo>
                <a:cubicBezTo>
                  <a:pt x="1691519" y="445213"/>
                  <a:pt x="1689167" y="440693"/>
                  <a:pt x="1687598" y="434997"/>
                </a:cubicBezTo>
                <a:cubicBezTo>
                  <a:pt x="1686030" y="429301"/>
                  <a:pt x="1685246" y="422120"/>
                  <a:pt x="1685246" y="413452"/>
                </a:cubicBezTo>
                <a:cubicBezTo>
                  <a:pt x="1685246" y="404784"/>
                  <a:pt x="1686030" y="397623"/>
                  <a:pt x="1687598" y="391968"/>
                </a:cubicBezTo>
                <a:cubicBezTo>
                  <a:pt x="1689167" y="386313"/>
                  <a:pt x="1691519" y="381794"/>
                  <a:pt x="1694656" y="378409"/>
                </a:cubicBezTo>
                <a:cubicBezTo>
                  <a:pt x="1697793" y="375025"/>
                  <a:pt x="1701652" y="372651"/>
                  <a:pt x="1706234" y="371289"/>
                </a:cubicBezTo>
                <a:cubicBezTo>
                  <a:pt x="1710815" y="369927"/>
                  <a:pt x="1716161" y="369246"/>
                  <a:pt x="1722269" y="369246"/>
                </a:cubicBezTo>
                <a:close/>
                <a:moveTo>
                  <a:pt x="1631477" y="369246"/>
                </a:moveTo>
                <a:cubicBezTo>
                  <a:pt x="1633458" y="369246"/>
                  <a:pt x="1635501" y="369329"/>
                  <a:pt x="1637606" y="369494"/>
                </a:cubicBezTo>
                <a:cubicBezTo>
                  <a:pt x="1639711" y="369659"/>
                  <a:pt x="1641754" y="369886"/>
                  <a:pt x="1643736" y="370175"/>
                </a:cubicBezTo>
                <a:cubicBezTo>
                  <a:pt x="1645717" y="370464"/>
                  <a:pt x="1647595" y="370815"/>
                  <a:pt x="1649370" y="371227"/>
                </a:cubicBezTo>
                <a:cubicBezTo>
                  <a:pt x="1651145" y="371640"/>
                  <a:pt x="1652651" y="372094"/>
                  <a:pt x="1653889" y="372590"/>
                </a:cubicBezTo>
                <a:lnTo>
                  <a:pt x="1653889" y="382496"/>
                </a:lnTo>
                <a:cubicBezTo>
                  <a:pt x="1651000" y="381340"/>
                  <a:pt x="1647719" y="380473"/>
                  <a:pt x="1644045" y="379895"/>
                </a:cubicBezTo>
                <a:cubicBezTo>
                  <a:pt x="1640372" y="379317"/>
                  <a:pt x="1636347" y="379028"/>
                  <a:pt x="1631972" y="379028"/>
                </a:cubicBezTo>
                <a:cubicBezTo>
                  <a:pt x="1627184" y="379028"/>
                  <a:pt x="1622912" y="379524"/>
                  <a:pt x="1619156" y="380514"/>
                </a:cubicBezTo>
                <a:cubicBezTo>
                  <a:pt x="1615400" y="381505"/>
                  <a:pt x="1612222" y="383280"/>
                  <a:pt x="1609622" y="385839"/>
                </a:cubicBezTo>
                <a:cubicBezTo>
                  <a:pt x="1607022" y="388398"/>
                  <a:pt x="1605040" y="391906"/>
                  <a:pt x="1603678" y="396364"/>
                </a:cubicBezTo>
                <a:cubicBezTo>
                  <a:pt x="1602316" y="400822"/>
                  <a:pt x="1601635" y="406518"/>
                  <a:pt x="1601635" y="413452"/>
                </a:cubicBezTo>
                <a:cubicBezTo>
                  <a:pt x="1601635" y="420799"/>
                  <a:pt x="1602275" y="426722"/>
                  <a:pt x="1603554" y="431221"/>
                </a:cubicBezTo>
                <a:cubicBezTo>
                  <a:pt x="1604834" y="435720"/>
                  <a:pt x="1606753" y="439207"/>
                  <a:pt x="1609312" y="441684"/>
                </a:cubicBezTo>
                <a:cubicBezTo>
                  <a:pt x="1611871" y="444160"/>
                  <a:pt x="1614988" y="445832"/>
                  <a:pt x="1618661" y="446699"/>
                </a:cubicBezTo>
                <a:cubicBezTo>
                  <a:pt x="1622335" y="447566"/>
                  <a:pt x="1626607" y="447999"/>
                  <a:pt x="1631477" y="447999"/>
                </a:cubicBezTo>
                <a:cubicBezTo>
                  <a:pt x="1633458" y="447999"/>
                  <a:pt x="1635790" y="447875"/>
                  <a:pt x="1638473" y="447627"/>
                </a:cubicBezTo>
                <a:cubicBezTo>
                  <a:pt x="1641156" y="447380"/>
                  <a:pt x="1643488" y="446967"/>
                  <a:pt x="1645469" y="446389"/>
                </a:cubicBezTo>
                <a:lnTo>
                  <a:pt x="1645469" y="419767"/>
                </a:lnTo>
                <a:lnTo>
                  <a:pt x="1628258" y="419767"/>
                </a:lnTo>
                <a:lnTo>
                  <a:pt x="1628258" y="410356"/>
                </a:lnTo>
                <a:lnTo>
                  <a:pt x="1656118" y="410356"/>
                </a:lnTo>
                <a:lnTo>
                  <a:pt x="1656118" y="454066"/>
                </a:lnTo>
                <a:cubicBezTo>
                  <a:pt x="1652981" y="455057"/>
                  <a:pt x="1649246" y="455903"/>
                  <a:pt x="1644912" y="456605"/>
                </a:cubicBezTo>
                <a:cubicBezTo>
                  <a:pt x="1640578" y="457306"/>
                  <a:pt x="1635687" y="457657"/>
                  <a:pt x="1630239" y="457657"/>
                </a:cubicBezTo>
                <a:cubicBezTo>
                  <a:pt x="1623965" y="457657"/>
                  <a:pt x="1618352" y="457038"/>
                  <a:pt x="1613398" y="455800"/>
                </a:cubicBezTo>
                <a:cubicBezTo>
                  <a:pt x="1608446" y="454562"/>
                  <a:pt x="1604235" y="452312"/>
                  <a:pt x="1600768" y="449051"/>
                </a:cubicBezTo>
                <a:cubicBezTo>
                  <a:pt x="1597301" y="445791"/>
                  <a:pt x="1594639" y="441292"/>
                  <a:pt x="1592782" y="435555"/>
                </a:cubicBezTo>
                <a:cubicBezTo>
                  <a:pt x="1590924" y="429817"/>
                  <a:pt x="1589996" y="422450"/>
                  <a:pt x="1589996" y="413452"/>
                </a:cubicBezTo>
                <a:cubicBezTo>
                  <a:pt x="1589996" y="405197"/>
                  <a:pt x="1590945" y="398242"/>
                  <a:pt x="1592844" y="392587"/>
                </a:cubicBezTo>
                <a:cubicBezTo>
                  <a:pt x="1594742" y="386933"/>
                  <a:pt x="1597466" y="382372"/>
                  <a:pt x="1601016" y="378905"/>
                </a:cubicBezTo>
                <a:cubicBezTo>
                  <a:pt x="1604566" y="375437"/>
                  <a:pt x="1608920" y="372961"/>
                  <a:pt x="1614080" y="371475"/>
                </a:cubicBezTo>
                <a:cubicBezTo>
                  <a:pt x="1619239" y="369989"/>
                  <a:pt x="1625038" y="369246"/>
                  <a:pt x="1631477" y="369246"/>
                </a:cubicBezTo>
                <a:close/>
                <a:moveTo>
                  <a:pt x="1522244" y="369246"/>
                </a:moveTo>
                <a:cubicBezTo>
                  <a:pt x="1528353" y="369246"/>
                  <a:pt x="1533719" y="369927"/>
                  <a:pt x="1538342" y="371289"/>
                </a:cubicBezTo>
                <a:cubicBezTo>
                  <a:pt x="1542964" y="372651"/>
                  <a:pt x="1546824" y="375025"/>
                  <a:pt x="1549919" y="378409"/>
                </a:cubicBezTo>
                <a:cubicBezTo>
                  <a:pt x="1553015" y="381794"/>
                  <a:pt x="1555347" y="386313"/>
                  <a:pt x="1556915" y="391968"/>
                </a:cubicBezTo>
                <a:cubicBezTo>
                  <a:pt x="1558484" y="397623"/>
                  <a:pt x="1559268" y="404784"/>
                  <a:pt x="1559268" y="413452"/>
                </a:cubicBezTo>
                <a:cubicBezTo>
                  <a:pt x="1559268" y="422120"/>
                  <a:pt x="1558484" y="429301"/>
                  <a:pt x="1556915" y="434997"/>
                </a:cubicBezTo>
                <a:cubicBezTo>
                  <a:pt x="1555347" y="440693"/>
                  <a:pt x="1553015" y="445213"/>
                  <a:pt x="1549919" y="448556"/>
                </a:cubicBezTo>
                <a:cubicBezTo>
                  <a:pt x="1546824" y="451899"/>
                  <a:pt x="1542964" y="454252"/>
                  <a:pt x="1538342" y="455614"/>
                </a:cubicBezTo>
                <a:cubicBezTo>
                  <a:pt x="1533719" y="456976"/>
                  <a:pt x="1528353" y="457657"/>
                  <a:pt x="1522244" y="457657"/>
                </a:cubicBezTo>
                <a:cubicBezTo>
                  <a:pt x="1516136" y="457657"/>
                  <a:pt x="1510791" y="456976"/>
                  <a:pt x="1506209" y="455614"/>
                </a:cubicBezTo>
                <a:cubicBezTo>
                  <a:pt x="1501627" y="454252"/>
                  <a:pt x="1497768" y="451899"/>
                  <a:pt x="1494631" y="448556"/>
                </a:cubicBezTo>
                <a:cubicBezTo>
                  <a:pt x="1491494" y="445213"/>
                  <a:pt x="1489142" y="440693"/>
                  <a:pt x="1487573" y="434997"/>
                </a:cubicBezTo>
                <a:cubicBezTo>
                  <a:pt x="1486005" y="429301"/>
                  <a:pt x="1485221" y="422120"/>
                  <a:pt x="1485221" y="413452"/>
                </a:cubicBezTo>
                <a:cubicBezTo>
                  <a:pt x="1485221" y="404784"/>
                  <a:pt x="1486005" y="397623"/>
                  <a:pt x="1487573" y="391968"/>
                </a:cubicBezTo>
                <a:cubicBezTo>
                  <a:pt x="1489142" y="386313"/>
                  <a:pt x="1491494" y="381794"/>
                  <a:pt x="1494631" y="378409"/>
                </a:cubicBezTo>
                <a:cubicBezTo>
                  <a:pt x="1497768" y="375025"/>
                  <a:pt x="1501627" y="372651"/>
                  <a:pt x="1506209" y="371289"/>
                </a:cubicBezTo>
                <a:cubicBezTo>
                  <a:pt x="1510791" y="369927"/>
                  <a:pt x="1516136" y="369246"/>
                  <a:pt x="1522244" y="369246"/>
                </a:cubicBezTo>
                <a:close/>
                <a:moveTo>
                  <a:pt x="1093619" y="369246"/>
                </a:moveTo>
                <a:cubicBezTo>
                  <a:pt x="1099728" y="369246"/>
                  <a:pt x="1105094" y="369927"/>
                  <a:pt x="1109717" y="371289"/>
                </a:cubicBezTo>
                <a:cubicBezTo>
                  <a:pt x="1114339" y="372651"/>
                  <a:pt x="1118199" y="375025"/>
                  <a:pt x="1121294" y="378409"/>
                </a:cubicBezTo>
                <a:cubicBezTo>
                  <a:pt x="1124390" y="381794"/>
                  <a:pt x="1126722" y="386313"/>
                  <a:pt x="1128290" y="391968"/>
                </a:cubicBezTo>
                <a:cubicBezTo>
                  <a:pt x="1129859" y="397623"/>
                  <a:pt x="1130643" y="404784"/>
                  <a:pt x="1130643" y="413452"/>
                </a:cubicBezTo>
                <a:cubicBezTo>
                  <a:pt x="1130643" y="422120"/>
                  <a:pt x="1129859" y="429301"/>
                  <a:pt x="1128290" y="434997"/>
                </a:cubicBezTo>
                <a:cubicBezTo>
                  <a:pt x="1126722" y="440693"/>
                  <a:pt x="1124390" y="445213"/>
                  <a:pt x="1121294" y="448556"/>
                </a:cubicBezTo>
                <a:cubicBezTo>
                  <a:pt x="1118199" y="451899"/>
                  <a:pt x="1114339" y="454252"/>
                  <a:pt x="1109717" y="455614"/>
                </a:cubicBezTo>
                <a:cubicBezTo>
                  <a:pt x="1105094" y="456976"/>
                  <a:pt x="1099728" y="457657"/>
                  <a:pt x="1093619" y="457657"/>
                </a:cubicBezTo>
                <a:cubicBezTo>
                  <a:pt x="1087511" y="457657"/>
                  <a:pt x="1082165" y="456976"/>
                  <a:pt x="1077584" y="455614"/>
                </a:cubicBezTo>
                <a:cubicBezTo>
                  <a:pt x="1073002" y="454252"/>
                  <a:pt x="1069143" y="451899"/>
                  <a:pt x="1066006" y="448556"/>
                </a:cubicBezTo>
                <a:cubicBezTo>
                  <a:pt x="1062869" y="445213"/>
                  <a:pt x="1060517" y="440693"/>
                  <a:pt x="1058948" y="434997"/>
                </a:cubicBezTo>
                <a:cubicBezTo>
                  <a:pt x="1057380" y="429301"/>
                  <a:pt x="1056596" y="422120"/>
                  <a:pt x="1056596" y="413452"/>
                </a:cubicBezTo>
                <a:cubicBezTo>
                  <a:pt x="1056596" y="404784"/>
                  <a:pt x="1057380" y="397623"/>
                  <a:pt x="1058948" y="391968"/>
                </a:cubicBezTo>
                <a:cubicBezTo>
                  <a:pt x="1060517" y="386313"/>
                  <a:pt x="1062869" y="381794"/>
                  <a:pt x="1066006" y="378409"/>
                </a:cubicBezTo>
                <a:cubicBezTo>
                  <a:pt x="1069143" y="375025"/>
                  <a:pt x="1073002" y="372651"/>
                  <a:pt x="1077584" y="371289"/>
                </a:cubicBezTo>
                <a:cubicBezTo>
                  <a:pt x="1082165" y="369927"/>
                  <a:pt x="1087511" y="369246"/>
                  <a:pt x="1093619" y="369246"/>
                </a:cubicBezTo>
                <a:close/>
                <a:moveTo>
                  <a:pt x="184597" y="178247"/>
                </a:moveTo>
                <a:lnTo>
                  <a:pt x="184597" y="300640"/>
                </a:lnTo>
                <a:lnTo>
                  <a:pt x="245794" y="300641"/>
                </a:lnTo>
                <a:cubicBezTo>
                  <a:pt x="279592" y="300641"/>
                  <a:pt x="306991" y="273242"/>
                  <a:pt x="306991" y="239444"/>
                </a:cubicBezTo>
                <a:cubicBezTo>
                  <a:pt x="306991" y="205646"/>
                  <a:pt x="279592" y="178247"/>
                  <a:pt x="245794" y="178247"/>
                </a:cubicBezTo>
                <a:close/>
                <a:moveTo>
                  <a:pt x="239444" y="83694"/>
                </a:moveTo>
                <a:lnTo>
                  <a:pt x="284145" y="131523"/>
                </a:lnTo>
                <a:lnTo>
                  <a:pt x="349575" y="129312"/>
                </a:lnTo>
                <a:lnTo>
                  <a:pt x="347364" y="194742"/>
                </a:lnTo>
                <a:lnTo>
                  <a:pt x="395193" y="239444"/>
                </a:lnTo>
                <a:lnTo>
                  <a:pt x="347364" y="284145"/>
                </a:lnTo>
                <a:lnTo>
                  <a:pt x="349575" y="349575"/>
                </a:lnTo>
                <a:lnTo>
                  <a:pt x="284145" y="347364"/>
                </a:lnTo>
                <a:lnTo>
                  <a:pt x="239444" y="395193"/>
                </a:lnTo>
                <a:lnTo>
                  <a:pt x="194742" y="347364"/>
                </a:lnTo>
                <a:lnTo>
                  <a:pt x="129312" y="349575"/>
                </a:lnTo>
                <a:lnTo>
                  <a:pt x="131523" y="284145"/>
                </a:lnTo>
                <a:lnTo>
                  <a:pt x="83694" y="239444"/>
                </a:lnTo>
                <a:lnTo>
                  <a:pt x="131523" y="194742"/>
                </a:lnTo>
                <a:lnTo>
                  <a:pt x="129312" y="129312"/>
                </a:lnTo>
                <a:lnTo>
                  <a:pt x="194742" y="131523"/>
                </a:lnTo>
                <a:close/>
                <a:moveTo>
                  <a:pt x="2066246" y="48339"/>
                </a:moveTo>
                <a:cubicBezTo>
                  <a:pt x="2055476" y="48339"/>
                  <a:pt x="2046637" y="49762"/>
                  <a:pt x="2039728" y="52606"/>
                </a:cubicBezTo>
                <a:cubicBezTo>
                  <a:pt x="2032819" y="55451"/>
                  <a:pt x="2027434" y="59922"/>
                  <a:pt x="2023574" y="66018"/>
                </a:cubicBezTo>
                <a:cubicBezTo>
                  <a:pt x="2019713" y="72114"/>
                  <a:pt x="2017071" y="79988"/>
                  <a:pt x="2015649" y="89640"/>
                </a:cubicBezTo>
                <a:cubicBezTo>
                  <a:pt x="2014226" y="99292"/>
                  <a:pt x="2013515" y="110823"/>
                  <a:pt x="2013515" y="124234"/>
                </a:cubicBezTo>
                <a:cubicBezTo>
                  <a:pt x="2013515" y="138052"/>
                  <a:pt x="2014226" y="149736"/>
                  <a:pt x="2015649" y="159286"/>
                </a:cubicBezTo>
                <a:cubicBezTo>
                  <a:pt x="2017071" y="168837"/>
                  <a:pt x="2019713" y="176558"/>
                  <a:pt x="2023574" y="182451"/>
                </a:cubicBezTo>
                <a:cubicBezTo>
                  <a:pt x="2027434" y="188344"/>
                  <a:pt x="2032819" y="192662"/>
                  <a:pt x="2039728" y="195405"/>
                </a:cubicBezTo>
                <a:cubicBezTo>
                  <a:pt x="2046637" y="198148"/>
                  <a:pt x="2055476" y="199520"/>
                  <a:pt x="2066246" y="199520"/>
                </a:cubicBezTo>
                <a:cubicBezTo>
                  <a:pt x="2077015" y="199520"/>
                  <a:pt x="2085804" y="198148"/>
                  <a:pt x="2092611" y="195405"/>
                </a:cubicBezTo>
                <a:cubicBezTo>
                  <a:pt x="2099418" y="192662"/>
                  <a:pt x="2104752" y="188344"/>
                  <a:pt x="2108613" y="182451"/>
                </a:cubicBezTo>
                <a:cubicBezTo>
                  <a:pt x="2112474" y="176558"/>
                  <a:pt x="2115115" y="168837"/>
                  <a:pt x="2116538" y="159286"/>
                </a:cubicBezTo>
                <a:cubicBezTo>
                  <a:pt x="2117960" y="149736"/>
                  <a:pt x="2118671" y="138052"/>
                  <a:pt x="2118671" y="124234"/>
                </a:cubicBezTo>
                <a:cubicBezTo>
                  <a:pt x="2118671" y="110823"/>
                  <a:pt x="2117960" y="99292"/>
                  <a:pt x="2116538" y="89640"/>
                </a:cubicBezTo>
                <a:cubicBezTo>
                  <a:pt x="2115115" y="79988"/>
                  <a:pt x="2112474" y="72114"/>
                  <a:pt x="2108613" y="66018"/>
                </a:cubicBezTo>
                <a:cubicBezTo>
                  <a:pt x="2104752" y="59922"/>
                  <a:pt x="2099418" y="55451"/>
                  <a:pt x="2092611" y="52606"/>
                </a:cubicBezTo>
                <a:cubicBezTo>
                  <a:pt x="2085804" y="49762"/>
                  <a:pt x="2077015" y="48339"/>
                  <a:pt x="2066246" y="48339"/>
                </a:cubicBezTo>
                <a:close/>
                <a:moveTo>
                  <a:pt x="1561421" y="48339"/>
                </a:moveTo>
                <a:cubicBezTo>
                  <a:pt x="1550651" y="48339"/>
                  <a:pt x="1541812" y="49762"/>
                  <a:pt x="1534903" y="52606"/>
                </a:cubicBezTo>
                <a:cubicBezTo>
                  <a:pt x="1527994" y="55451"/>
                  <a:pt x="1522609" y="59922"/>
                  <a:pt x="1518749" y="66018"/>
                </a:cubicBezTo>
                <a:cubicBezTo>
                  <a:pt x="1514888" y="72114"/>
                  <a:pt x="1512246" y="79988"/>
                  <a:pt x="1510824" y="89640"/>
                </a:cubicBezTo>
                <a:cubicBezTo>
                  <a:pt x="1509401" y="99292"/>
                  <a:pt x="1508690" y="110823"/>
                  <a:pt x="1508690" y="124234"/>
                </a:cubicBezTo>
                <a:cubicBezTo>
                  <a:pt x="1508690" y="138052"/>
                  <a:pt x="1509401" y="149736"/>
                  <a:pt x="1510824" y="159286"/>
                </a:cubicBezTo>
                <a:cubicBezTo>
                  <a:pt x="1512246" y="168837"/>
                  <a:pt x="1514888" y="176558"/>
                  <a:pt x="1518749" y="182451"/>
                </a:cubicBezTo>
                <a:cubicBezTo>
                  <a:pt x="1522609" y="188344"/>
                  <a:pt x="1527994" y="192662"/>
                  <a:pt x="1534903" y="195405"/>
                </a:cubicBezTo>
                <a:cubicBezTo>
                  <a:pt x="1541812" y="198148"/>
                  <a:pt x="1550651" y="199520"/>
                  <a:pt x="1561421" y="199520"/>
                </a:cubicBezTo>
                <a:cubicBezTo>
                  <a:pt x="1572190" y="199520"/>
                  <a:pt x="1580979" y="198148"/>
                  <a:pt x="1587786" y="195405"/>
                </a:cubicBezTo>
                <a:cubicBezTo>
                  <a:pt x="1594593" y="192662"/>
                  <a:pt x="1599927" y="188344"/>
                  <a:pt x="1603788" y="182451"/>
                </a:cubicBezTo>
                <a:cubicBezTo>
                  <a:pt x="1607649" y="176558"/>
                  <a:pt x="1610290" y="168837"/>
                  <a:pt x="1611713" y="159286"/>
                </a:cubicBezTo>
                <a:cubicBezTo>
                  <a:pt x="1613135" y="149736"/>
                  <a:pt x="1613846" y="138052"/>
                  <a:pt x="1613846" y="124234"/>
                </a:cubicBezTo>
                <a:cubicBezTo>
                  <a:pt x="1613846" y="110823"/>
                  <a:pt x="1613135" y="99292"/>
                  <a:pt x="1611713" y="89640"/>
                </a:cubicBezTo>
                <a:cubicBezTo>
                  <a:pt x="1610290" y="79988"/>
                  <a:pt x="1607649" y="72114"/>
                  <a:pt x="1603788" y="66018"/>
                </a:cubicBezTo>
                <a:cubicBezTo>
                  <a:pt x="1599927" y="59922"/>
                  <a:pt x="1594593" y="55451"/>
                  <a:pt x="1587786" y="52606"/>
                </a:cubicBezTo>
                <a:cubicBezTo>
                  <a:pt x="1580979" y="49762"/>
                  <a:pt x="1572190" y="48339"/>
                  <a:pt x="1561421" y="48339"/>
                </a:cubicBezTo>
                <a:close/>
                <a:moveTo>
                  <a:pt x="239443" y="26641"/>
                </a:moveTo>
                <a:cubicBezTo>
                  <a:pt x="121915" y="26641"/>
                  <a:pt x="26640" y="121916"/>
                  <a:pt x="26640" y="239444"/>
                </a:cubicBezTo>
                <a:cubicBezTo>
                  <a:pt x="26640" y="356972"/>
                  <a:pt x="121915" y="452247"/>
                  <a:pt x="239443" y="452247"/>
                </a:cubicBezTo>
                <a:cubicBezTo>
                  <a:pt x="356971" y="452247"/>
                  <a:pt x="452246" y="356972"/>
                  <a:pt x="452246" y="239444"/>
                </a:cubicBezTo>
                <a:cubicBezTo>
                  <a:pt x="452246" y="121916"/>
                  <a:pt x="356971" y="26641"/>
                  <a:pt x="239443" y="26641"/>
                </a:cubicBezTo>
                <a:close/>
                <a:moveTo>
                  <a:pt x="1282224" y="18469"/>
                </a:moveTo>
                <a:lnTo>
                  <a:pt x="1322153" y="18469"/>
                </a:lnTo>
                <a:lnTo>
                  <a:pt x="1322153" y="194948"/>
                </a:lnTo>
                <a:lnTo>
                  <a:pt x="1409021" y="194948"/>
                </a:lnTo>
                <a:lnTo>
                  <a:pt x="1409021" y="230000"/>
                </a:lnTo>
                <a:lnTo>
                  <a:pt x="1282224" y="230000"/>
                </a:lnTo>
                <a:close/>
                <a:moveTo>
                  <a:pt x="1082199" y="18469"/>
                </a:moveTo>
                <a:lnTo>
                  <a:pt x="1207472" y="18469"/>
                </a:lnTo>
                <a:lnTo>
                  <a:pt x="1207472" y="53216"/>
                </a:lnTo>
                <a:lnTo>
                  <a:pt x="1122128" y="53216"/>
                </a:lnTo>
                <a:lnTo>
                  <a:pt x="1122128" y="104422"/>
                </a:lnTo>
                <a:lnTo>
                  <a:pt x="1201376" y="104422"/>
                </a:lnTo>
                <a:lnTo>
                  <a:pt x="1201376" y="137646"/>
                </a:lnTo>
                <a:lnTo>
                  <a:pt x="1122128" y="137646"/>
                </a:lnTo>
                <a:lnTo>
                  <a:pt x="1122128" y="194948"/>
                </a:lnTo>
                <a:lnTo>
                  <a:pt x="1212958" y="194948"/>
                </a:lnTo>
                <a:lnTo>
                  <a:pt x="1212958" y="230000"/>
                </a:lnTo>
                <a:lnTo>
                  <a:pt x="1082199" y="230000"/>
                </a:lnTo>
                <a:close/>
                <a:moveTo>
                  <a:pt x="825024" y="18469"/>
                </a:moveTo>
                <a:lnTo>
                  <a:pt x="864953" y="18469"/>
                </a:lnTo>
                <a:lnTo>
                  <a:pt x="864953" y="100155"/>
                </a:lnTo>
                <a:lnTo>
                  <a:pt x="955478" y="100155"/>
                </a:lnTo>
                <a:lnTo>
                  <a:pt x="955478" y="18469"/>
                </a:lnTo>
                <a:lnTo>
                  <a:pt x="995407" y="18469"/>
                </a:lnTo>
                <a:lnTo>
                  <a:pt x="995407" y="230000"/>
                </a:lnTo>
                <a:lnTo>
                  <a:pt x="955478" y="230000"/>
                </a:lnTo>
                <a:lnTo>
                  <a:pt x="955478" y="133378"/>
                </a:lnTo>
                <a:lnTo>
                  <a:pt x="864953" y="133378"/>
                </a:lnTo>
                <a:lnTo>
                  <a:pt x="864953" y="230000"/>
                </a:lnTo>
                <a:lnTo>
                  <a:pt x="825024" y="230000"/>
                </a:lnTo>
                <a:close/>
                <a:moveTo>
                  <a:pt x="615017" y="18469"/>
                </a:moveTo>
                <a:lnTo>
                  <a:pt x="769855" y="18469"/>
                </a:lnTo>
                <a:lnTo>
                  <a:pt x="769855" y="53521"/>
                </a:lnTo>
                <a:lnTo>
                  <a:pt x="712248" y="53521"/>
                </a:lnTo>
                <a:lnTo>
                  <a:pt x="712248" y="230000"/>
                </a:lnTo>
                <a:lnTo>
                  <a:pt x="672319" y="230000"/>
                </a:lnTo>
                <a:lnTo>
                  <a:pt x="672319" y="53521"/>
                </a:lnTo>
                <a:lnTo>
                  <a:pt x="615017" y="53521"/>
                </a:lnTo>
                <a:close/>
                <a:moveTo>
                  <a:pt x="2066246" y="15421"/>
                </a:moveTo>
                <a:cubicBezTo>
                  <a:pt x="2081486" y="15421"/>
                  <a:pt x="2094948" y="17097"/>
                  <a:pt x="2106632" y="20450"/>
                </a:cubicBezTo>
                <a:cubicBezTo>
                  <a:pt x="2118316" y="23803"/>
                  <a:pt x="2128171" y="29594"/>
                  <a:pt x="2136197" y="37824"/>
                </a:cubicBezTo>
                <a:cubicBezTo>
                  <a:pt x="2144224" y="46053"/>
                  <a:pt x="2150269" y="57178"/>
                  <a:pt x="2154333" y="71199"/>
                </a:cubicBezTo>
                <a:cubicBezTo>
                  <a:pt x="2158397" y="85220"/>
                  <a:pt x="2160429" y="102898"/>
                  <a:pt x="2160429" y="124234"/>
                </a:cubicBezTo>
                <a:cubicBezTo>
                  <a:pt x="2160429" y="145774"/>
                  <a:pt x="2158397" y="163554"/>
                  <a:pt x="2154333" y="177574"/>
                </a:cubicBezTo>
                <a:cubicBezTo>
                  <a:pt x="2150269" y="191595"/>
                  <a:pt x="2144224" y="202720"/>
                  <a:pt x="2136197" y="210950"/>
                </a:cubicBezTo>
                <a:cubicBezTo>
                  <a:pt x="2128171" y="219180"/>
                  <a:pt x="2118316" y="224920"/>
                  <a:pt x="2106632" y="228171"/>
                </a:cubicBezTo>
                <a:cubicBezTo>
                  <a:pt x="2094948" y="231422"/>
                  <a:pt x="2081486" y="233048"/>
                  <a:pt x="2066246" y="233048"/>
                </a:cubicBezTo>
                <a:cubicBezTo>
                  <a:pt x="2051006" y="233048"/>
                  <a:pt x="2037493" y="231422"/>
                  <a:pt x="2025707" y="228171"/>
                </a:cubicBezTo>
                <a:cubicBezTo>
                  <a:pt x="2013922" y="224920"/>
                  <a:pt x="2004066" y="219180"/>
                  <a:pt x="1996142" y="210950"/>
                </a:cubicBezTo>
                <a:cubicBezTo>
                  <a:pt x="1988217" y="202720"/>
                  <a:pt x="1982172" y="191595"/>
                  <a:pt x="1978006" y="177574"/>
                </a:cubicBezTo>
                <a:cubicBezTo>
                  <a:pt x="1973840" y="163554"/>
                  <a:pt x="1971758" y="145774"/>
                  <a:pt x="1971758" y="124234"/>
                </a:cubicBezTo>
                <a:cubicBezTo>
                  <a:pt x="1971758" y="102898"/>
                  <a:pt x="1973840" y="85220"/>
                  <a:pt x="1978006" y="71199"/>
                </a:cubicBezTo>
                <a:cubicBezTo>
                  <a:pt x="1982172" y="57178"/>
                  <a:pt x="1988217" y="46053"/>
                  <a:pt x="1996142" y="37824"/>
                </a:cubicBezTo>
                <a:cubicBezTo>
                  <a:pt x="2004066" y="29594"/>
                  <a:pt x="2013922" y="23803"/>
                  <a:pt x="2025707" y="20450"/>
                </a:cubicBezTo>
                <a:cubicBezTo>
                  <a:pt x="2037493" y="17097"/>
                  <a:pt x="2051006" y="15421"/>
                  <a:pt x="2066246" y="15421"/>
                </a:cubicBezTo>
                <a:close/>
                <a:moveTo>
                  <a:pt x="1838179" y="15421"/>
                </a:moveTo>
                <a:cubicBezTo>
                  <a:pt x="1843056" y="15421"/>
                  <a:pt x="1848136" y="15624"/>
                  <a:pt x="1853419" y="16030"/>
                </a:cubicBezTo>
                <a:cubicBezTo>
                  <a:pt x="1858702" y="16437"/>
                  <a:pt x="1863884" y="16945"/>
                  <a:pt x="1868964" y="17554"/>
                </a:cubicBezTo>
                <a:cubicBezTo>
                  <a:pt x="1874044" y="18164"/>
                  <a:pt x="1878768" y="18926"/>
                  <a:pt x="1883137" y="19840"/>
                </a:cubicBezTo>
                <a:cubicBezTo>
                  <a:pt x="1887506" y="20755"/>
                  <a:pt x="1891214" y="21822"/>
                  <a:pt x="1894262" y="23041"/>
                </a:cubicBezTo>
                <a:lnTo>
                  <a:pt x="1894262" y="58398"/>
                </a:lnTo>
                <a:cubicBezTo>
                  <a:pt x="1886541" y="55553"/>
                  <a:pt x="1878159" y="53419"/>
                  <a:pt x="1869116" y="51997"/>
                </a:cubicBezTo>
                <a:cubicBezTo>
                  <a:pt x="1860074" y="50574"/>
                  <a:pt x="1850676" y="49863"/>
                  <a:pt x="1840922" y="49863"/>
                </a:cubicBezTo>
                <a:cubicBezTo>
                  <a:pt x="1830153" y="49863"/>
                  <a:pt x="1820755" y="50981"/>
                  <a:pt x="1812728" y="53216"/>
                </a:cubicBezTo>
                <a:cubicBezTo>
                  <a:pt x="1804702" y="55451"/>
                  <a:pt x="1797996" y="59414"/>
                  <a:pt x="1792611" y="65103"/>
                </a:cubicBezTo>
                <a:cubicBezTo>
                  <a:pt x="1787227" y="70793"/>
                  <a:pt x="1783213" y="78413"/>
                  <a:pt x="1780572" y="87963"/>
                </a:cubicBezTo>
                <a:cubicBezTo>
                  <a:pt x="1777930" y="97514"/>
                  <a:pt x="1776609" y="109604"/>
                  <a:pt x="1776609" y="124234"/>
                </a:cubicBezTo>
                <a:cubicBezTo>
                  <a:pt x="1776609" y="139678"/>
                  <a:pt x="1777829" y="152276"/>
                  <a:pt x="1780267" y="162030"/>
                </a:cubicBezTo>
                <a:cubicBezTo>
                  <a:pt x="1782705" y="171783"/>
                  <a:pt x="1786465" y="179403"/>
                  <a:pt x="1791545" y="184890"/>
                </a:cubicBezTo>
                <a:cubicBezTo>
                  <a:pt x="1796625" y="190376"/>
                  <a:pt x="1803076" y="194135"/>
                  <a:pt x="1810899" y="196167"/>
                </a:cubicBezTo>
                <a:cubicBezTo>
                  <a:pt x="1818723" y="198199"/>
                  <a:pt x="1828121" y="199215"/>
                  <a:pt x="1839093" y="199215"/>
                </a:cubicBezTo>
                <a:cubicBezTo>
                  <a:pt x="1843767" y="199215"/>
                  <a:pt x="1848390" y="199063"/>
                  <a:pt x="1852962" y="198758"/>
                </a:cubicBezTo>
                <a:cubicBezTo>
                  <a:pt x="1857534" y="198453"/>
                  <a:pt x="1861750" y="197793"/>
                  <a:pt x="1865611" y="196777"/>
                </a:cubicBezTo>
                <a:lnTo>
                  <a:pt x="1865611" y="144351"/>
                </a:lnTo>
                <a:lnTo>
                  <a:pt x="1827511" y="144351"/>
                </a:lnTo>
                <a:lnTo>
                  <a:pt x="1827511" y="110823"/>
                </a:lnTo>
                <a:lnTo>
                  <a:pt x="1903101" y="110823"/>
                </a:lnTo>
                <a:lnTo>
                  <a:pt x="1903101" y="223904"/>
                </a:lnTo>
                <a:cubicBezTo>
                  <a:pt x="1895177" y="226342"/>
                  <a:pt x="1885321" y="228476"/>
                  <a:pt x="1873536" y="230305"/>
                </a:cubicBezTo>
                <a:cubicBezTo>
                  <a:pt x="1861750" y="232134"/>
                  <a:pt x="1849253" y="233048"/>
                  <a:pt x="1836045" y="233048"/>
                </a:cubicBezTo>
                <a:cubicBezTo>
                  <a:pt x="1819993" y="233048"/>
                  <a:pt x="1805667" y="231524"/>
                  <a:pt x="1793069" y="228476"/>
                </a:cubicBezTo>
                <a:cubicBezTo>
                  <a:pt x="1780470" y="225428"/>
                  <a:pt x="1769751" y="219891"/>
                  <a:pt x="1760912" y="211864"/>
                </a:cubicBezTo>
                <a:cubicBezTo>
                  <a:pt x="1752073" y="203838"/>
                  <a:pt x="1745317" y="192764"/>
                  <a:pt x="1740643" y="178641"/>
                </a:cubicBezTo>
                <a:cubicBezTo>
                  <a:pt x="1735969" y="164519"/>
                  <a:pt x="1733633" y="146383"/>
                  <a:pt x="1733633" y="124234"/>
                </a:cubicBezTo>
                <a:cubicBezTo>
                  <a:pt x="1733633" y="103914"/>
                  <a:pt x="1736020" y="86795"/>
                  <a:pt x="1740795" y="72876"/>
                </a:cubicBezTo>
                <a:cubicBezTo>
                  <a:pt x="1745571" y="58956"/>
                  <a:pt x="1752479" y="47730"/>
                  <a:pt x="1761522" y="39195"/>
                </a:cubicBezTo>
                <a:cubicBezTo>
                  <a:pt x="1770564" y="30661"/>
                  <a:pt x="1781537" y="24565"/>
                  <a:pt x="1794440" y="20907"/>
                </a:cubicBezTo>
                <a:cubicBezTo>
                  <a:pt x="1807343" y="17250"/>
                  <a:pt x="1821923" y="15421"/>
                  <a:pt x="1838179" y="15421"/>
                </a:cubicBezTo>
                <a:close/>
                <a:moveTo>
                  <a:pt x="1561421" y="15421"/>
                </a:moveTo>
                <a:cubicBezTo>
                  <a:pt x="1576661" y="15421"/>
                  <a:pt x="1590123" y="17097"/>
                  <a:pt x="1601807" y="20450"/>
                </a:cubicBezTo>
                <a:cubicBezTo>
                  <a:pt x="1613491" y="23803"/>
                  <a:pt x="1623346" y="29594"/>
                  <a:pt x="1631372" y="37824"/>
                </a:cubicBezTo>
                <a:cubicBezTo>
                  <a:pt x="1639399" y="46053"/>
                  <a:pt x="1645444" y="57178"/>
                  <a:pt x="1649508" y="71199"/>
                </a:cubicBezTo>
                <a:cubicBezTo>
                  <a:pt x="1653572" y="85220"/>
                  <a:pt x="1655604" y="102898"/>
                  <a:pt x="1655604" y="124234"/>
                </a:cubicBezTo>
                <a:cubicBezTo>
                  <a:pt x="1655604" y="145774"/>
                  <a:pt x="1653572" y="163554"/>
                  <a:pt x="1649508" y="177574"/>
                </a:cubicBezTo>
                <a:cubicBezTo>
                  <a:pt x="1645444" y="191595"/>
                  <a:pt x="1639399" y="202720"/>
                  <a:pt x="1631372" y="210950"/>
                </a:cubicBezTo>
                <a:cubicBezTo>
                  <a:pt x="1623346" y="219180"/>
                  <a:pt x="1613491" y="224920"/>
                  <a:pt x="1601807" y="228171"/>
                </a:cubicBezTo>
                <a:cubicBezTo>
                  <a:pt x="1590123" y="231422"/>
                  <a:pt x="1576661" y="233048"/>
                  <a:pt x="1561421" y="233048"/>
                </a:cubicBezTo>
                <a:cubicBezTo>
                  <a:pt x="1546181" y="233048"/>
                  <a:pt x="1532668" y="231422"/>
                  <a:pt x="1520882" y="228171"/>
                </a:cubicBezTo>
                <a:cubicBezTo>
                  <a:pt x="1509097" y="224920"/>
                  <a:pt x="1499241" y="219180"/>
                  <a:pt x="1491317" y="210950"/>
                </a:cubicBezTo>
                <a:cubicBezTo>
                  <a:pt x="1483392" y="202720"/>
                  <a:pt x="1477347" y="191595"/>
                  <a:pt x="1473181" y="177574"/>
                </a:cubicBezTo>
                <a:cubicBezTo>
                  <a:pt x="1469015" y="163554"/>
                  <a:pt x="1466933" y="145774"/>
                  <a:pt x="1466933" y="124234"/>
                </a:cubicBezTo>
                <a:cubicBezTo>
                  <a:pt x="1466933" y="102898"/>
                  <a:pt x="1469015" y="85220"/>
                  <a:pt x="1473181" y="71199"/>
                </a:cubicBezTo>
                <a:cubicBezTo>
                  <a:pt x="1477347" y="57178"/>
                  <a:pt x="1483392" y="46053"/>
                  <a:pt x="1491317" y="37824"/>
                </a:cubicBezTo>
                <a:cubicBezTo>
                  <a:pt x="1499241" y="29594"/>
                  <a:pt x="1509097" y="23803"/>
                  <a:pt x="1520882" y="20450"/>
                </a:cubicBezTo>
                <a:cubicBezTo>
                  <a:pt x="1532668" y="17097"/>
                  <a:pt x="1546181" y="15421"/>
                  <a:pt x="1561421" y="15421"/>
                </a:cubicBezTo>
                <a:close/>
                <a:moveTo>
                  <a:pt x="239444" y="0"/>
                </a:moveTo>
                <a:cubicBezTo>
                  <a:pt x="371685" y="0"/>
                  <a:pt x="478888" y="107203"/>
                  <a:pt x="478888" y="239444"/>
                </a:cubicBezTo>
                <a:cubicBezTo>
                  <a:pt x="478888" y="371685"/>
                  <a:pt x="371685" y="478888"/>
                  <a:pt x="239444" y="478888"/>
                </a:cubicBezTo>
                <a:cubicBezTo>
                  <a:pt x="107203" y="478888"/>
                  <a:pt x="0" y="371685"/>
                  <a:pt x="0" y="239444"/>
                </a:cubicBezTo>
                <a:cubicBezTo>
                  <a:pt x="0" y="107203"/>
                  <a:pt x="107203" y="0"/>
                  <a:pt x="2394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文 04">
    <p:spTree>
      <p:nvGrpSpPr>
        <p:cNvPr id="1" name=""/>
        <p:cNvGrpSpPr/>
        <p:nvPr/>
      </p:nvGrpSpPr>
      <p:grpSpPr>
        <a:xfrm>
          <a:off x="0" y="0"/>
          <a:ext cx="0" cy="0"/>
          <a:chOff x="0" y="0"/>
          <a:chExt cx="0" cy="0"/>
        </a:xfrm>
      </p:grpSpPr>
      <p:sp>
        <p:nvSpPr>
          <p:cNvPr id="58" name="矩形 57"/>
          <p:cNvSpPr/>
          <p:nvPr userDrawn="1"/>
        </p:nvSpPr>
        <p:spPr>
          <a:xfrm>
            <a:off x="-1" y="6438901"/>
            <a:ext cx="12192001" cy="419100"/>
          </a:xfrm>
          <a:prstGeom prst="rect">
            <a:avLst/>
          </a:prstGeom>
          <a:blipFill>
            <a:blip r:embed="rId2" cstate="screen">
              <a:duotone>
                <a:prstClr val="black"/>
                <a:schemeClr val="accent1">
                  <a:tint val="45000"/>
                  <a:satMod val="400000"/>
                </a:schemeClr>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812800"/>
            <a:ext cx="1151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标题 53"/>
          <p:cNvSpPr>
            <a:spLocks noGrp="1"/>
          </p:cNvSpPr>
          <p:nvPr userDrawn="1">
            <p:ph type="title" hasCustomPrompt="1"/>
          </p:nvPr>
        </p:nvSpPr>
        <p:spPr>
          <a:xfrm>
            <a:off x="942664" y="203792"/>
            <a:ext cx="7282912" cy="523220"/>
          </a:xfrm>
        </p:spPr>
        <p:txBody>
          <a:bodyPr bIns="0" anchor="b" anchorCtr="0">
            <a:normAutofit/>
          </a:bodyPr>
          <a:lstStyle>
            <a:lvl1pPr>
              <a:defRPr lang="zh-CN" altLang="en-US" sz="2800" b="1" kern="1200" spc="100" baseline="0" dirty="0">
                <a:solidFill>
                  <a:schemeClr val="accent1">
                    <a:lumMod val="75000"/>
                  </a:schemeClr>
                </a:solidFill>
                <a:latin typeface="+mj-ea"/>
                <a:ea typeface="+mj-ea"/>
                <a:cs typeface="+mn-cs"/>
              </a:defRPr>
            </a:lvl1pPr>
          </a:lstStyle>
          <a:p>
            <a:r>
              <a:rPr lang="zh-CN" altLang="en-US" dirty="0"/>
              <a:t>单击此处输入标题</a:t>
            </a:r>
            <a:endParaRPr lang="zh-CN" altLang="en-US" dirty="0"/>
          </a:p>
        </p:txBody>
      </p:sp>
      <p:sp>
        <p:nvSpPr>
          <p:cNvPr id="5" name="矩形 4"/>
          <p:cNvSpPr/>
          <p:nvPr userDrawn="1"/>
        </p:nvSpPr>
        <p:spPr>
          <a:xfrm>
            <a:off x="0" y="203792"/>
            <a:ext cx="931785" cy="5688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í$líḑé"/>
          <p:cNvSpPr/>
          <p:nvPr userDrawn="1"/>
        </p:nvSpPr>
        <p:spPr bwMode="auto">
          <a:xfrm>
            <a:off x="1180545" y="2151500"/>
            <a:ext cx="4259651" cy="2868154"/>
          </a:xfrm>
          <a:custGeom>
            <a:avLst/>
            <a:gdLst>
              <a:gd name="T0" fmla="*/ 1203 w 1203"/>
              <a:gd name="T1" fmla="*/ 773 h 810"/>
              <a:gd name="T2" fmla="*/ 1176 w 1203"/>
              <a:gd name="T3" fmla="*/ 810 h 810"/>
              <a:gd name="T4" fmla="*/ 28 w 1203"/>
              <a:gd name="T5" fmla="*/ 810 h 810"/>
              <a:gd name="T6" fmla="*/ 0 w 1203"/>
              <a:gd name="T7" fmla="*/ 773 h 810"/>
              <a:gd name="T8" fmla="*/ 0 w 1203"/>
              <a:gd name="T9" fmla="*/ 37 h 810"/>
              <a:gd name="T10" fmla="*/ 28 w 1203"/>
              <a:gd name="T11" fmla="*/ 0 h 810"/>
              <a:gd name="T12" fmla="*/ 1176 w 1203"/>
              <a:gd name="T13" fmla="*/ 0 h 810"/>
              <a:gd name="T14" fmla="*/ 1203 w 1203"/>
              <a:gd name="T15" fmla="*/ 37 h 810"/>
              <a:gd name="T16" fmla="*/ 1203 w 1203"/>
              <a:gd name="T17" fmla="*/ 77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3" h="810">
                <a:moveTo>
                  <a:pt x="1203" y="773"/>
                </a:moveTo>
                <a:cubicBezTo>
                  <a:pt x="1203" y="794"/>
                  <a:pt x="1191" y="810"/>
                  <a:pt x="1176" y="810"/>
                </a:cubicBezTo>
                <a:cubicBezTo>
                  <a:pt x="28" y="810"/>
                  <a:pt x="28" y="810"/>
                  <a:pt x="28" y="810"/>
                </a:cubicBezTo>
                <a:cubicBezTo>
                  <a:pt x="12" y="810"/>
                  <a:pt x="0" y="794"/>
                  <a:pt x="0" y="773"/>
                </a:cubicBezTo>
                <a:cubicBezTo>
                  <a:pt x="0" y="37"/>
                  <a:pt x="0" y="37"/>
                  <a:pt x="0" y="37"/>
                </a:cubicBezTo>
                <a:cubicBezTo>
                  <a:pt x="0" y="16"/>
                  <a:pt x="12" y="0"/>
                  <a:pt x="28" y="0"/>
                </a:cubicBezTo>
                <a:cubicBezTo>
                  <a:pt x="1176" y="0"/>
                  <a:pt x="1176" y="0"/>
                  <a:pt x="1176" y="0"/>
                </a:cubicBezTo>
                <a:cubicBezTo>
                  <a:pt x="1191" y="0"/>
                  <a:pt x="1203" y="16"/>
                  <a:pt x="1203" y="37"/>
                </a:cubicBezTo>
                <a:lnTo>
                  <a:pt x="1203" y="773"/>
                </a:lnTo>
                <a:close/>
              </a:path>
            </a:pathLst>
          </a:custGeom>
          <a:solidFill>
            <a:schemeClr val="tx1">
              <a:lumMod val="85000"/>
              <a:lumOff val="15000"/>
            </a:schemeClr>
          </a:solidFill>
          <a:ln>
            <a:noFill/>
          </a:ln>
        </p:spPr>
        <p:txBody>
          <a:bodyPr wrap="square" lIns="91440" tIns="45720" rIns="91440" bIns="45720" anchor="ctr">
            <a:normAutofit/>
          </a:bodyPr>
          <a:lstStyle/>
          <a:p>
            <a:pPr algn="ctr"/>
          </a:p>
        </p:txBody>
      </p:sp>
      <p:sp>
        <p:nvSpPr>
          <p:cNvPr id="52" name="íṣlîḓé"/>
          <p:cNvSpPr/>
          <p:nvPr userDrawn="1"/>
        </p:nvSpPr>
        <p:spPr bwMode="auto">
          <a:xfrm>
            <a:off x="419224" y="5041796"/>
            <a:ext cx="5746526" cy="141364"/>
          </a:xfrm>
          <a:custGeom>
            <a:avLst/>
            <a:gdLst>
              <a:gd name="T0" fmla="*/ 10 w 1623"/>
              <a:gd name="T1" fmla="*/ 6 h 40"/>
              <a:gd name="T2" fmla="*/ 71 w 1623"/>
              <a:gd name="T3" fmla="*/ 40 h 40"/>
              <a:gd name="T4" fmla="*/ 1560 w 1623"/>
              <a:gd name="T5" fmla="*/ 40 h 40"/>
              <a:gd name="T6" fmla="*/ 1623 w 1623"/>
              <a:gd name="T7" fmla="*/ 13 h 40"/>
              <a:gd name="T8" fmla="*/ 1623 w 1623"/>
              <a:gd name="T9" fmla="*/ 0 h 40"/>
              <a:gd name="T10" fmla="*/ 10 w 1623"/>
              <a:gd name="T11" fmla="*/ 6 h 40"/>
            </a:gdLst>
            <a:ahLst/>
            <a:cxnLst>
              <a:cxn ang="0">
                <a:pos x="T0" y="T1"/>
              </a:cxn>
              <a:cxn ang="0">
                <a:pos x="T2" y="T3"/>
              </a:cxn>
              <a:cxn ang="0">
                <a:pos x="T4" y="T5"/>
              </a:cxn>
              <a:cxn ang="0">
                <a:pos x="T6" y="T7"/>
              </a:cxn>
              <a:cxn ang="0">
                <a:pos x="T8" y="T9"/>
              </a:cxn>
              <a:cxn ang="0">
                <a:pos x="T10" y="T11"/>
              </a:cxn>
            </a:cxnLst>
            <a:rect l="0" t="0" r="r" b="b"/>
            <a:pathLst>
              <a:path w="1623" h="40">
                <a:moveTo>
                  <a:pt x="10" y="6"/>
                </a:moveTo>
                <a:cubicBezTo>
                  <a:pt x="10" y="6"/>
                  <a:pt x="0" y="24"/>
                  <a:pt x="71" y="40"/>
                </a:cubicBezTo>
                <a:cubicBezTo>
                  <a:pt x="1560" y="40"/>
                  <a:pt x="1560" y="40"/>
                  <a:pt x="1560" y="40"/>
                </a:cubicBezTo>
                <a:cubicBezTo>
                  <a:pt x="1560" y="40"/>
                  <a:pt x="1610" y="37"/>
                  <a:pt x="1623" y="13"/>
                </a:cubicBezTo>
                <a:cubicBezTo>
                  <a:pt x="1623" y="0"/>
                  <a:pt x="1623" y="0"/>
                  <a:pt x="1623" y="0"/>
                </a:cubicBezTo>
                <a:lnTo>
                  <a:pt x="10" y="6"/>
                </a:lnTo>
                <a:close/>
              </a:path>
            </a:pathLst>
          </a:custGeom>
          <a:solidFill>
            <a:schemeClr val="tx1">
              <a:lumMod val="65000"/>
              <a:lumOff val="35000"/>
            </a:schemeClr>
          </a:solidFill>
          <a:ln>
            <a:noFill/>
          </a:ln>
        </p:spPr>
        <p:txBody>
          <a:bodyPr wrap="square" lIns="91440" tIns="45720" rIns="91440" bIns="45720" anchor="ctr">
            <a:normAutofit fontScale="25000" lnSpcReduction="20000"/>
          </a:bodyPr>
          <a:lstStyle/>
          <a:p>
            <a:pPr algn="ctr"/>
          </a:p>
        </p:txBody>
      </p:sp>
      <p:sp>
        <p:nvSpPr>
          <p:cNvPr id="53" name="íŝ1íďê"/>
          <p:cNvSpPr/>
          <p:nvPr userDrawn="1"/>
        </p:nvSpPr>
        <p:spPr bwMode="auto">
          <a:xfrm>
            <a:off x="451584" y="4927682"/>
            <a:ext cx="5724385" cy="177131"/>
          </a:xfrm>
          <a:custGeom>
            <a:avLst/>
            <a:gdLst>
              <a:gd name="T0" fmla="*/ 1 w 1617"/>
              <a:gd name="T1" fmla="*/ 0 h 50"/>
              <a:gd name="T2" fmla="*/ 1615 w 1617"/>
              <a:gd name="T3" fmla="*/ 0 h 50"/>
              <a:gd name="T4" fmla="*/ 1615 w 1617"/>
              <a:gd name="T5" fmla="*/ 41 h 50"/>
              <a:gd name="T6" fmla="*/ 1598 w 1617"/>
              <a:gd name="T7" fmla="*/ 46 h 50"/>
              <a:gd name="T8" fmla="*/ 17 w 1617"/>
              <a:gd name="T9" fmla="*/ 46 h 50"/>
              <a:gd name="T10" fmla="*/ 0 w 1617"/>
              <a:gd name="T11" fmla="*/ 40 h 50"/>
              <a:gd name="T12" fmla="*/ 1 w 161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617" h="50">
                <a:moveTo>
                  <a:pt x="1" y="0"/>
                </a:moveTo>
                <a:cubicBezTo>
                  <a:pt x="1615" y="0"/>
                  <a:pt x="1615" y="0"/>
                  <a:pt x="1615" y="0"/>
                </a:cubicBezTo>
                <a:cubicBezTo>
                  <a:pt x="1615" y="41"/>
                  <a:pt x="1615" y="41"/>
                  <a:pt x="1615" y="41"/>
                </a:cubicBezTo>
                <a:cubicBezTo>
                  <a:pt x="1615" y="41"/>
                  <a:pt x="1617" y="47"/>
                  <a:pt x="1598" y="46"/>
                </a:cubicBezTo>
                <a:cubicBezTo>
                  <a:pt x="17" y="46"/>
                  <a:pt x="17" y="46"/>
                  <a:pt x="17" y="46"/>
                </a:cubicBezTo>
                <a:cubicBezTo>
                  <a:pt x="17" y="46"/>
                  <a:pt x="2" y="50"/>
                  <a:pt x="0" y="40"/>
                </a:cubicBezTo>
                <a:lnTo>
                  <a:pt x="1" y="0"/>
                </a:lnTo>
                <a:close/>
              </a:path>
            </a:pathLst>
          </a:custGeom>
          <a:solidFill>
            <a:schemeClr val="bg1">
              <a:lumMod val="65000"/>
            </a:schemeClr>
          </a:solidFill>
          <a:ln>
            <a:noFill/>
          </a:ln>
        </p:spPr>
        <p:txBody>
          <a:bodyPr wrap="square" lIns="91440" tIns="45720" rIns="91440" bIns="45720" anchor="ctr">
            <a:normAutofit fontScale="32500" lnSpcReduction="20000"/>
          </a:bodyPr>
          <a:lstStyle/>
          <a:p>
            <a:pPr algn="ctr"/>
          </a:p>
        </p:txBody>
      </p:sp>
      <p:sp>
        <p:nvSpPr>
          <p:cNvPr id="55" name="ïšlîḍê"/>
          <p:cNvSpPr/>
          <p:nvPr userDrawn="1"/>
        </p:nvSpPr>
        <p:spPr bwMode="auto">
          <a:xfrm>
            <a:off x="5690563" y="5002622"/>
            <a:ext cx="212897" cy="20438"/>
          </a:xfrm>
          <a:custGeom>
            <a:avLst/>
            <a:gdLst>
              <a:gd name="T0" fmla="*/ 60 w 60"/>
              <a:gd name="T1" fmla="*/ 3 h 6"/>
              <a:gd name="T2" fmla="*/ 57 w 60"/>
              <a:gd name="T3" fmla="*/ 6 h 6"/>
              <a:gd name="T4" fmla="*/ 3 w 60"/>
              <a:gd name="T5" fmla="*/ 6 h 6"/>
              <a:gd name="T6" fmla="*/ 0 w 60"/>
              <a:gd name="T7" fmla="*/ 3 h 6"/>
              <a:gd name="T8" fmla="*/ 0 w 60"/>
              <a:gd name="T9" fmla="*/ 3 h 6"/>
              <a:gd name="T10" fmla="*/ 3 w 60"/>
              <a:gd name="T11" fmla="*/ 0 h 6"/>
              <a:gd name="T12" fmla="*/ 57 w 60"/>
              <a:gd name="T13" fmla="*/ 0 h 6"/>
              <a:gd name="T14" fmla="*/ 60 w 60"/>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6">
                <a:moveTo>
                  <a:pt x="60" y="3"/>
                </a:moveTo>
                <a:cubicBezTo>
                  <a:pt x="60" y="5"/>
                  <a:pt x="59" y="6"/>
                  <a:pt x="57" y="6"/>
                </a:cubicBezTo>
                <a:cubicBezTo>
                  <a:pt x="3" y="6"/>
                  <a:pt x="3" y="6"/>
                  <a:pt x="3" y="6"/>
                </a:cubicBezTo>
                <a:cubicBezTo>
                  <a:pt x="1" y="6"/>
                  <a:pt x="0" y="5"/>
                  <a:pt x="0" y="3"/>
                </a:cubicBezTo>
                <a:cubicBezTo>
                  <a:pt x="0" y="3"/>
                  <a:pt x="0" y="3"/>
                  <a:pt x="0" y="3"/>
                </a:cubicBezTo>
                <a:cubicBezTo>
                  <a:pt x="0" y="2"/>
                  <a:pt x="1" y="0"/>
                  <a:pt x="3" y="0"/>
                </a:cubicBezTo>
                <a:cubicBezTo>
                  <a:pt x="57" y="0"/>
                  <a:pt x="57" y="0"/>
                  <a:pt x="57" y="0"/>
                </a:cubicBezTo>
                <a:cubicBezTo>
                  <a:pt x="59" y="0"/>
                  <a:pt x="60" y="2"/>
                  <a:pt x="60" y="3"/>
                </a:cubicBezTo>
                <a:close/>
              </a:path>
            </a:pathLst>
          </a:custGeom>
          <a:solidFill>
            <a:srgbClr val="152C34"/>
          </a:solidFill>
          <a:ln w="9525">
            <a:solidFill>
              <a:srgbClr val="000000"/>
            </a:solidFill>
            <a:round/>
          </a:ln>
        </p:spPr>
        <p:txBody>
          <a:bodyPr wrap="square" lIns="91440" tIns="45720" rIns="91440" bIns="45720" anchor="ctr">
            <a:normAutofit fontScale="25000" lnSpcReduction="20000"/>
          </a:bodyPr>
          <a:lstStyle/>
          <a:p>
            <a:pPr algn="ctr"/>
          </a:p>
        </p:txBody>
      </p:sp>
      <p:sp>
        <p:nvSpPr>
          <p:cNvPr id="59" name="íŝľîḑê"/>
          <p:cNvSpPr/>
          <p:nvPr userDrawn="1"/>
        </p:nvSpPr>
        <p:spPr>
          <a:xfrm>
            <a:off x="2981790" y="4886774"/>
            <a:ext cx="621394" cy="115848"/>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sp>
        <p:nvSpPr>
          <p:cNvPr id="103" name="图片占位符 105"/>
          <p:cNvSpPr>
            <a:spLocks noGrp="1"/>
          </p:cNvSpPr>
          <p:nvPr>
            <p:ph type="pic" sz="quarter" idx="13"/>
          </p:nvPr>
        </p:nvSpPr>
        <p:spPr>
          <a:xfrm>
            <a:off x="1350863" y="2306491"/>
            <a:ext cx="3932640" cy="2427031"/>
          </a:xfrm>
          <a:custGeom>
            <a:avLst/>
            <a:gdLst>
              <a:gd name="connsiteX0" fmla="*/ 0 w 3932640"/>
              <a:gd name="connsiteY0" fmla="*/ 0 h 2427031"/>
              <a:gd name="connsiteX1" fmla="*/ 3932640 w 3932640"/>
              <a:gd name="connsiteY1" fmla="*/ 0 h 2427031"/>
              <a:gd name="connsiteX2" fmla="*/ 3932640 w 3932640"/>
              <a:gd name="connsiteY2" fmla="*/ 2427031 h 2427031"/>
              <a:gd name="connsiteX3" fmla="*/ 0 w 3932640"/>
              <a:gd name="connsiteY3" fmla="*/ 2427031 h 2427031"/>
            </a:gdLst>
            <a:ahLst/>
            <a:cxnLst>
              <a:cxn ang="0">
                <a:pos x="connsiteX0" y="connsiteY0"/>
              </a:cxn>
              <a:cxn ang="0">
                <a:pos x="connsiteX1" y="connsiteY1"/>
              </a:cxn>
              <a:cxn ang="0">
                <a:pos x="connsiteX2" y="connsiteY2"/>
              </a:cxn>
              <a:cxn ang="0">
                <a:pos x="connsiteX3" y="connsiteY3"/>
              </a:cxn>
            </a:cxnLst>
            <a:rect l="l" t="t" r="r" b="b"/>
            <a:pathLst>
              <a:path w="3932640" h="2427031">
                <a:moveTo>
                  <a:pt x="0" y="0"/>
                </a:moveTo>
                <a:lnTo>
                  <a:pt x="3932640" y="0"/>
                </a:lnTo>
                <a:lnTo>
                  <a:pt x="3932640" y="2427031"/>
                </a:lnTo>
                <a:lnTo>
                  <a:pt x="0" y="2427031"/>
                </a:lnTo>
                <a:close/>
              </a:path>
            </a:pathLst>
          </a:custGeom>
        </p:spPr>
        <p:txBody>
          <a:bodyPr wrap="square">
            <a:noAutofit/>
          </a:bodyPr>
          <a:lstStyle/>
          <a:p>
            <a:endParaRPr lang="zh-CN" altLang="en-US"/>
          </a:p>
        </p:txBody>
      </p:sp>
      <p:sp>
        <p:nvSpPr>
          <p:cNvPr id="104" name="任意多边形: 形状 103"/>
          <p:cNvSpPr>
            <a:spLocks noChangeAspect="1"/>
          </p:cNvSpPr>
          <p:nvPr userDrawn="1"/>
        </p:nvSpPr>
        <p:spPr>
          <a:xfrm>
            <a:off x="9885895" y="316951"/>
            <a:ext cx="1633005" cy="359261"/>
          </a:xfrm>
          <a:custGeom>
            <a:avLst/>
            <a:gdLst>
              <a:gd name="connsiteX0" fmla="*/ 650145 w 2176764"/>
              <a:gd name="connsiteY0" fmla="*/ 380886 h 478888"/>
              <a:gd name="connsiteX1" fmla="*/ 635410 w 2176764"/>
              <a:gd name="connsiteY1" fmla="*/ 420881 h 478888"/>
              <a:gd name="connsiteX2" fmla="*/ 666118 w 2176764"/>
              <a:gd name="connsiteY2" fmla="*/ 420881 h 478888"/>
              <a:gd name="connsiteX3" fmla="*/ 651631 w 2176764"/>
              <a:gd name="connsiteY3" fmla="*/ 380886 h 478888"/>
              <a:gd name="connsiteX4" fmla="*/ 2041766 w 2176764"/>
              <a:gd name="connsiteY4" fmla="*/ 380143 h 478888"/>
              <a:gd name="connsiteX5" fmla="*/ 2041766 w 2176764"/>
              <a:gd name="connsiteY5" fmla="*/ 412585 h 478888"/>
              <a:gd name="connsiteX6" fmla="*/ 2051425 w 2176764"/>
              <a:gd name="connsiteY6" fmla="*/ 412585 h 478888"/>
              <a:gd name="connsiteX7" fmla="*/ 2061640 w 2176764"/>
              <a:gd name="connsiteY7" fmla="*/ 412028 h 478888"/>
              <a:gd name="connsiteX8" fmla="*/ 2068636 w 2176764"/>
              <a:gd name="connsiteY8" fmla="*/ 409737 h 478888"/>
              <a:gd name="connsiteX9" fmla="*/ 2072661 w 2176764"/>
              <a:gd name="connsiteY9" fmla="*/ 404660 h 478888"/>
              <a:gd name="connsiteX10" fmla="*/ 2073961 w 2176764"/>
              <a:gd name="connsiteY10" fmla="*/ 395869 h 478888"/>
              <a:gd name="connsiteX11" fmla="*/ 2072661 w 2176764"/>
              <a:gd name="connsiteY11" fmla="*/ 387944 h 478888"/>
              <a:gd name="connsiteX12" fmla="*/ 2068636 w 2176764"/>
              <a:gd name="connsiteY12" fmla="*/ 383115 h 478888"/>
              <a:gd name="connsiteX13" fmla="*/ 2061640 w 2176764"/>
              <a:gd name="connsiteY13" fmla="*/ 380762 h 478888"/>
              <a:gd name="connsiteX14" fmla="*/ 2051425 w 2176764"/>
              <a:gd name="connsiteY14" fmla="*/ 380143 h 478888"/>
              <a:gd name="connsiteX15" fmla="*/ 1270241 w 2176764"/>
              <a:gd name="connsiteY15" fmla="*/ 380143 h 478888"/>
              <a:gd name="connsiteX16" fmla="*/ 1270241 w 2176764"/>
              <a:gd name="connsiteY16" fmla="*/ 412585 h 478888"/>
              <a:gd name="connsiteX17" fmla="*/ 1279900 w 2176764"/>
              <a:gd name="connsiteY17" fmla="*/ 412585 h 478888"/>
              <a:gd name="connsiteX18" fmla="*/ 1290115 w 2176764"/>
              <a:gd name="connsiteY18" fmla="*/ 412028 h 478888"/>
              <a:gd name="connsiteX19" fmla="*/ 1297111 w 2176764"/>
              <a:gd name="connsiteY19" fmla="*/ 409737 h 478888"/>
              <a:gd name="connsiteX20" fmla="*/ 1301136 w 2176764"/>
              <a:gd name="connsiteY20" fmla="*/ 404660 h 478888"/>
              <a:gd name="connsiteX21" fmla="*/ 1302436 w 2176764"/>
              <a:gd name="connsiteY21" fmla="*/ 395869 h 478888"/>
              <a:gd name="connsiteX22" fmla="*/ 1301136 w 2176764"/>
              <a:gd name="connsiteY22" fmla="*/ 387944 h 478888"/>
              <a:gd name="connsiteX23" fmla="*/ 1297111 w 2176764"/>
              <a:gd name="connsiteY23" fmla="*/ 383115 h 478888"/>
              <a:gd name="connsiteX24" fmla="*/ 1290115 w 2176764"/>
              <a:gd name="connsiteY24" fmla="*/ 380762 h 478888"/>
              <a:gd name="connsiteX25" fmla="*/ 1279900 w 2176764"/>
              <a:gd name="connsiteY25" fmla="*/ 380143 h 478888"/>
              <a:gd name="connsiteX26" fmla="*/ 822566 w 2176764"/>
              <a:gd name="connsiteY26" fmla="*/ 380143 h 478888"/>
              <a:gd name="connsiteX27" fmla="*/ 822566 w 2176764"/>
              <a:gd name="connsiteY27" fmla="*/ 446637 h 478888"/>
              <a:gd name="connsiteX28" fmla="*/ 835939 w 2176764"/>
              <a:gd name="connsiteY28" fmla="*/ 446637 h 478888"/>
              <a:gd name="connsiteX29" fmla="*/ 848198 w 2176764"/>
              <a:gd name="connsiteY29" fmla="*/ 445089 h 478888"/>
              <a:gd name="connsiteX30" fmla="*/ 857795 w 2176764"/>
              <a:gd name="connsiteY30" fmla="*/ 439765 h 478888"/>
              <a:gd name="connsiteX31" fmla="*/ 863986 w 2176764"/>
              <a:gd name="connsiteY31" fmla="*/ 429549 h 478888"/>
              <a:gd name="connsiteX32" fmla="*/ 866153 w 2176764"/>
              <a:gd name="connsiteY32" fmla="*/ 413452 h 478888"/>
              <a:gd name="connsiteX33" fmla="*/ 863862 w 2176764"/>
              <a:gd name="connsiteY33" fmla="*/ 396673 h 478888"/>
              <a:gd name="connsiteX34" fmla="*/ 857547 w 2176764"/>
              <a:gd name="connsiteY34" fmla="*/ 386520 h 478888"/>
              <a:gd name="connsiteX35" fmla="*/ 848012 w 2176764"/>
              <a:gd name="connsiteY35" fmla="*/ 381505 h 478888"/>
              <a:gd name="connsiteX36" fmla="*/ 835939 w 2176764"/>
              <a:gd name="connsiteY36" fmla="*/ 380143 h 478888"/>
              <a:gd name="connsiteX37" fmla="*/ 727316 w 2176764"/>
              <a:gd name="connsiteY37" fmla="*/ 380143 h 478888"/>
              <a:gd name="connsiteX38" fmla="*/ 727316 w 2176764"/>
              <a:gd name="connsiteY38" fmla="*/ 446637 h 478888"/>
              <a:gd name="connsiteX39" fmla="*/ 740690 w 2176764"/>
              <a:gd name="connsiteY39" fmla="*/ 446637 h 478888"/>
              <a:gd name="connsiteX40" fmla="*/ 752948 w 2176764"/>
              <a:gd name="connsiteY40" fmla="*/ 445089 h 478888"/>
              <a:gd name="connsiteX41" fmla="*/ 762545 w 2176764"/>
              <a:gd name="connsiteY41" fmla="*/ 439765 h 478888"/>
              <a:gd name="connsiteX42" fmla="*/ 768736 w 2176764"/>
              <a:gd name="connsiteY42" fmla="*/ 429549 h 478888"/>
              <a:gd name="connsiteX43" fmla="*/ 770903 w 2176764"/>
              <a:gd name="connsiteY43" fmla="*/ 413452 h 478888"/>
              <a:gd name="connsiteX44" fmla="*/ 768612 w 2176764"/>
              <a:gd name="connsiteY44" fmla="*/ 396673 h 478888"/>
              <a:gd name="connsiteX45" fmla="*/ 762297 w 2176764"/>
              <a:gd name="connsiteY45" fmla="*/ 386520 h 478888"/>
              <a:gd name="connsiteX46" fmla="*/ 752762 w 2176764"/>
              <a:gd name="connsiteY46" fmla="*/ 381505 h 478888"/>
              <a:gd name="connsiteX47" fmla="*/ 740690 w 2176764"/>
              <a:gd name="connsiteY47" fmla="*/ 380143 h 478888"/>
              <a:gd name="connsiteX48" fmla="*/ 1722269 w 2176764"/>
              <a:gd name="connsiteY48" fmla="*/ 378657 h 478888"/>
              <a:gd name="connsiteX49" fmla="*/ 1709515 w 2176764"/>
              <a:gd name="connsiteY49" fmla="*/ 380762 h 478888"/>
              <a:gd name="connsiteX50" fmla="*/ 1701776 w 2176764"/>
              <a:gd name="connsiteY50" fmla="*/ 387139 h 478888"/>
              <a:gd name="connsiteX51" fmla="*/ 1697938 w 2176764"/>
              <a:gd name="connsiteY51" fmla="*/ 397974 h 478888"/>
              <a:gd name="connsiteX52" fmla="*/ 1696885 w 2176764"/>
              <a:gd name="connsiteY52" fmla="*/ 413452 h 478888"/>
              <a:gd name="connsiteX53" fmla="*/ 1697938 w 2176764"/>
              <a:gd name="connsiteY53" fmla="*/ 429178 h 478888"/>
              <a:gd name="connsiteX54" fmla="*/ 1701776 w 2176764"/>
              <a:gd name="connsiteY54" fmla="*/ 439950 h 478888"/>
              <a:gd name="connsiteX55" fmla="*/ 1709515 w 2176764"/>
              <a:gd name="connsiteY55" fmla="*/ 446142 h 478888"/>
              <a:gd name="connsiteX56" fmla="*/ 1722269 w 2176764"/>
              <a:gd name="connsiteY56" fmla="*/ 448123 h 478888"/>
              <a:gd name="connsiteX57" fmla="*/ 1735147 w 2176764"/>
              <a:gd name="connsiteY57" fmla="*/ 446142 h 478888"/>
              <a:gd name="connsiteX58" fmla="*/ 1742886 w 2176764"/>
              <a:gd name="connsiteY58" fmla="*/ 439950 h 478888"/>
              <a:gd name="connsiteX59" fmla="*/ 1746725 w 2176764"/>
              <a:gd name="connsiteY59" fmla="*/ 429178 h 478888"/>
              <a:gd name="connsiteX60" fmla="*/ 1747777 w 2176764"/>
              <a:gd name="connsiteY60" fmla="*/ 413452 h 478888"/>
              <a:gd name="connsiteX61" fmla="*/ 1746725 w 2176764"/>
              <a:gd name="connsiteY61" fmla="*/ 397974 h 478888"/>
              <a:gd name="connsiteX62" fmla="*/ 1742886 w 2176764"/>
              <a:gd name="connsiteY62" fmla="*/ 387139 h 478888"/>
              <a:gd name="connsiteX63" fmla="*/ 1735147 w 2176764"/>
              <a:gd name="connsiteY63" fmla="*/ 380762 h 478888"/>
              <a:gd name="connsiteX64" fmla="*/ 1722269 w 2176764"/>
              <a:gd name="connsiteY64" fmla="*/ 378657 h 478888"/>
              <a:gd name="connsiteX65" fmla="*/ 1522244 w 2176764"/>
              <a:gd name="connsiteY65" fmla="*/ 378657 h 478888"/>
              <a:gd name="connsiteX66" fmla="*/ 1509490 w 2176764"/>
              <a:gd name="connsiteY66" fmla="*/ 380762 h 478888"/>
              <a:gd name="connsiteX67" fmla="*/ 1501751 w 2176764"/>
              <a:gd name="connsiteY67" fmla="*/ 387139 h 478888"/>
              <a:gd name="connsiteX68" fmla="*/ 1497913 w 2176764"/>
              <a:gd name="connsiteY68" fmla="*/ 397974 h 478888"/>
              <a:gd name="connsiteX69" fmla="*/ 1496860 w 2176764"/>
              <a:gd name="connsiteY69" fmla="*/ 413452 h 478888"/>
              <a:gd name="connsiteX70" fmla="*/ 1497913 w 2176764"/>
              <a:gd name="connsiteY70" fmla="*/ 429178 h 478888"/>
              <a:gd name="connsiteX71" fmla="*/ 1501751 w 2176764"/>
              <a:gd name="connsiteY71" fmla="*/ 439950 h 478888"/>
              <a:gd name="connsiteX72" fmla="*/ 1509490 w 2176764"/>
              <a:gd name="connsiteY72" fmla="*/ 446142 h 478888"/>
              <a:gd name="connsiteX73" fmla="*/ 1522244 w 2176764"/>
              <a:gd name="connsiteY73" fmla="*/ 448123 h 478888"/>
              <a:gd name="connsiteX74" fmla="*/ 1535122 w 2176764"/>
              <a:gd name="connsiteY74" fmla="*/ 446142 h 478888"/>
              <a:gd name="connsiteX75" fmla="*/ 1542861 w 2176764"/>
              <a:gd name="connsiteY75" fmla="*/ 439950 h 478888"/>
              <a:gd name="connsiteX76" fmla="*/ 1546700 w 2176764"/>
              <a:gd name="connsiteY76" fmla="*/ 429178 h 478888"/>
              <a:gd name="connsiteX77" fmla="*/ 1547752 w 2176764"/>
              <a:gd name="connsiteY77" fmla="*/ 413452 h 478888"/>
              <a:gd name="connsiteX78" fmla="*/ 1546700 w 2176764"/>
              <a:gd name="connsiteY78" fmla="*/ 397974 h 478888"/>
              <a:gd name="connsiteX79" fmla="*/ 1542861 w 2176764"/>
              <a:gd name="connsiteY79" fmla="*/ 387139 h 478888"/>
              <a:gd name="connsiteX80" fmla="*/ 1535122 w 2176764"/>
              <a:gd name="connsiteY80" fmla="*/ 380762 h 478888"/>
              <a:gd name="connsiteX81" fmla="*/ 1522244 w 2176764"/>
              <a:gd name="connsiteY81" fmla="*/ 378657 h 478888"/>
              <a:gd name="connsiteX82" fmla="*/ 1093619 w 2176764"/>
              <a:gd name="connsiteY82" fmla="*/ 378657 h 478888"/>
              <a:gd name="connsiteX83" fmla="*/ 1080865 w 2176764"/>
              <a:gd name="connsiteY83" fmla="*/ 380762 h 478888"/>
              <a:gd name="connsiteX84" fmla="*/ 1073126 w 2176764"/>
              <a:gd name="connsiteY84" fmla="*/ 387139 h 478888"/>
              <a:gd name="connsiteX85" fmla="*/ 1069288 w 2176764"/>
              <a:gd name="connsiteY85" fmla="*/ 397974 h 478888"/>
              <a:gd name="connsiteX86" fmla="*/ 1068235 w 2176764"/>
              <a:gd name="connsiteY86" fmla="*/ 413452 h 478888"/>
              <a:gd name="connsiteX87" fmla="*/ 1069288 w 2176764"/>
              <a:gd name="connsiteY87" fmla="*/ 429178 h 478888"/>
              <a:gd name="connsiteX88" fmla="*/ 1073126 w 2176764"/>
              <a:gd name="connsiteY88" fmla="*/ 439950 h 478888"/>
              <a:gd name="connsiteX89" fmla="*/ 1080865 w 2176764"/>
              <a:gd name="connsiteY89" fmla="*/ 446142 h 478888"/>
              <a:gd name="connsiteX90" fmla="*/ 1093619 w 2176764"/>
              <a:gd name="connsiteY90" fmla="*/ 448123 h 478888"/>
              <a:gd name="connsiteX91" fmla="*/ 1106497 w 2176764"/>
              <a:gd name="connsiteY91" fmla="*/ 446142 h 478888"/>
              <a:gd name="connsiteX92" fmla="*/ 1114236 w 2176764"/>
              <a:gd name="connsiteY92" fmla="*/ 439950 h 478888"/>
              <a:gd name="connsiteX93" fmla="*/ 1118075 w 2176764"/>
              <a:gd name="connsiteY93" fmla="*/ 429178 h 478888"/>
              <a:gd name="connsiteX94" fmla="*/ 1119127 w 2176764"/>
              <a:gd name="connsiteY94" fmla="*/ 413452 h 478888"/>
              <a:gd name="connsiteX95" fmla="*/ 1118075 w 2176764"/>
              <a:gd name="connsiteY95" fmla="*/ 397974 h 478888"/>
              <a:gd name="connsiteX96" fmla="*/ 1114236 w 2176764"/>
              <a:gd name="connsiteY96" fmla="*/ 387139 h 478888"/>
              <a:gd name="connsiteX97" fmla="*/ 1106497 w 2176764"/>
              <a:gd name="connsiteY97" fmla="*/ 380762 h 478888"/>
              <a:gd name="connsiteX98" fmla="*/ 1093619 w 2176764"/>
              <a:gd name="connsiteY98" fmla="*/ 378657 h 478888"/>
              <a:gd name="connsiteX99" fmla="*/ 2125872 w 2176764"/>
              <a:gd name="connsiteY99" fmla="*/ 370484 h 478888"/>
              <a:gd name="connsiteX100" fmla="*/ 2173668 w 2176764"/>
              <a:gd name="connsiteY100" fmla="*/ 370484 h 478888"/>
              <a:gd name="connsiteX101" fmla="*/ 2173668 w 2176764"/>
              <a:gd name="connsiteY101" fmla="*/ 380390 h 478888"/>
              <a:gd name="connsiteX102" fmla="*/ 2137016 w 2176764"/>
              <a:gd name="connsiteY102" fmla="*/ 380390 h 478888"/>
              <a:gd name="connsiteX103" fmla="*/ 2137016 w 2176764"/>
              <a:gd name="connsiteY103" fmla="*/ 407013 h 478888"/>
              <a:gd name="connsiteX104" fmla="*/ 2171192 w 2176764"/>
              <a:gd name="connsiteY104" fmla="*/ 407013 h 478888"/>
              <a:gd name="connsiteX105" fmla="*/ 2171192 w 2176764"/>
              <a:gd name="connsiteY105" fmla="*/ 416424 h 478888"/>
              <a:gd name="connsiteX106" fmla="*/ 2137016 w 2176764"/>
              <a:gd name="connsiteY106" fmla="*/ 416424 h 478888"/>
              <a:gd name="connsiteX107" fmla="*/ 2137016 w 2176764"/>
              <a:gd name="connsiteY107" fmla="*/ 446389 h 478888"/>
              <a:gd name="connsiteX108" fmla="*/ 2176764 w 2176764"/>
              <a:gd name="connsiteY108" fmla="*/ 446389 h 478888"/>
              <a:gd name="connsiteX109" fmla="*/ 2176764 w 2176764"/>
              <a:gd name="connsiteY109" fmla="*/ 456419 h 478888"/>
              <a:gd name="connsiteX110" fmla="*/ 2125872 w 2176764"/>
              <a:gd name="connsiteY110" fmla="*/ 456419 h 478888"/>
              <a:gd name="connsiteX111" fmla="*/ 2030622 w 2176764"/>
              <a:gd name="connsiteY111" fmla="*/ 370484 h 478888"/>
              <a:gd name="connsiteX112" fmla="*/ 2052415 w 2176764"/>
              <a:gd name="connsiteY112" fmla="*/ 370484 h 478888"/>
              <a:gd name="connsiteX113" fmla="*/ 2067708 w 2176764"/>
              <a:gd name="connsiteY113" fmla="*/ 371785 h 478888"/>
              <a:gd name="connsiteX114" fmla="*/ 2077861 w 2176764"/>
              <a:gd name="connsiteY114" fmla="*/ 376057 h 478888"/>
              <a:gd name="connsiteX115" fmla="*/ 2083495 w 2176764"/>
              <a:gd name="connsiteY115" fmla="*/ 383920 h 478888"/>
              <a:gd name="connsiteX116" fmla="*/ 2085229 w 2176764"/>
              <a:gd name="connsiteY116" fmla="*/ 395869 h 478888"/>
              <a:gd name="connsiteX117" fmla="*/ 2080895 w 2176764"/>
              <a:gd name="connsiteY117" fmla="*/ 412771 h 478888"/>
              <a:gd name="connsiteX118" fmla="*/ 2067646 w 2176764"/>
              <a:gd name="connsiteY118" fmla="*/ 420510 h 478888"/>
              <a:gd name="connsiteX119" fmla="*/ 2093401 w 2176764"/>
              <a:gd name="connsiteY119" fmla="*/ 456419 h 478888"/>
              <a:gd name="connsiteX120" fmla="*/ 2080276 w 2176764"/>
              <a:gd name="connsiteY120" fmla="*/ 456419 h 478888"/>
              <a:gd name="connsiteX121" fmla="*/ 2056625 w 2176764"/>
              <a:gd name="connsiteY121" fmla="*/ 421748 h 478888"/>
              <a:gd name="connsiteX122" fmla="*/ 2054582 w 2176764"/>
              <a:gd name="connsiteY122" fmla="*/ 421872 h 478888"/>
              <a:gd name="connsiteX123" fmla="*/ 2052415 w 2176764"/>
              <a:gd name="connsiteY123" fmla="*/ 421872 h 478888"/>
              <a:gd name="connsiteX124" fmla="*/ 2041766 w 2176764"/>
              <a:gd name="connsiteY124" fmla="*/ 421872 h 478888"/>
              <a:gd name="connsiteX125" fmla="*/ 2041766 w 2176764"/>
              <a:gd name="connsiteY125" fmla="*/ 456419 h 478888"/>
              <a:gd name="connsiteX126" fmla="*/ 2030622 w 2176764"/>
              <a:gd name="connsiteY126" fmla="*/ 456419 h 478888"/>
              <a:gd name="connsiteX127" fmla="*/ 1954422 w 2176764"/>
              <a:gd name="connsiteY127" fmla="*/ 370484 h 478888"/>
              <a:gd name="connsiteX128" fmla="*/ 2002218 w 2176764"/>
              <a:gd name="connsiteY128" fmla="*/ 370484 h 478888"/>
              <a:gd name="connsiteX129" fmla="*/ 2002218 w 2176764"/>
              <a:gd name="connsiteY129" fmla="*/ 380390 h 478888"/>
              <a:gd name="connsiteX130" fmla="*/ 1965566 w 2176764"/>
              <a:gd name="connsiteY130" fmla="*/ 380390 h 478888"/>
              <a:gd name="connsiteX131" fmla="*/ 1965566 w 2176764"/>
              <a:gd name="connsiteY131" fmla="*/ 407013 h 478888"/>
              <a:gd name="connsiteX132" fmla="*/ 1999742 w 2176764"/>
              <a:gd name="connsiteY132" fmla="*/ 407013 h 478888"/>
              <a:gd name="connsiteX133" fmla="*/ 1999742 w 2176764"/>
              <a:gd name="connsiteY133" fmla="*/ 416424 h 478888"/>
              <a:gd name="connsiteX134" fmla="*/ 1965566 w 2176764"/>
              <a:gd name="connsiteY134" fmla="*/ 416424 h 478888"/>
              <a:gd name="connsiteX135" fmla="*/ 1965566 w 2176764"/>
              <a:gd name="connsiteY135" fmla="*/ 446389 h 478888"/>
              <a:gd name="connsiteX136" fmla="*/ 2005314 w 2176764"/>
              <a:gd name="connsiteY136" fmla="*/ 446389 h 478888"/>
              <a:gd name="connsiteX137" fmla="*/ 2005314 w 2176764"/>
              <a:gd name="connsiteY137" fmla="*/ 456419 h 478888"/>
              <a:gd name="connsiteX138" fmla="*/ 1954422 w 2176764"/>
              <a:gd name="connsiteY138" fmla="*/ 456419 h 478888"/>
              <a:gd name="connsiteX139" fmla="*/ 1859172 w 2176764"/>
              <a:gd name="connsiteY139" fmla="*/ 370484 h 478888"/>
              <a:gd name="connsiteX140" fmla="*/ 1870316 w 2176764"/>
              <a:gd name="connsiteY140" fmla="*/ 370484 h 478888"/>
              <a:gd name="connsiteX141" fmla="*/ 1870316 w 2176764"/>
              <a:gd name="connsiteY141" fmla="*/ 405527 h 478888"/>
              <a:gd name="connsiteX142" fmla="*/ 1912788 w 2176764"/>
              <a:gd name="connsiteY142" fmla="*/ 405527 h 478888"/>
              <a:gd name="connsiteX143" fmla="*/ 1912788 w 2176764"/>
              <a:gd name="connsiteY143" fmla="*/ 370484 h 478888"/>
              <a:gd name="connsiteX144" fmla="*/ 1924056 w 2176764"/>
              <a:gd name="connsiteY144" fmla="*/ 370484 h 478888"/>
              <a:gd name="connsiteX145" fmla="*/ 1924056 w 2176764"/>
              <a:gd name="connsiteY145" fmla="*/ 456419 h 478888"/>
              <a:gd name="connsiteX146" fmla="*/ 1912788 w 2176764"/>
              <a:gd name="connsiteY146" fmla="*/ 456419 h 478888"/>
              <a:gd name="connsiteX147" fmla="*/ 1912788 w 2176764"/>
              <a:gd name="connsiteY147" fmla="*/ 414814 h 478888"/>
              <a:gd name="connsiteX148" fmla="*/ 1870316 w 2176764"/>
              <a:gd name="connsiteY148" fmla="*/ 414814 h 478888"/>
              <a:gd name="connsiteX149" fmla="*/ 1870316 w 2176764"/>
              <a:gd name="connsiteY149" fmla="*/ 456419 h 478888"/>
              <a:gd name="connsiteX150" fmla="*/ 1859172 w 2176764"/>
              <a:gd name="connsiteY150" fmla="*/ 456419 h 478888"/>
              <a:gd name="connsiteX151" fmla="*/ 1411497 w 2176764"/>
              <a:gd name="connsiteY151" fmla="*/ 370484 h 478888"/>
              <a:gd name="connsiteX152" fmla="*/ 1422641 w 2176764"/>
              <a:gd name="connsiteY152" fmla="*/ 370484 h 478888"/>
              <a:gd name="connsiteX153" fmla="*/ 1422641 w 2176764"/>
              <a:gd name="connsiteY153" fmla="*/ 446389 h 478888"/>
              <a:gd name="connsiteX154" fmla="*/ 1459913 w 2176764"/>
              <a:gd name="connsiteY154" fmla="*/ 446389 h 478888"/>
              <a:gd name="connsiteX155" fmla="*/ 1459913 w 2176764"/>
              <a:gd name="connsiteY155" fmla="*/ 456419 h 478888"/>
              <a:gd name="connsiteX156" fmla="*/ 1411497 w 2176764"/>
              <a:gd name="connsiteY156" fmla="*/ 456419 h 478888"/>
              <a:gd name="connsiteX157" fmla="*/ 1259097 w 2176764"/>
              <a:gd name="connsiteY157" fmla="*/ 370484 h 478888"/>
              <a:gd name="connsiteX158" fmla="*/ 1280890 w 2176764"/>
              <a:gd name="connsiteY158" fmla="*/ 370484 h 478888"/>
              <a:gd name="connsiteX159" fmla="*/ 1296183 w 2176764"/>
              <a:gd name="connsiteY159" fmla="*/ 371785 h 478888"/>
              <a:gd name="connsiteX160" fmla="*/ 1306336 w 2176764"/>
              <a:gd name="connsiteY160" fmla="*/ 376057 h 478888"/>
              <a:gd name="connsiteX161" fmla="*/ 1311970 w 2176764"/>
              <a:gd name="connsiteY161" fmla="*/ 383920 h 478888"/>
              <a:gd name="connsiteX162" fmla="*/ 1313704 w 2176764"/>
              <a:gd name="connsiteY162" fmla="*/ 395869 h 478888"/>
              <a:gd name="connsiteX163" fmla="*/ 1309370 w 2176764"/>
              <a:gd name="connsiteY163" fmla="*/ 412771 h 478888"/>
              <a:gd name="connsiteX164" fmla="*/ 1296121 w 2176764"/>
              <a:gd name="connsiteY164" fmla="*/ 420510 h 478888"/>
              <a:gd name="connsiteX165" fmla="*/ 1321876 w 2176764"/>
              <a:gd name="connsiteY165" fmla="*/ 456419 h 478888"/>
              <a:gd name="connsiteX166" fmla="*/ 1308751 w 2176764"/>
              <a:gd name="connsiteY166" fmla="*/ 456419 h 478888"/>
              <a:gd name="connsiteX167" fmla="*/ 1285100 w 2176764"/>
              <a:gd name="connsiteY167" fmla="*/ 421748 h 478888"/>
              <a:gd name="connsiteX168" fmla="*/ 1283057 w 2176764"/>
              <a:gd name="connsiteY168" fmla="*/ 421872 h 478888"/>
              <a:gd name="connsiteX169" fmla="*/ 1280890 w 2176764"/>
              <a:gd name="connsiteY169" fmla="*/ 421872 h 478888"/>
              <a:gd name="connsiteX170" fmla="*/ 1270241 w 2176764"/>
              <a:gd name="connsiteY170" fmla="*/ 421872 h 478888"/>
              <a:gd name="connsiteX171" fmla="*/ 1270241 w 2176764"/>
              <a:gd name="connsiteY171" fmla="*/ 456419 h 478888"/>
              <a:gd name="connsiteX172" fmla="*/ 1259097 w 2176764"/>
              <a:gd name="connsiteY172" fmla="*/ 456419 h 478888"/>
              <a:gd name="connsiteX173" fmla="*/ 1163476 w 2176764"/>
              <a:gd name="connsiteY173" fmla="*/ 370484 h 478888"/>
              <a:gd name="connsiteX174" fmla="*/ 1174496 w 2176764"/>
              <a:gd name="connsiteY174" fmla="*/ 370484 h 478888"/>
              <a:gd name="connsiteX175" fmla="*/ 1174496 w 2176764"/>
              <a:gd name="connsiteY175" fmla="*/ 426206 h 478888"/>
              <a:gd name="connsiteX176" fmla="*/ 1175610 w 2176764"/>
              <a:gd name="connsiteY176" fmla="*/ 436545 h 478888"/>
              <a:gd name="connsiteX177" fmla="*/ 1179263 w 2176764"/>
              <a:gd name="connsiteY177" fmla="*/ 443170 h 478888"/>
              <a:gd name="connsiteX178" fmla="*/ 1185888 w 2176764"/>
              <a:gd name="connsiteY178" fmla="*/ 446761 h 478888"/>
              <a:gd name="connsiteX179" fmla="*/ 1195918 w 2176764"/>
              <a:gd name="connsiteY179" fmla="*/ 447875 h 478888"/>
              <a:gd name="connsiteX180" fmla="*/ 1206257 w 2176764"/>
              <a:gd name="connsiteY180" fmla="*/ 446761 h 478888"/>
              <a:gd name="connsiteX181" fmla="*/ 1212882 w 2176764"/>
              <a:gd name="connsiteY181" fmla="*/ 443170 h 478888"/>
              <a:gd name="connsiteX182" fmla="*/ 1216349 w 2176764"/>
              <a:gd name="connsiteY182" fmla="*/ 436545 h 478888"/>
              <a:gd name="connsiteX183" fmla="*/ 1217339 w 2176764"/>
              <a:gd name="connsiteY183" fmla="*/ 426206 h 478888"/>
              <a:gd name="connsiteX184" fmla="*/ 1217339 w 2176764"/>
              <a:gd name="connsiteY184" fmla="*/ 370484 h 478888"/>
              <a:gd name="connsiteX185" fmla="*/ 1228360 w 2176764"/>
              <a:gd name="connsiteY185" fmla="*/ 370484 h 478888"/>
              <a:gd name="connsiteX186" fmla="*/ 1228360 w 2176764"/>
              <a:gd name="connsiteY186" fmla="*/ 428682 h 478888"/>
              <a:gd name="connsiteX187" fmla="*/ 1220187 w 2176764"/>
              <a:gd name="connsiteY187" fmla="*/ 450785 h 478888"/>
              <a:gd name="connsiteX188" fmla="*/ 1195794 w 2176764"/>
              <a:gd name="connsiteY188" fmla="*/ 457657 h 478888"/>
              <a:gd name="connsiteX189" fmla="*/ 1171524 w 2176764"/>
              <a:gd name="connsiteY189" fmla="*/ 451033 h 478888"/>
              <a:gd name="connsiteX190" fmla="*/ 1163476 w 2176764"/>
              <a:gd name="connsiteY190" fmla="*/ 428682 h 478888"/>
              <a:gd name="connsiteX191" fmla="*/ 962698 w 2176764"/>
              <a:gd name="connsiteY191" fmla="*/ 370484 h 478888"/>
              <a:gd name="connsiteX192" fmla="*/ 975576 w 2176764"/>
              <a:gd name="connsiteY192" fmla="*/ 370484 h 478888"/>
              <a:gd name="connsiteX193" fmla="*/ 998731 w 2176764"/>
              <a:gd name="connsiteY193" fmla="*/ 409366 h 478888"/>
              <a:gd name="connsiteX194" fmla="*/ 999474 w 2176764"/>
              <a:gd name="connsiteY194" fmla="*/ 409366 h 478888"/>
              <a:gd name="connsiteX195" fmla="*/ 1022506 w 2176764"/>
              <a:gd name="connsiteY195" fmla="*/ 370484 h 478888"/>
              <a:gd name="connsiteX196" fmla="*/ 1034764 w 2176764"/>
              <a:gd name="connsiteY196" fmla="*/ 370484 h 478888"/>
              <a:gd name="connsiteX197" fmla="*/ 1004180 w 2176764"/>
              <a:gd name="connsiteY197" fmla="*/ 419395 h 478888"/>
              <a:gd name="connsiteX198" fmla="*/ 1004180 w 2176764"/>
              <a:gd name="connsiteY198" fmla="*/ 456419 h 478888"/>
              <a:gd name="connsiteX199" fmla="*/ 993035 w 2176764"/>
              <a:gd name="connsiteY199" fmla="*/ 456419 h 478888"/>
              <a:gd name="connsiteX200" fmla="*/ 993035 w 2176764"/>
              <a:gd name="connsiteY200" fmla="*/ 419519 h 478888"/>
              <a:gd name="connsiteX201" fmla="*/ 811422 w 2176764"/>
              <a:gd name="connsiteY201" fmla="*/ 370484 h 478888"/>
              <a:gd name="connsiteX202" fmla="*/ 836187 w 2176764"/>
              <a:gd name="connsiteY202" fmla="*/ 370484 h 478888"/>
              <a:gd name="connsiteX203" fmla="*/ 853089 w 2176764"/>
              <a:gd name="connsiteY203" fmla="*/ 372156 h 478888"/>
              <a:gd name="connsiteX204" fmla="*/ 866153 w 2176764"/>
              <a:gd name="connsiteY204" fmla="*/ 378533 h 478888"/>
              <a:gd name="connsiteX205" fmla="*/ 874635 w 2176764"/>
              <a:gd name="connsiteY205" fmla="*/ 391659 h 478888"/>
              <a:gd name="connsiteX206" fmla="*/ 877669 w 2176764"/>
              <a:gd name="connsiteY206" fmla="*/ 413452 h 478888"/>
              <a:gd name="connsiteX207" fmla="*/ 874635 w 2176764"/>
              <a:gd name="connsiteY207" fmla="*/ 434192 h 478888"/>
              <a:gd name="connsiteX208" fmla="*/ 866153 w 2176764"/>
              <a:gd name="connsiteY208" fmla="*/ 447380 h 478888"/>
              <a:gd name="connsiteX209" fmla="*/ 853089 w 2176764"/>
              <a:gd name="connsiteY209" fmla="*/ 454376 h 478888"/>
              <a:gd name="connsiteX210" fmla="*/ 836187 w 2176764"/>
              <a:gd name="connsiteY210" fmla="*/ 456419 h 478888"/>
              <a:gd name="connsiteX211" fmla="*/ 811422 w 2176764"/>
              <a:gd name="connsiteY211" fmla="*/ 456419 h 478888"/>
              <a:gd name="connsiteX212" fmla="*/ 716172 w 2176764"/>
              <a:gd name="connsiteY212" fmla="*/ 370484 h 478888"/>
              <a:gd name="connsiteX213" fmla="*/ 740937 w 2176764"/>
              <a:gd name="connsiteY213" fmla="*/ 370484 h 478888"/>
              <a:gd name="connsiteX214" fmla="*/ 757839 w 2176764"/>
              <a:gd name="connsiteY214" fmla="*/ 372156 h 478888"/>
              <a:gd name="connsiteX215" fmla="*/ 770903 w 2176764"/>
              <a:gd name="connsiteY215" fmla="*/ 378533 h 478888"/>
              <a:gd name="connsiteX216" fmla="*/ 779385 w 2176764"/>
              <a:gd name="connsiteY216" fmla="*/ 391659 h 478888"/>
              <a:gd name="connsiteX217" fmla="*/ 782419 w 2176764"/>
              <a:gd name="connsiteY217" fmla="*/ 413452 h 478888"/>
              <a:gd name="connsiteX218" fmla="*/ 779385 w 2176764"/>
              <a:gd name="connsiteY218" fmla="*/ 434192 h 478888"/>
              <a:gd name="connsiteX219" fmla="*/ 770903 w 2176764"/>
              <a:gd name="connsiteY219" fmla="*/ 447380 h 478888"/>
              <a:gd name="connsiteX220" fmla="*/ 757839 w 2176764"/>
              <a:gd name="connsiteY220" fmla="*/ 454376 h 478888"/>
              <a:gd name="connsiteX221" fmla="*/ 740937 w 2176764"/>
              <a:gd name="connsiteY221" fmla="*/ 456419 h 478888"/>
              <a:gd name="connsiteX222" fmla="*/ 716172 w 2176764"/>
              <a:gd name="connsiteY222" fmla="*/ 456419 h 478888"/>
              <a:gd name="connsiteX223" fmla="*/ 643458 w 2176764"/>
              <a:gd name="connsiteY223" fmla="*/ 370484 h 478888"/>
              <a:gd name="connsiteX224" fmla="*/ 658317 w 2176764"/>
              <a:gd name="connsiteY224" fmla="*/ 370484 h 478888"/>
              <a:gd name="connsiteX225" fmla="*/ 690759 w 2176764"/>
              <a:gd name="connsiteY225" fmla="*/ 456419 h 478888"/>
              <a:gd name="connsiteX226" fmla="*/ 678996 w 2176764"/>
              <a:gd name="connsiteY226" fmla="*/ 456419 h 478888"/>
              <a:gd name="connsiteX227" fmla="*/ 669709 w 2176764"/>
              <a:gd name="connsiteY227" fmla="*/ 430787 h 478888"/>
              <a:gd name="connsiteX228" fmla="*/ 631695 w 2176764"/>
              <a:gd name="connsiteY228" fmla="*/ 430787 h 478888"/>
              <a:gd name="connsiteX229" fmla="*/ 622284 w 2176764"/>
              <a:gd name="connsiteY229" fmla="*/ 456419 h 478888"/>
              <a:gd name="connsiteX230" fmla="*/ 610892 w 2176764"/>
              <a:gd name="connsiteY230" fmla="*/ 456419 h 478888"/>
              <a:gd name="connsiteX231" fmla="*/ 1722269 w 2176764"/>
              <a:gd name="connsiteY231" fmla="*/ 369246 h 478888"/>
              <a:gd name="connsiteX232" fmla="*/ 1738367 w 2176764"/>
              <a:gd name="connsiteY232" fmla="*/ 371289 h 478888"/>
              <a:gd name="connsiteX233" fmla="*/ 1749944 w 2176764"/>
              <a:gd name="connsiteY233" fmla="*/ 378409 h 478888"/>
              <a:gd name="connsiteX234" fmla="*/ 1756940 w 2176764"/>
              <a:gd name="connsiteY234" fmla="*/ 391968 h 478888"/>
              <a:gd name="connsiteX235" fmla="*/ 1759293 w 2176764"/>
              <a:gd name="connsiteY235" fmla="*/ 413452 h 478888"/>
              <a:gd name="connsiteX236" fmla="*/ 1756940 w 2176764"/>
              <a:gd name="connsiteY236" fmla="*/ 434997 h 478888"/>
              <a:gd name="connsiteX237" fmla="*/ 1749944 w 2176764"/>
              <a:gd name="connsiteY237" fmla="*/ 448556 h 478888"/>
              <a:gd name="connsiteX238" fmla="*/ 1738367 w 2176764"/>
              <a:gd name="connsiteY238" fmla="*/ 455614 h 478888"/>
              <a:gd name="connsiteX239" fmla="*/ 1722269 w 2176764"/>
              <a:gd name="connsiteY239" fmla="*/ 457657 h 478888"/>
              <a:gd name="connsiteX240" fmla="*/ 1706234 w 2176764"/>
              <a:gd name="connsiteY240" fmla="*/ 455614 h 478888"/>
              <a:gd name="connsiteX241" fmla="*/ 1694656 w 2176764"/>
              <a:gd name="connsiteY241" fmla="*/ 448556 h 478888"/>
              <a:gd name="connsiteX242" fmla="*/ 1687598 w 2176764"/>
              <a:gd name="connsiteY242" fmla="*/ 434997 h 478888"/>
              <a:gd name="connsiteX243" fmla="*/ 1685246 w 2176764"/>
              <a:gd name="connsiteY243" fmla="*/ 413452 h 478888"/>
              <a:gd name="connsiteX244" fmla="*/ 1687598 w 2176764"/>
              <a:gd name="connsiteY244" fmla="*/ 391968 h 478888"/>
              <a:gd name="connsiteX245" fmla="*/ 1694656 w 2176764"/>
              <a:gd name="connsiteY245" fmla="*/ 378409 h 478888"/>
              <a:gd name="connsiteX246" fmla="*/ 1706234 w 2176764"/>
              <a:gd name="connsiteY246" fmla="*/ 371289 h 478888"/>
              <a:gd name="connsiteX247" fmla="*/ 1722269 w 2176764"/>
              <a:gd name="connsiteY247" fmla="*/ 369246 h 478888"/>
              <a:gd name="connsiteX248" fmla="*/ 1631477 w 2176764"/>
              <a:gd name="connsiteY248" fmla="*/ 369246 h 478888"/>
              <a:gd name="connsiteX249" fmla="*/ 1637606 w 2176764"/>
              <a:gd name="connsiteY249" fmla="*/ 369494 h 478888"/>
              <a:gd name="connsiteX250" fmla="*/ 1643736 w 2176764"/>
              <a:gd name="connsiteY250" fmla="*/ 370175 h 478888"/>
              <a:gd name="connsiteX251" fmla="*/ 1649370 w 2176764"/>
              <a:gd name="connsiteY251" fmla="*/ 371227 h 478888"/>
              <a:gd name="connsiteX252" fmla="*/ 1653889 w 2176764"/>
              <a:gd name="connsiteY252" fmla="*/ 372590 h 478888"/>
              <a:gd name="connsiteX253" fmla="*/ 1653889 w 2176764"/>
              <a:gd name="connsiteY253" fmla="*/ 382496 h 478888"/>
              <a:gd name="connsiteX254" fmla="*/ 1644045 w 2176764"/>
              <a:gd name="connsiteY254" fmla="*/ 379895 h 478888"/>
              <a:gd name="connsiteX255" fmla="*/ 1631972 w 2176764"/>
              <a:gd name="connsiteY255" fmla="*/ 379028 h 478888"/>
              <a:gd name="connsiteX256" fmla="*/ 1619156 w 2176764"/>
              <a:gd name="connsiteY256" fmla="*/ 380514 h 478888"/>
              <a:gd name="connsiteX257" fmla="*/ 1609622 w 2176764"/>
              <a:gd name="connsiteY257" fmla="*/ 385839 h 478888"/>
              <a:gd name="connsiteX258" fmla="*/ 1603678 w 2176764"/>
              <a:gd name="connsiteY258" fmla="*/ 396364 h 478888"/>
              <a:gd name="connsiteX259" fmla="*/ 1601635 w 2176764"/>
              <a:gd name="connsiteY259" fmla="*/ 413452 h 478888"/>
              <a:gd name="connsiteX260" fmla="*/ 1603554 w 2176764"/>
              <a:gd name="connsiteY260" fmla="*/ 431221 h 478888"/>
              <a:gd name="connsiteX261" fmla="*/ 1609312 w 2176764"/>
              <a:gd name="connsiteY261" fmla="*/ 441684 h 478888"/>
              <a:gd name="connsiteX262" fmla="*/ 1618661 w 2176764"/>
              <a:gd name="connsiteY262" fmla="*/ 446699 h 478888"/>
              <a:gd name="connsiteX263" fmla="*/ 1631477 w 2176764"/>
              <a:gd name="connsiteY263" fmla="*/ 447999 h 478888"/>
              <a:gd name="connsiteX264" fmla="*/ 1638473 w 2176764"/>
              <a:gd name="connsiteY264" fmla="*/ 447627 h 478888"/>
              <a:gd name="connsiteX265" fmla="*/ 1645469 w 2176764"/>
              <a:gd name="connsiteY265" fmla="*/ 446389 h 478888"/>
              <a:gd name="connsiteX266" fmla="*/ 1645469 w 2176764"/>
              <a:gd name="connsiteY266" fmla="*/ 419767 h 478888"/>
              <a:gd name="connsiteX267" fmla="*/ 1628258 w 2176764"/>
              <a:gd name="connsiteY267" fmla="*/ 419767 h 478888"/>
              <a:gd name="connsiteX268" fmla="*/ 1628258 w 2176764"/>
              <a:gd name="connsiteY268" fmla="*/ 410356 h 478888"/>
              <a:gd name="connsiteX269" fmla="*/ 1656118 w 2176764"/>
              <a:gd name="connsiteY269" fmla="*/ 410356 h 478888"/>
              <a:gd name="connsiteX270" fmla="*/ 1656118 w 2176764"/>
              <a:gd name="connsiteY270" fmla="*/ 454066 h 478888"/>
              <a:gd name="connsiteX271" fmla="*/ 1644912 w 2176764"/>
              <a:gd name="connsiteY271" fmla="*/ 456605 h 478888"/>
              <a:gd name="connsiteX272" fmla="*/ 1630239 w 2176764"/>
              <a:gd name="connsiteY272" fmla="*/ 457657 h 478888"/>
              <a:gd name="connsiteX273" fmla="*/ 1613398 w 2176764"/>
              <a:gd name="connsiteY273" fmla="*/ 455800 h 478888"/>
              <a:gd name="connsiteX274" fmla="*/ 1600768 w 2176764"/>
              <a:gd name="connsiteY274" fmla="*/ 449051 h 478888"/>
              <a:gd name="connsiteX275" fmla="*/ 1592782 w 2176764"/>
              <a:gd name="connsiteY275" fmla="*/ 435555 h 478888"/>
              <a:gd name="connsiteX276" fmla="*/ 1589996 w 2176764"/>
              <a:gd name="connsiteY276" fmla="*/ 413452 h 478888"/>
              <a:gd name="connsiteX277" fmla="*/ 1592844 w 2176764"/>
              <a:gd name="connsiteY277" fmla="*/ 392587 h 478888"/>
              <a:gd name="connsiteX278" fmla="*/ 1601016 w 2176764"/>
              <a:gd name="connsiteY278" fmla="*/ 378905 h 478888"/>
              <a:gd name="connsiteX279" fmla="*/ 1614080 w 2176764"/>
              <a:gd name="connsiteY279" fmla="*/ 371475 h 478888"/>
              <a:gd name="connsiteX280" fmla="*/ 1631477 w 2176764"/>
              <a:gd name="connsiteY280" fmla="*/ 369246 h 478888"/>
              <a:gd name="connsiteX281" fmla="*/ 1522244 w 2176764"/>
              <a:gd name="connsiteY281" fmla="*/ 369246 h 478888"/>
              <a:gd name="connsiteX282" fmla="*/ 1538342 w 2176764"/>
              <a:gd name="connsiteY282" fmla="*/ 371289 h 478888"/>
              <a:gd name="connsiteX283" fmla="*/ 1549919 w 2176764"/>
              <a:gd name="connsiteY283" fmla="*/ 378409 h 478888"/>
              <a:gd name="connsiteX284" fmla="*/ 1556915 w 2176764"/>
              <a:gd name="connsiteY284" fmla="*/ 391968 h 478888"/>
              <a:gd name="connsiteX285" fmla="*/ 1559268 w 2176764"/>
              <a:gd name="connsiteY285" fmla="*/ 413452 h 478888"/>
              <a:gd name="connsiteX286" fmla="*/ 1556915 w 2176764"/>
              <a:gd name="connsiteY286" fmla="*/ 434997 h 478888"/>
              <a:gd name="connsiteX287" fmla="*/ 1549919 w 2176764"/>
              <a:gd name="connsiteY287" fmla="*/ 448556 h 478888"/>
              <a:gd name="connsiteX288" fmla="*/ 1538342 w 2176764"/>
              <a:gd name="connsiteY288" fmla="*/ 455614 h 478888"/>
              <a:gd name="connsiteX289" fmla="*/ 1522244 w 2176764"/>
              <a:gd name="connsiteY289" fmla="*/ 457657 h 478888"/>
              <a:gd name="connsiteX290" fmla="*/ 1506209 w 2176764"/>
              <a:gd name="connsiteY290" fmla="*/ 455614 h 478888"/>
              <a:gd name="connsiteX291" fmla="*/ 1494631 w 2176764"/>
              <a:gd name="connsiteY291" fmla="*/ 448556 h 478888"/>
              <a:gd name="connsiteX292" fmla="*/ 1487573 w 2176764"/>
              <a:gd name="connsiteY292" fmla="*/ 434997 h 478888"/>
              <a:gd name="connsiteX293" fmla="*/ 1485221 w 2176764"/>
              <a:gd name="connsiteY293" fmla="*/ 413452 h 478888"/>
              <a:gd name="connsiteX294" fmla="*/ 1487573 w 2176764"/>
              <a:gd name="connsiteY294" fmla="*/ 391968 h 478888"/>
              <a:gd name="connsiteX295" fmla="*/ 1494631 w 2176764"/>
              <a:gd name="connsiteY295" fmla="*/ 378409 h 478888"/>
              <a:gd name="connsiteX296" fmla="*/ 1506209 w 2176764"/>
              <a:gd name="connsiteY296" fmla="*/ 371289 h 478888"/>
              <a:gd name="connsiteX297" fmla="*/ 1522244 w 2176764"/>
              <a:gd name="connsiteY297" fmla="*/ 369246 h 478888"/>
              <a:gd name="connsiteX298" fmla="*/ 1093619 w 2176764"/>
              <a:gd name="connsiteY298" fmla="*/ 369246 h 478888"/>
              <a:gd name="connsiteX299" fmla="*/ 1109717 w 2176764"/>
              <a:gd name="connsiteY299" fmla="*/ 371289 h 478888"/>
              <a:gd name="connsiteX300" fmla="*/ 1121294 w 2176764"/>
              <a:gd name="connsiteY300" fmla="*/ 378409 h 478888"/>
              <a:gd name="connsiteX301" fmla="*/ 1128290 w 2176764"/>
              <a:gd name="connsiteY301" fmla="*/ 391968 h 478888"/>
              <a:gd name="connsiteX302" fmla="*/ 1130643 w 2176764"/>
              <a:gd name="connsiteY302" fmla="*/ 413452 h 478888"/>
              <a:gd name="connsiteX303" fmla="*/ 1128290 w 2176764"/>
              <a:gd name="connsiteY303" fmla="*/ 434997 h 478888"/>
              <a:gd name="connsiteX304" fmla="*/ 1121294 w 2176764"/>
              <a:gd name="connsiteY304" fmla="*/ 448556 h 478888"/>
              <a:gd name="connsiteX305" fmla="*/ 1109717 w 2176764"/>
              <a:gd name="connsiteY305" fmla="*/ 455614 h 478888"/>
              <a:gd name="connsiteX306" fmla="*/ 1093619 w 2176764"/>
              <a:gd name="connsiteY306" fmla="*/ 457657 h 478888"/>
              <a:gd name="connsiteX307" fmla="*/ 1077584 w 2176764"/>
              <a:gd name="connsiteY307" fmla="*/ 455614 h 478888"/>
              <a:gd name="connsiteX308" fmla="*/ 1066006 w 2176764"/>
              <a:gd name="connsiteY308" fmla="*/ 448556 h 478888"/>
              <a:gd name="connsiteX309" fmla="*/ 1058948 w 2176764"/>
              <a:gd name="connsiteY309" fmla="*/ 434997 h 478888"/>
              <a:gd name="connsiteX310" fmla="*/ 1056596 w 2176764"/>
              <a:gd name="connsiteY310" fmla="*/ 413452 h 478888"/>
              <a:gd name="connsiteX311" fmla="*/ 1058948 w 2176764"/>
              <a:gd name="connsiteY311" fmla="*/ 391968 h 478888"/>
              <a:gd name="connsiteX312" fmla="*/ 1066006 w 2176764"/>
              <a:gd name="connsiteY312" fmla="*/ 378409 h 478888"/>
              <a:gd name="connsiteX313" fmla="*/ 1077584 w 2176764"/>
              <a:gd name="connsiteY313" fmla="*/ 371289 h 478888"/>
              <a:gd name="connsiteX314" fmla="*/ 1093619 w 2176764"/>
              <a:gd name="connsiteY314" fmla="*/ 369246 h 478888"/>
              <a:gd name="connsiteX315" fmla="*/ 184597 w 2176764"/>
              <a:gd name="connsiteY315" fmla="*/ 178247 h 478888"/>
              <a:gd name="connsiteX316" fmla="*/ 184597 w 2176764"/>
              <a:gd name="connsiteY316" fmla="*/ 300640 h 478888"/>
              <a:gd name="connsiteX317" fmla="*/ 245794 w 2176764"/>
              <a:gd name="connsiteY317" fmla="*/ 300641 h 478888"/>
              <a:gd name="connsiteX318" fmla="*/ 306991 w 2176764"/>
              <a:gd name="connsiteY318" fmla="*/ 239444 h 478888"/>
              <a:gd name="connsiteX319" fmla="*/ 245794 w 2176764"/>
              <a:gd name="connsiteY319" fmla="*/ 178247 h 478888"/>
              <a:gd name="connsiteX320" fmla="*/ 239444 w 2176764"/>
              <a:gd name="connsiteY320" fmla="*/ 83694 h 478888"/>
              <a:gd name="connsiteX321" fmla="*/ 284145 w 2176764"/>
              <a:gd name="connsiteY321" fmla="*/ 131523 h 478888"/>
              <a:gd name="connsiteX322" fmla="*/ 349575 w 2176764"/>
              <a:gd name="connsiteY322" fmla="*/ 129312 h 478888"/>
              <a:gd name="connsiteX323" fmla="*/ 347364 w 2176764"/>
              <a:gd name="connsiteY323" fmla="*/ 194742 h 478888"/>
              <a:gd name="connsiteX324" fmla="*/ 395193 w 2176764"/>
              <a:gd name="connsiteY324" fmla="*/ 239444 h 478888"/>
              <a:gd name="connsiteX325" fmla="*/ 347364 w 2176764"/>
              <a:gd name="connsiteY325" fmla="*/ 284145 h 478888"/>
              <a:gd name="connsiteX326" fmla="*/ 349575 w 2176764"/>
              <a:gd name="connsiteY326" fmla="*/ 349575 h 478888"/>
              <a:gd name="connsiteX327" fmla="*/ 284145 w 2176764"/>
              <a:gd name="connsiteY327" fmla="*/ 347364 h 478888"/>
              <a:gd name="connsiteX328" fmla="*/ 239444 w 2176764"/>
              <a:gd name="connsiteY328" fmla="*/ 395193 h 478888"/>
              <a:gd name="connsiteX329" fmla="*/ 194742 w 2176764"/>
              <a:gd name="connsiteY329" fmla="*/ 347364 h 478888"/>
              <a:gd name="connsiteX330" fmla="*/ 129312 w 2176764"/>
              <a:gd name="connsiteY330" fmla="*/ 349575 h 478888"/>
              <a:gd name="connsiteX331" fmla="*/ 131523 w 2176764"/>
              <a:gd name="connsiteY331" fmla="*/ 284145 h 478888"/>
              <a:gd name="connsiteX332" fmla="*/ 83694 w 2176764"/>
              <a:gd name="connsiteY332" fmla="*/ 239444 h 478888"/>
              <a:gd name="connsiteX333" fmla="*/ 131523 w 2176764"/>
              <a:gd name="connsiteY333" fmla="*/ 194742 h 478888"/>
              <a:gd name="connsiteX334" fmla="*/ 129312 w 2176764"/>
              <a:gd name="connsiteY334" fmla="*/ 129312 h 478888"/>
              <a:gd name="connsiteX335" fmla="*/ 194742 w 2176764"/>
              <a:gd name="connsiteY335" fmla="*/ 131523 h 478888"/>
              <a:gd name="connsiteX336" fmla="*/ 2066246 w 2176764"/>
              <a:gd name="connsiteY336" fmla="*/ 48339 h 478888"/>
              <a:gd name="connsiteX337" fmla="*/ 2039728 w 2176764"/>
              <a:gd name="connsiteY337" fmla="*/ 52606 h 478888"/>
              <a:gd name="connsiteX338" fmla="*/ 2023574 w 2176764"/>
              <a:gd name="connsiteY338" fmla="*/ 66018 h 478888"/>
              <a:gd name="connsiteX339" fmla="*/ 2015649 w 2176764"/>
              <a:gd name="connsiteY339" fmla="*/ 89640 h 478888"/>
              <a:gd name="connsiteX340" fmla="*/ 2013515 w 2176764"/>
              <a:gd name="connsiteY340" fmla="*/ 124234 h 478888"/>
              <a:gd name="connsiteX341" fmla="*/ 2015649 w 2176764"/>
              <a:gd name="connsiteY341" fmla="*/ 159286 h 478888"/>
              <a:gd name="connsiteX342" fmla="*/ 2023574 w 2176764"/>
              <a:gd name="connsiteY342" fmla="*/ 182451 h 478888"/>
              <a:gd name="connsiteX343" fmla="*/ 2039728 w 2176764"/>
              <a:gd name="connsiteY343" fmla="*/ 195405 h 478888"/>
              <a:gd name="connsiteX344" fmla="*/ 2066246 w 2176764"/>
              <a:gd name="connsiteY344" fmla="*/ 199520 h 478888"/>
              <a:gd name="connsiteX345" fmla="*/ 2092611 w 2176764"/>
              <a:gd name="connsiteY345" fmla="*/ 195405 h 478888"/>
              <a:gd name="connsiteX346" fmla="*/ 2108613 w 2176764"/>
              <a:gd name="connsiteY346" fmla="*/ 182451 h 478888"/>
              <a:gd name="connsiteX347" fmla="*/ 2116538 w 2176764"/>
              <a:gd name="connsiteY347" fmla="*/ 159286 h 478888"/>
              <a:gd name="connsiteX348" fmla="*/ 2118671 w 2176764"/>
              <a:gd name="connsiteY348" fmla="*/ 124234 h 478888"/>
              <a:gd name="connsiteX349" fmla="*/ 2116538 w 2176764"/>
              <a:gd name="connsiteY349" fmla="*/ 89640 h 478888"/>
              <a:gd name="connsiteX350" fmla="*/ 2108613 w 2176764"/>
              <a:gd name="connsiteY350" fmla="*/ 66018 h 478888"/>
              <a:gd name="connsiteX351" fmla="*/ 2092611 w 2176764"/>
              <a:gd name="connsiteY351" fmla="*/ 52606 h 478888"/>
              <a:gd name="connsiteX352" fmla="*/ 2066246 w 2176764"/>
              <a:gd name="connsiteY352" fmla="*/ 48339 h 478888"/>
              <a:gd name="connsiteX353" fmla="*/ 1561421 w 2176764"/>
              <a:gd name="connsiteY353" fmla="*/ 48339 h 478888"/>
              <a:gd name="connsiteX354" fmla="*/ 1534903 w 2176764"/>
              <a:gd name="connsiteY354" fmla="*/ 52606 h 478888"/>
              <a:gd name="connsiteX355" fmla="*/ 1518749 w 2176764"/>
              <a:gd name="connsiteY355" fmla="*/ 66018 h 478888"/>
              <a:gd name="connsiteX356" fmla="*/ 1510824 w 2176764"/>
              <a:gd name="connsiteY356" fmla="*/ 89640 h 478888"/>
              <a:gd name="connsiteX357" fmla="*/ 1508690 w 2176764"/>
              <a:gd name="connsiteY357" fmla="*/ 124234 h 478888"/>
              <a:gd name="connsiteX358" fmla="*/ 1510824 w 2176764"/>
              <a:gd name="connsiteY358" fmla="*/ 159286 h 478888"/>
              <a:gd name="connsiteX359" fmla="*/ 1518749 w 2176764"/>
              <a:gd name="connsiteY359" fmla="*/ 182451 h 478888"/>
              <a:gd name="connsiteX360" fmla="*/ 1534903 w 2176764"/>
              <a:gd name="connsiteY360" fmla="*/ 195405 h 478888"/>
              <a:gd name="connsiteX361" fmla="*/ 1561421 w 2176764"/>
              <a:gd name="connsiteY361" fmla="*/ 199520 h 478888"/>
              <a:gd name="connsiteX362" fmla="*/ 1587786 w 2176764"/>
              <a:gd name="connsiteY362" fmla="*/ 195405 h 478888"/>
              <a:gd name="connsiteX363" fmla="*/ 1603788 w 2176764"/>
              <a:gd name="connsiteY363" fmla="*/ 182451 h 478888"/>
              <a:gd name="connsiteX364" fmla="*/ 1611713 w 2176764"/>
              <a:gd name="connsiteY364" fmla="*/ 159286 h 478888"/>
              <a:gd name="connsiteX365" fmla="*/ 1613846 w 2176764"/>
              <a:gd name="connsiteY365" fmla="*/ 124234 h 478888"/>
              <a:gd name="connsiteX366" fmla="*/ 1611713 w 2176764"/>
              <a:gd name="connsiteY366" fmla="*/ 89640 h 478888"/>
              <a:gd name="connsiteX367" fmla="*/ 1603788 w 2176764"/>
              <a:gd name="connsiteY367" fmla="*/ 66018 h 478888"/>
              <a:gd name="connsiteX368" fmla="*/ 1587786 w 2176764"/>
              <a:gd name="connsiteY368" fmla="*/ 52606 h 478888"/>
              <a:gd name="connsiteX369" fmla="*/ 1561421 w 2176764"/>
              <a:gd name="connsiteY369" fmla="*/ 48339 h 478888"/>
              <a:gd name="connsiteX370" fmla="*/ 239443 w 2176764"/>
              <a:gd name="connsiteY370" fmla="*/ 26641 h 478888"/>
              <a:gd name="connsiteX371" fmla="*/ 26640 w 2176764"/>
              <a:gd name="connsiteY371" fmla="*/ 239444 h 478888"/>
              <a:gd name="connsiteX372" fmla="*/ 239443 w 2176764"/>
              <a:gd name="connsiteY372" fmla="*/ 452247 h 478888"/>
              <a:gd name="connsiteX373" fmla="*/ 452246 w 2176764"/>
              <a:gd name="connsiteY373" fmla="*/ 239444 h 478888"/>
              <a:gd name="connsiteX374" fmla="*/ 239443 w 2176764"/>
              <a:gd name="connsiteY374" fmla="*/ 26641 h 478888"/>
              <a:gd name="connsiteX375" fmla="*/ 1282224 w 2176764"/>
              <a:gd name="connsiteY375" fmla="*/ 18469 h 478888"/>
              <a:gd name="connsiteX376" fmla="*/ 1322153 w 2176764"/>
              <a:gd name="connsiteY376" fmla="*/ 18469 h 478888"/>
              <a:gd name="connsiteX377" fmla="*/ 1322153 w 2176764"/>
              <a:gd name="connsiteY377" fmla="*/ 194948 h 478888"/>
              <a:gd name="connsiteX378" fmla="*/ 1409021 w 2176764"/>
              <a:gd name="connsiteY378" fmla="*/ 194948 h 478888"/>
              <a:gd name="connsiteX379" fmla="*/ 1409021 w 2176764"/>
              <a:gd name="connsiteY379" fmla="*/ 230000 h 478888"/>
              <a:gd name="connsiteX380" fmla="*/ 1282224 w 2176764"/>
              <a:gd name="connsiteY380" fmla="*/ 230000 h 478888"/>
              <a:gd name="connsiteX381" fmla="*/ 1082199 w 2176764"/>
              <a:gd name="connsiteY381" fmla="*/ 18469 h 478888"/>
              <a:gd name="connsiteX382" fmla="*/ 1207472 w 2176764"/>
              <a:gd name="connsiteY382" fmla="*/ 18469 h 478888"/>
              <a:gd name="connsiteX383" fmla="*/ 1207472 w 2176764"/>
              <a:gd name="connsiteY383" fmla="*/ 53216 h 478888"/>
              <a:gd name="connsiteX384" fmla="*/ 1122128 w 2176764"/>
              <a:gd name="connsiteY384" fmla="*/ 53216 h 478888"/>
              <a:gd name="connsiteX385" fmla="*/ 1122128 w 2176764"/>
              <a:gd name="connsiteY385" fmla="*/ 104422 h 478888"/>
              <a:gd name="connsiteX386" fmla="*/ 1201376 w 2176764"/>
              <a:gd name="connsiteY386" fmla="*/ 104422 h 478888"/>
              <a:gd name="connsiteX387" fmla="*/ 1201376 w 2176764"/>
              <a:gd name="connsiteY387" fmla="*/ 137646 h 478888"/>
              <a:gd name="connsiteX388" fmla="*/ 1122128 w 2176764"/>
              <a:gd name="connsiteY388" fmla="*/ 137646 h 478888"/>
              <a:gd name="connsiteX389" fmla="*/ 1122128 w 2176764"/>
              <a:gd name="connsiteY389" fmla="*/ 194948 h 478888"/>
              <a:gd name="connsiteX390" fmla="*/ 1212958 w 2176764"/>
              <a:gd name="connsiteY390" fmla="*/ 194948 h 478888"/>
              <a:gd name="connsiteX391" fmla="*/ 1212958 w 2176764"/>
              <a:gd name="connsiteY391" fmla="*/ 230000 h 478888"/>
              <a:gd name="connsiteX392" fmla="*/ 1082199 w 2176764"/>
              <a:gd name="connsiteY392" fmla="*/ 230000 h 478888"/>
              <a:gd name="connsiteX393" fmla="*/ 825024 w 2176764"/>
              <a:gd name="connsiteY393" fmla="*/ 18469 h 478888"/>
              <a:gd name="connsiteX394" fmla="*/ 864953 w 2176764"/>
              <a:gd name="connsiteY394" fmla="*/ 18469 h 478888"/>
              <a:gd name="connsiteX395" fmla="*/ 864953 w 2176764"/>
              <a:gd name="connsiteY395" fmla="*/ 100155 h 478888"/>
              <a:gd name="connsiteX396" fmla="*/ 955478 w 2176764"/>
              <a:gd name="connsiteY396" fmla="*/ 100155 h 478888"/>
              <a:gd name="connsiteX397" fmla="*/ 955478 w 2176764"/>
              <a:gd name="connsiteY397" fmla="*/ 18469 h 478888"/>
              <a:gd name="connsiteX398" fmla="*/ 995407 w 2176764"/>
              <a:gd name="connsiteY398" fmla="*/ 18469 h 478888"/>
              <a:gd name="connsiteX399" fmla="*/ 995407 w 2176764"/>
              <a:gd name="connsiteY399" fmla="*/ 230000 h 478888"/>
              <a:gd name="connsiteX400" fmla="*/ 955478 w 2176764"/>
              <a:gd name="connsiteY400" fmla="*/ 230000 h 478888"/>
              <a:gd name="connsiteX401" fmla="*/ 955478 w 2176764"/>
              <a:gd name="connsiteY401" fmla="*/ 133378 h 478888"/>
              <a:gd name="connsiteX402" fmla="*/ 864953 w 2176764"/>
              <a:gd name="connsiteY402" fmla="*/ 133378 h 478888"/>
              <a:gd name="connsiteX403" fmla="*/ 864953 w 2176764"/>
              <a:gd name="connsiteY403" fmla="*/ 230000 h 478888"/>
              <a:gd name="connsiteX404" fmla="*/ 825024 w 2176764"/>
              <a:gd name="connsiteY404" fmla="*/ 230000 h 478888"/>
              <a:gd name="connsiteX405" fmla="*/ 615017 w 2176764"/>
              <a:gd name="connsiteY405" fmla="*/ 18469 h 478888"/>
              <a:gd name="connsiteX406" fmla="*/ 769855 w 2176764"/>
              <a:gd name="connsiteY406" fmla="*/ 18469 h 478888"/>
              <a:gd name="connsiteX407" fmla="*/ 769855 w 2176764"/>
              <a:gd name="connsiteY407" fmla="*/ 53521 h 478888"/>
              <a:gd name="connsiteX408" fmla="*/ 712248 w 2176764"/>
              <a:gd name="connsiteY408" fmla="*/ 53521 h 478888"/>
              <a:gd name="connsiteX409" fmla="*/ 712248 w 2176764"/>
              <a:gd name="connsiteY409" fmla="*/ 230000 h 478888"/>
              <a:gd name="connsiteX410" fmla="*/ 672319 w 2176764"/>
              <a:gd name="connsiteY410" fmla="*/ 230000 h 478888"/>
              <a:gd name="connsiteX411" fmla="*/ 672319 w 2176764"/>
              <a:gd name="connsiteY411" fmla="*/ 53521 h 478888"/>
              <a:gd name="connsiteX412" fmla="*/ 615017 w 2176764"/>
              <a:gd name="connsiteY412" fmla="*/ 53521 h 478888"/>
              <a:gd name="connsiteX413" fmla="*/ 2066246 w 2176764"/>
              <a:gd name="connsiteY413" fmla="*/ 15421 h 478888"/>
              <a:gd name="connsiteX414" fmla="*/ 2106632 w 2176764"/>
              <a:gd name="connsiteY414" fmla="*/ 20450 h 478888"/>
              <a:gd name="connsiteX415" fmla="*/ 2136197 w 2176764"/>
              <a:gd name="connsiteY415" fmla="*/ 37824 h 478888"/>
              <a:gd name="connsiteX416" fmla="*/ 2154333 w 2176764"/>
              <a:gd name="connsiteY416" fmla="*/ 71199 h 478888"/>
              <a:gd name="connsiteX417" fmla="*/ 2160429 w 2176764"/>
              <a:gd name="connsiteY417" fmla="*/ 124234 h 478888"/>
              <a:gd name="connsiteX418" fmla="*/ 2154333 w 2176764"/>
              <a:gd name="connsiteY418" fmla="*/ 177574 h 478888"/>
              <a:gd name="connsiteX419" fmla="*/ 2136197 w 2176764"/>
              <a:gd name="connsiteY419" fmla="*/ 210950 h 478888"/>
              <a:gd name="connsiteX420" fmla="*/ 2106632 w 2176764"/>
              <a:gd name="connsiteY420" fmla="*/ 228171 h 478888"/>
              <a:gd name="connsiteX421" fmla="*/ 2066246 w 2176764"/>
              <a:gd name="connsiteY421" fmla="*/ 233048 h 478888"/>
              <a:gd name="connsiteX422" fmla="*/ 2025707 w 2176764"/>
              <a:gd name="connsiteY422" fmla="*/ 228171 h 478888"/>
              <a:gd name="connsiteX423" fmla="*/ 1996142 w 2176764"/>
              <a:gd name="connsiteY423" fmla="*/ 210950 h 478888"/>
              <a:gd name="connsiteX424" fmla="*/ 1978006 w 2176764"/>
              <a:gd name="connsiteY424" fmla="*/ 177574 h 478888"/>
              <a:gd name="connsiteX425" fmla="*/ 1971758 w 2176764"/>
              <a:gd name="connsiteY425" fmla="*/ 124234 h 478888"/>
              <a:gd name="connsiteX426" fmla="*/ 1978006 w 2176764"/>
              <a:gd name="connsiteY426" fmla="*/ 71199 h 478888"/>
              <a:gd name="connsiteX427" fmla="*/ 1996142 w 2176764"/>
              <a:gd name="connsiteY427" fmla="*/ 37824 h 478888"/>
              <a:gd name="connsiteX428" fmla="*/ 2025707 w 2176764"/>
              <a:gd name="connsiteY428" fmla="*/ 20450 h 478888"/>
              <a:gd name="connsiteX429" fmla="*/ 2066246 w 2176764"/>
              <a:gd name="connsiteY429" fmla="*/ 15421 h 478888"/>
              <a:gd name="connsiteX430" fmla="*/ 1838179 w 2176764"/>
              <a:gd name="connsiteY430" fmla="*/ 15421 h 478888"/>
              <a:gd name="connsiteX431" fmla="*/ 1853419 w 2176764"/>
              <a:gd name="connsiteY431" fmla="*/ 16030 h 478888"/>
              <a:gd name="connsiteX432" fmla="*/ 1868964 w 2176764"/>
              <a:gd name="connsiteY432" fmla="*/ 17554 h 478888"/>
              <a:gd name="connsiteX433" fmla="*/ 1883137 w 2176764"/>
              <a:gd name="connsiteY433" fmla="*/ 19840 h 478888"/>
              <a:gd name="connsiteX434" fmla="*/ 1894262 w 2176764"/>
              <a:gd name="connsiteY434" fmla="*/ 23041 h 478888"/>
              <a:gd name="connsiteX435" fmla="*/ 1894262 w 2176764"/>
              <a:gd name="connsiteY435" fmla="*/ 58398 h 478888"/>
              <a:gd name="connsiteX436" fmla="*/ 1869116 w 2176764"/>
              <a:gd name="connsiteY436" fmla="*/ 51997 h 478888"/>
              <a:gd name="connsiteX437" fmla="*/ 1840922 w 2176764"/>
              <a:gd name="connsiteY437" fmla="*/ 49863 h 478888"/>
              <a:gd name="connsiteX438" fmla="*/ 1812728 w 2176764"/>
              <a:gd name="connsiteY438" fmla="*/ 53216 h 478888"/>
              <a:gd name="connsiteX439" fmla="*/ 1792611 w 2176764"/>
              <a:gd name="connsiteY439" fmla="*/ 65103 h 478888"/>
              <a:gd name="connsiteX440" fmla="*/ 1780572 w 2176764"/>
              <a:gd name="connsiteY440" fmla="*/ 87963 h 478888"/>
              <a:gd name="connsiteX441" fmla="*/ 1776609 w 2176764"/>
              <a:gd name="connsiteY441" fmla="*/ 124234 h 478888"/>
              <a:gd name="connsiteX442" fmla="*/ 1780267 w 2176764"/>
              <a:gd name="connsiteY442" fmla="*/ 162030 h 478888"/>
              <a:gd name="connsiteX443" fmla="*/ 1791545 w 2176764"/>
              <a:gd name="connsiteY443" fmla="*/ 184890 h 478888"/>
              <a:gd name="connsiteX444" fmla="*/ 1810899 w 2176764"/>
              <a:gd name="connsiteY444" fmla="*/ 196167 h 478888"/>
              <a:gd name="connsiteX445" fmla="*/ 1839093 w 2176764"/>
              <a:gd name="connsiteY445" fmla="*/ 199215 h 478888"/>
              <a:gd name="connsiteX446" fmla="*/ 1852962 w 2176764"/>
              <a:gd name="connsiteY446" fmla="*/ 198758 h 478888"/>
              <a:gd name="connsiteX447" fmla="*/ 1865611 w 2176764"/>
              <a:gd name="connsiteY447" fmla="*/ 196777 h 478888"/>
              <a:gd name="connsiteX448" fmla="*/ 1865611 w 2176764"/>
              <a:gd name="connsiteY448" fmla="*/ 144351 h 478888"/>
              <a:gd name="connsiteX449" fmla="*/ 1827511 w 2176764"/>
              <a:gd name="connsiteY449" fmla="*/ 144351 h 478888"/>
              <a:gd name="connsiteX450" fmla="*/ 1827511 w 2176764"/>
              <a:gd name="connsiteY450" fmla="*/ 110823 h 478888"/>
              <a:gd name="connsiteX451" fmla="*/ 1903101 w 2176764"/>
              <a:gd name="connsiteY451" fmla="*/ 110823 h 478888"/>
              <a:gd name="connsiteX452" fmla="*/ 1903101 w 2176764"/>
              <a:gd name="connsiteY452" fmla="*/ 223904 h 478888"/>
              <a:gd name="connsiteX453" fmla="*/ 1873536 w 2176764"/>
              <a:gd name="connsiteY453" fmla="*/ 230305 h 478888"/>
              <a:gd name="connsiteX454" fmla="*/ 1836045 w 2176764"/>
              <a:gd name="connsiteY454" fmla="*/ 233048 h 478888"/>
              <a:gd name="connsiteX455" fmla="*/ 1793069 w 2176764"/>
              <a:gd name="connsiteY455" fmla="*/ 228476 h 478888"/>
              <a:gd name="connsiteX456" fmla="*/ 1760912 w 2176764"/>
              <a:gd name="connsiteY456" fmla="*/ 211864 h 478888"/>
              <a:gd name="connsiteX457" fmla="*/ 1740643 w 2176764"/>
              <a:gd name="connsiteY457" fmla="*/ 178641 h 478888"/>
              <a:gd name="connsiteX458" fmla="*/ 1733633 w 2176764"/>
              <a:gd name="connsiteY458" fmla="*/ 124234 h 478888"/>
              <a:gd name="connsiteX459" fmla="*/ 1740795 w 2176764"/>
              <a:gd name="connsiteY459" fmla="*/ 72876 h 478888"/>
              <a:gd name="connsiteX460" fmla="*/ 1761522 w 2176764"/>
              <a:gd name="connsiteY460" fmla="*/ 39195 h 478888"/>
              <a:gd name="connsiteX461" fmla="*/ 1794440 w 2176764"/>
              <a:gd name="connsiteY461" fmla="*/ 20907 h 478888"/>
              <a:gd name="connsiteX462" fmla="*/ 1838179 w 2176764"/>
              <a:gd name="connsiteY462" fmla="*/ 15421 h 478888"/>
              <a:gd name="connsiteX463" fmla="*/ 1561421 w 2176764"/>
              <a:gd name="connsiteY463" fmla="*/ 15421 h 478888"/>
              <a:gd name="connsiteX464" fmla="*/ 1601807 w 2176764"/>
              <a:gd name="connsiteY464" fmla="*/ 20450 h 478888"/>
              <a:gd name="connsiteX465" fmla="*/ 1631372 w 2176764"/>
              <a:gd name="connsiteY465" fmla="*/ 37824 h 478888"/>
              <a:gd name="connsiteX466" fmla="*/ 1649508 w 2176764"/>
              <a:gd name="connsiteY466" fmla="*/ 71199 h 478888"/>
              <a:gd name="connsiteX467" fmla="*/ 1655604 w 2176764"/>
              <a:gd name="connsiteY467" fmla="*/ 124234 h 478888"/>
              <a:gd name="connsiteX468" fmla="*/ 1649508 w 2176764"/>
              <a:gd name="connsiteY468" fmla="*/ 177574 h 478888"/>
              <a:gd name="connsiteX469" fmla="*/ 1631372 w 2176764"/>
              <a:gd name="connsiteY469" fmla="*/ 210950 h 478888"/>
              <a:gd name="connsiteX470" fmla="*/ 1601807 w 2176764"/>
              <a:gd name="connsiteY470" fmla="*/ 228171 h 478888"/>
              <a:gd name="connsiteX471" fmla="*/ 1561421 w 2176764"/>
              <a:gd name="connsiteY471" fmla="*/ 233048 h 478888"/>
              <a:gd name="connsiteX472" fmla="*/ 1520882 w 2176764"/>
              <a:gd name="connsiteY472" fmla="*/ 228171 h 478888"/>
              <a:gd name="connsiteX473" fmla="*/ 1491317 w 2176764"/>
              <a:gd name="connsiteY473" fmla="*/ 210950 h 478888"/>
              <a:gd name="connsiteX474" fmla="*/ 1473181 w 2176764"/>
              <a:gd name="connsiteY474" fmla="*/ 177574 h 478888"/>
              <a:gd name="connsiteX475" fmla="*/ 1466933 w 2176764"/>
              <a:gd name="connsiteY475" fmla="*/ 124234 h 478888"/>
              <a:gd name="connsiteX476" fmla="*/ 1473181 w 2176764"/>
              <a:gd name="connsiteY476" fmla="*/ 71199 h 478888"/>
              <a:gd name="connsiteX477" fmla="*/ 1491317 w 2176764"/>
              <a:gd name="connsiteY477" fmla="*/ 37824 h 478888"/>
              <a:gd name="connsiteX478" fmla="*/ 1520882 w 2176764"/>
              <a:gd name="connsiteY478" fmla="*/ 20450 h 478888"/>
              <a:gd name="connsiteX479" fmla="*/ 1561421 w 2176764"/>
              <a:gd name="connsiteY479" fmla="*/ 15421 h 478888"/>
              <a:gd name="connsiteX480" fmla="*/ 239444 w 2176764"/>
              <a:gd name="connsiteY480" fmla="*/ 0 h 478888"/>
              <a:gd name="connsiteX481" fmla="*/ 478888 w 2176764"/>
              <a:gd name="connsiteY481" fmla="*/ 239444 h 478888"/>
              <a:gd name="connsiteX482" fmla="*/ 239444 w 2176764"/>
              <a:gd name="connsiteY482" fmla="*/ 478888 h 478888"/>
              <a:gd name="connsiteX483" fmla="*/ 0 w 2176764"/>
              <a:gd name="connsiteY483" fmla="*/ 239444 h 478888"/>
              <a:gd name="connsiteX484" fmla="*/ 239444 w 2176764"/>
              <a:gd name="connsiteY484" fmla="*/ 0 h 47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Lst>
            <a:rect l="l" t="t" r="r" b="b"/>
            <a:pathLst>
              <a:path w="2176764" h="478888">
                <a:moveTo>
                  <a:pt x="650145" y="380886"/>
                </a:moveTo>
                <a:lnTo>
                  <a:pt x="635410" y="420881"/>
                </a:lnTo>
                <a:lnTo>
                  <a:pt x="666118" y="420881"/>
                </a:lnTo>
                <a:lnTo>
                  <a:pt x="651631" y="380886"/>
                </a:lnTo>
                <a:close/>
                <a:moveTo>
                  <a:pt x="2041766" y="380143"/>
                </a:moveTo>
                <a:lnTo>
                  <a:pt x="2041766" y="412585"/>
                </a:lnTo>
                <a:lnTo>
                  <a:pt x="2051425" y="412585"/>
                </a:lnTo>
                <a:cubicBezTo>
                  <a:pt x="2055387" y="412585"/>
                  <a:pt x="2058792" y="412399"/>
                  <a:pt x="2061640" y="412028"/>
                </a:cubicBezTo>
                <a:cubicBezTo>
                  <a:pt x="2064488" y="411656"/>
                  <a:pt x="2066820" y="410893"/>
                  <a:pt x="2068636" y="409737"/>
                </a:cubicBezTo>
                <a:cubicBezTo>
                  <a:pt x="2070452" y="408581"/>
                  <a:pt x="2071794" y="406889"/>
                  <a:pt x="2072661" y="404660"/>
                </a:cubicBezTo>
                <a:cubicBezTo>
                  <a:pt x="2073528" y="402431"/>
                  <a:pt x="2073961" y="399501"/>
                  <a:pt x="2073961" y="395869"/>
                </a:cubicBezTo>
                <a:cubicBezTo>
                  <a:pt x="2073961" y="392649"/>
                  <a:pt x="2073528" y="390008"/>
                  <a:pt x="2072661" y="387944"/>
                </a:cubicBezTo>
                <a:cubicBezTo>
                  <a:pt x="2071794" y="385880"/>
                  <a:pt x="2070452" y="384270"/>
                  <a:pt x="2068636" y="383115"/>
                </a:cubicBezTo>
                <a:cubicBezTo>
                  <a:pt x="2066820" y="381959"/>
                  <a:pt x="2064488" y="381175"/>
                  <a:pt x="2061640" y="380762"/>
                </a:cubicBezTo>
                <a:cubicBezTo>
                  <a:pt x="2058792" y="380349"/>
                  <a:pt x="2055387" y="380143"/>
                  <a:pt x="2051425" y="380143"/>
                </a:cubicBezTo>
                <a:close/>
                <a:moveTo>
                  <a:pt x="1270241" y="380143"/>
                </a:moveTo>
                <a:lnTo>
                  <a:pt x="1270241" y="412585"/>
                </a:lnTo>
                <a:lnTo>
                  <a:pt x="1279900" y="412585"/>
                </a:lnTo>
                <a:cubicBezTo>
                  <a:pt x="1283862" y="412585"/>
                  <a:pt x="1287267" y="412399"/>
                  <a:pt x="1290115" y="412028"/>
                </a:cubicBezTo>
                <a:cubicBezTo>
                  <a:pt x="1292963" y="411656"/>
                  <a:pt x="1295295" y="410893"/>
                  <a:pt x="1297111" y="409737"/>
                </a:cubicBezTo>
                <a:cubicBezTo>
                  <a:pt x="1298928" y="408581"/>
                  <a:pt x="1300269" y="406889"/>
                  <a:pt x="1301136" y="404660"/>
                </a:cubicBezTo>
                <a:cubicBezTo>
                  <a:pt x="1302002" y="402431"/>
                  <a:pt x="1302436" y="399501"/>
                  <a:pt x="1302436" y="395869"/>
                </a:cubicBezTo>
                <a:cubicBezTo>
                  <a:pt x="1302436" y="392649"/>
                  <a:pt x="1302002" y="390008"/>
                  <a:pt x="1301136" y="387944"/>
                </a:cubicBezTo>
                <a:cubicBezTo>
                  <a:pt x="1300269" y="385880"/>
                  <a:pt x="1298928" y="384270"/>
                  <a:pt x="1297111" y="383115"/>
                </a:cubicBezTo>
                <a:cubicBezTo>
                  <a:pt x="1295295" y="381959"/>
                  <a:pt x="1292963" y="381175"/>
                  <a:pt x="1290115" y="380762"/>
                </a:cubicBezTo>
                <a:cubicBezTo>
                  <a:pt x="1287267" y="380349"/>
                  <a:pt x="1283862" y="380143"/>
                  <a:pt x="1279900" y="380143"/>
                </a:cubicBezTo>
                <a:close/>
                <a:moveTo>
                  <a:pt x="822566" y="380143"/>
                </a:moveTo>
                <a:lnTo>
                  <a:pt x="822566" y="446637"/>
                </a:lnTo>
                <a:lnTo>
                  <a:pt x="835939" y="446637"/>
                </a:lnTo>
                <a:cubicBezTo>
                  <a:pt x="840397" y="446637"/>
                  <a:pt x="844483" y="446121"/>
                  <a:pt x="848198" y="445089"/>
                </a:cubicBezTo>
                <a:cubicBezTo>
                  <a:pt x="851913" y="444057"/>
                  <a:pt x="855112" y="442282"/>
                  <a:pt x="857795" y="439765"/>
                </a:cubicBezTo>
                <a:cubicBezTo>
                  <a:pt x="860477" y="437247"/>
                  <a:pt x="862541" y="433842"/>
                  <a:pt x="863986" y="429549"/>
                </a:cubicBezTo>
                <a:cubicBezTo>
                  <a:pt x="865430" y="425256"/>
                  <a:pt x="866153" y="419891"/>
                  <a:pt x="866153" y="413452"/>
                </a:cubicBezTo>
                <a:cubicBezTo>
                  <a:pt x="866153" y="406600"/>
                  <a:pt x="865389" y="401007"/>
                  <a:pt x="863862" y="396673"/>
                </a:cubicBezTo>
                <a:cubicBezTo>
                  <a:pt x="862335" y="392340"/>
                  <a:pt x="860230" y="388955"/>
                  <a:pt x="857547" y="386520"/>
                </a:cubicBezTo>
                <a:cubicBezTo>
                  <a:pt x="854864" y="384085"/>
                  <a:pt x="851686" y="382413"/>
                  <a:pt x="848012" y="381505"/>
                </a:cubicBezTo>
                <a:cubicBezTo>
                  <a:pt x="844339" y="380597"/>
                  <a:pt x="840315" y="380143"/>
                  <a:pt x="835939" y="380143"/>
                </a:cubicBezTo>
                <a:close/>
                <a:moveTo>
                  <a:pt x="727316" y="380143"/>
                </a:moveTo>
                <a:lnTo>
                  <a:pt x="727316" y="446637"/>
                </a:lnTo>
                <a:lnTo>
                  <a:pt x="740690" y="446637"/>
                </a:lnTo>
                <a:cubicBezTo>
                  <a:pt x="745147" y="446637"/>
                  <a:pt x="749233" y="446121"/>
                  <a:pt x="752948" y="445089"/>
                </a:cubicBezTo>
                <a:cubicBezTo>
                  <a:pt x="756663" y="444057"/>
                  <a:pt x="759862" y="442282"/>
                  <a:pt x="762545" y="439765"/>
                </a:cubicBezTo>
                <a:cubicBezTo>
                  <a:pt x="765227" y="437247"/>
                  <a:pt x="767291" y="433842"/>
                  <a:pt x="768736" y="429549"/>
                </a:cubicBezTo>
                <a:cubicBezTo>
                  <a:pt x="770180" y="425256"/>
                  <a:pt x="770903" y="419891"/>
                  <a:pt x="770903" y="413452"/>
                </a:cubicBezTo>
                <a:cubicBezTo>
                  <a:pt x="770903" y="406600"/>
                  <a:pt x="770139" y="401007"/>
                  <a:pt x="768612" y="396673"/>
                </a:cubicBezTo>
                <a:cubicBezTo>
                  <a:pt x="767085" y="392340"/>
                  <a:pt x="764980" y="388955"/>
                  <a:pt x="762297" y="386520"/>
                </a:cubicBezTo>
                <a:cubicBezTo>
                  <a:pt x="759614" y="384085"/>
                  <a:pt x="756436" y="382413"/>
                  <a:pt x="752762" y="381505"/>
                </a:cubicBezTo>
                <a:cubicBezTo>
                  <a:pt x="749089" y="380597"/>
                  <a:pt x="745065" y="380143"/>
                  <a:pt x="740690" y="380143"/>
                </a:cubicBezTo>
                <a:close/>
                <a:moveTo>
                  <a:pt x="1722269" y="378657"/>
                </a:moveTo>
                <a:cubicBezTo>
                  <a:pt x="1717069" y="378657"/>
                  <a:pt x="1712817" y="379359"/>
                  <a:pt x="1709515" y="380762"/>
                </a:cubicBezTo>
                <a:cubicBezTo>
                  <a:pt x="1706213" y="382165"/>
                  <a:pt x="1703634" y="384291"/>
                  <a:pt x="1701776" y="387139"/>
                </a:cubicBezTo>
                <a:cubicBezTo>
                  <a:pt x="1699919" y="389987"/>
                  <a:pt x="1698639" y="393598"/>
                  <a:pt x="1697938" y="397974"/>
                </a:cubicBezTo>
                <a:cubicBezTo>
                  <a:pt x="1697236" y="402349"/>
                  <a:pt x="1696885" y="407508"/>
                  <a:pt x="1696885" y="413452"/>
                </a:cubicBezTo>
                <a:cubicBezTo>
                  <a:pt x="1696885" y="419560"/>
                  <a:pt x="1697236" y="424802"/>
                  <a:pt x="1697938" y="429178"/>
                </a:cubicBezTo>
                <a:cubicBezTo>
                  <a:pt x="1698639" y="433553"/>
                  <a:pt x="1699919" y="437144"/>
                  <a:pt x="1701776" y="439950"/>
                </a:cubicBezTo>
                <a:cubicBezTo>
                  <a:pt x="1703634" y="442757"/>
                  <a:pt x="1706213" y="444821"/>
                  <a:pt x="1709515" y="446142"/>
                </a:cubicBezTo>
                <a:cubicBezTo>
                  <a:pt x="1712817" y="447462"/>
                  <a:pt x="1717069" y="448123"/>
                  <a:pt x="1722269" y="448123"/>
                </a:cubicBezTo>
                <a:cubicBezTo>
                  <a:pt x="1727552" y="448123"/>
                  <a:pt x="1731845" y="447462"/>
                  <a:pt x="1735147" y="446142"/>
                </a:cubicBezTo>
                <a:cubicBezTo>
                  <a:pt x="1738449" y="444821"/>
                  <a:pt x="1741029" y="442757"/>
                  <a:pt x="1742886" y="439950"/>
                </a:cubicBezTo>
                <a:cubicBezTo>
                  <a:pt x="1744744" y="437144"/>
                  <a:pt x="1746023" y="433553"/>
                  <a:pt x="1746725" y="429178"/>
                </a:cubicBezTo>
                <a:cubicBezTo>
                  <a:pt x="1747426" y="424802"/>
                  <a:pt x="1747777" y="419560"/>
                  <a:pt x="1747777" y="413452"/>
                </a:cubicBezTo>
                <a:cubicBezTo>
                  <a:pt x="1747777" y="407508"/>
                  <a:pt x="1747426" y="402349"/>
                  <a:pt x="1746725" y="397974"/>
                </a:cubicBezTo>
                <a:cubicBezTo>
                  <a:pt x="1746023" y="393598"/>
                  <a:pt x="1744744" y="389987"/>
                  <a:pt x="1742886" y="387139"/>
                </a:cubicBezTo>
                <a:cubicBezTo>
                  <a:pt x="1741029" y="384291"/>
                  <a:pt x="1738449" y="382165"/>
                  <a:pt x="1735147" y="380762"/>
                </a:cubicBezTo>
                <a:cubicBezTo>
                  <a:pt x="1731845" y="379359"/>
                  <a:pt x="1727552" y="378657"/>
                  <a:pt x="1722269" y="378657"/>
                </a:cubicBezTo>
                <a:close/>
                <a:moveTo>
                  <a:pt x="1522244" y="378657"/>
                </a:moveTo>
                <a:cubicBezTo>
                  <a:pt x="1517044" y="378657"/>
                  <a:pt x="1512792" y="379359"/>
                  <a:pt x="1509490" y="380762"/>
                </a:cubicBezTo>
                <a:cubicBezTo>
                  <a:pt x="1506188" y="382165"/>
                  <a:pt x="1503609" y="384291"/>
                  <a:pt x="1501751" y="387139"/>
                </a:cubicBezTo>
                <a:cubicBezTo>
                  <a:pt x="1499894" y="389987"/>
                  <a:pt x="1498614" y="393598"/>
                  <a:pt x="1497913" y="397974"/>
                </a:cubicBezTo>
                <a:cubicBezTo>
                  <a:pt x="1497211" y="402349"/>
                  <a:pt x="1496860" y="407508"/>
                  <a:pt x="1496860" y="413452"/>
                </a:cubicBezTo>
                <a:cubicBezTo>
                  <a:pt x="1496860" y="419560"/>
                  <a:pt x="1497211" y="424802"/>
                  <a:pt x="1497913" y="429178"/>
                </a:cubicBezTo>
                <a:cubicBezTo>
                  <a:pt x="1498614" y="433553"/>
                  <a:pt x="1499894" y="437144"/>
                  <a:pt x="1501751" y="439950"/>
                </a:cubicBezTo>
                <a:cubicBezTo>
                  <a:pt x="1503609" y="442757"/>
                  <a:pt x="1506188" y="444821"/>
                  <a:pt x="1509490" y="446142"/>
                </a:cubicBezTo>
                <a:cubicBezTo>
                  <a:pt x="1512792" y="447462"/>
                  <a:pt x="1517044" y="448123"/>
                  <a:pt x="1522244" y="448123"/>
                </a:cubicBezTo>
                <a:cubicBezTo>
                  <a:pt x="1527528" y="448123"/>
                  <a:pt x="1531820" y="447462"/>
                  <a:pt x="1535122" y="446142"/>
                </a:cubicBezTo>
                <a:cubicBezTo>
                  <a:pt x="1538424" y="444821"/>
                  <a:pt x="1541004" y="442757"/>
                  <a:pt x="1542861" y="439950"/>
                </a:cubicBezTo>
                <a:cubicBezTo>
                  <a:pt x="1544719" y="437144"/>
                  <a:pt x="1545998" y="433553"/>
                  <a:pt x="1546700" y="429178"/>
                </a:cubicBezTo>
                <a:cubicBezTo>
                  <a:pt x="1547401" y="424802"/>
                  <a:pt x="1547752" y="419560"/>
                  <a:pt x="1547752" y="413452"/>
                </a:cubicBezTo>
                <a:cubicBezTo>
                  <a:pt x="1547752" y="407508"/>
                  <a:pt x="1547401" y="402349"/>
                  <a:pt x="1546700" y="397974"/>
                </a:cubicBezTo>
                <a:cubicBezTo>
                  <a:pt x="1545998" y="393598"/>
                  <a:pt x="1544719" y="389987"/>
                  <a:pt x="1542861" y="387139"/>
                </a:cubicBezTo>
                <a:cubicBezTo>
                  <a:pt x="1541004" y="384291"/>
                  <a:pt x="1538424" y="382165"/>
                  <a:pt x="1535122" y="380762"/>
                </a:cubicBezTo>
                <a:cubicBezTo>
                  <a:pt x="1531820" y="379359"/>
                  <a:pt x="1527528" y="378657"/>
                  <a:pt x="1522244" y="378657"/>
                </a:cubicBezTo>
                <a:close/>
                <a:moveTo>
                  <a:pt x="1093619" y="378657"/>
                </a:moveTo>
                <a:cubicBezTo>
                  <a:pt x="1088419" y="378657"/>
                  <a:pt x="1084167" y="379359"/>
                  <a:pt x="1080865" y="380762"/>
                </a:cubicBezTo>
                <a:cubicBezTo>
                  <a:pt x="1077563" y="382165"/>
                  <a:pt x="1074984" y="384291"/>
                  <a:pt x="1073126" y="387139"/>
                </a:cubicBezTo>
                <a:cubicBezTo>
                  <a:pt x="1071269" y="389987"/>
                  <a:pt x="1069989" y="393598"/>
                  <a:pt x="1069288" y="397974"/>
                </a:cubicBezTo>
                <a:cubicBezTo>
                  <a:pt x="1068586" y="402349"/>
                  <a:pt x="1068235" y="407508"/>
                  <a:pt x="1068235" y="413452"/>
                </a:cubicBezTo>
                <a:cubicBezTo>
                  <a:pt x="1068235" y="419560"/>
                  <a:pt x="1068586" y="424802"/>
                  <a:pt x="1069288" y="429178"/>
                </a:cubicBezTo>
                <a:cubicBezTo>
                  <a:pt x="1069989" y="433553"/>
                  <a:pt x="1071269" y="437144"/>
                  <a:pt x="1073126" y="439950"/>
                </a:cubicBezTo>
                <a:cubicBezTo>
                  <a:pt x="1074984" y="442757"/>
                  <a:pt x="1077563" y="444821"/>
                  <a:pt x="1080865" y="446142"/>
                </a:cubicBezTo>
                <a:cubicBezTo>
                  <a:pt x="1084167" y="447462"/>
                  <a:pt x="1088419" y="448123"/>
                  <a:pt x="1093619" y="448123"/>
                </a:cubicBezTo>
                <a:cubicBezTo>
                  <a:pt x="1098902" y="448123"/>
                  <a:pt x="1103195" y="447462"/>
                  <a:pt x="1106497" y="446142"/>
                </a:cubicBezTo>
                <a:cubicBezTo>
                  <a:pt x="1109799" y="444821"/>
                  <a:pt x="1112379" y="442757"/>
                  <a:pt x="1114236" y="439950"/>
                </a:cubicBezTo>
                <a:cubicBezTo>
                  <a:pt x="1116094" y="437144"/>
                  <a:pt x="1117373" y="433553"/>
                  <a:pt x="1118075" y="429178"/>
                </a:cubicBezTo>
                <a:cubicBezTo>
                  <a:pt x="1118776" y="424802"/>
                  <a:pt x="1119127" y="419560"/>
                  <a:pt x="1119127" y="413452"/>
                </a:cubicBezTo>
                <a:cubicBezTo>
                  <a:pt x="1119127" y="407508"/>
                  <a:pt x="1118776" y="402349"/>
                  <a:pt x="1118075" y="397974"/>
                </a:cubicBezTo>
                <a:cubicBezTo>
                  <a:pt x="1117373" y="393598"/>
                  <a:pt x="1116094" y="389987"/>
                  <a:pt x="1114236" y="387139"/>
                </a:cubicBezTo>
                <a:cubicBezTo>
                  <a:pt x="1112379" y="384291"/>
                  <a:pt x="1109799" y="382165"/>
                  <a:pt x="1106497" y="380762"/>
                </a:cubicBezTo>
                <a:cubicBezTo>
                  <a:pt x="1103195" y="379359"/>
                  <a:pt x="1098902" y="378657"/>
                  <a:pt x="1093619" y="378657"/>
                </a:cubicBezTo>
                <a:close/>
                <a:moveTo>
                  <a:pt x="2125872" y="370484"/>
                </a:moveTo>
                <a:lnTo>
                  <a:pt x="2173668" y="370484"/>
                </a:lnTo>
                <a:lnTo>
                  <a:pt x="2173668" y="380390"/>
                </a:lnTo>
                <a:lnTo>
                  <a:pt x="2137016" y="380390"/>
                </a:lnTo>
                <a:lnTo>
                  <a:pt x="2137016" y="407013"/>
                </a:lnTo>
                <a:lnTo>
                  <a:pt x="2171192" y="407013"/>
                </a:lnTo>
                <a:lnTo>
                  <a:pt x="2171192" y="416424"/>
                </a:lnTo>
                <a:lnTo>
                  <a:pt x="2137016" y="416424"/>
                </a:lnTo>
                <a:lnTo>
                  <a:pt x="2137016" y="446389"/>
                </a:lnTo>
                <a:lnTo>
                  <a:pt x="2176764" y="446389"/>
                </a:lnTo>
                <a:lnTo>
                  <a:pt x="2176764" y="456419"/>
                </a:lnTo>
                <a:lnTo>
                  <a:pt x="2125872" y="456419"/>
                </a:lnTo>
                <a:close/>
                <a:moveTo>
                  <a:pt x="2030622" y="370484"/>
                </a:moveTo>
                <a:lnTo>
                  <a:pt x="2052415" y="370484"/>
                </a:lnTo>
                <a:cubicBezTo>
                  <a:pt x="2058441" y="370484"/>
                  <a:pt x="2063539" y="370918"/>
                  <a:pt x="2067708" y="371785"/>
                </a:cubicBezTo>
                <a:cubicBezTo>
                  <a:pt x="2071876" y="372651"/>
                  <a:pt x="2075261" y="374075"/>
                  <a:pt x="2077861" y="376057"/>
                </a:cubicBezTo>
                <a:cubicBezTo>
                  <a:pt x="2080462" y="378038"/>
                  <a:pt x="2082340" y="380659"/>
                  <a:pt x="2083495" y="383920"/>
                </a:cubicBezTo>
                <a:cubicBezTo>
                  <a:pt x="2084651" y="387180"/>
                  <a:pt x="2085229" y="391163"/>
                  <a:pt x="2085229" y="395869"/>
                </a:cubicBezTo>
                <a:cubicBezTo>
                  <a:pt x="2085229" y="403298"/>
                  <a:pt x="2083784" y="408932"/>
                  <a:pt x="2080895" y="412771"/>
                </a:cubicBezTo>
                <a:cubicBezTo>
                  <a:pt x="2078006" y="416609"/>
                  <a:pt x="2073589" y="419189"/>
                  <a:pt x="2067646" y="420510"/>
                </a:cubicBezTo>
                <a:lnTo>
                  <a:pt x="2093401" y="456419"/>
                </a:lnTo>
                <a:lnTo>
                  <a:pt x="2080276" y="456419"/>
                </a:lnTo>
                <a:lnTo>
                  <a:pt x="2056625" y="421748"/>
                </a:lnTo>
                <a:cubicBezTo>
                  <a:pt x="2055965" y="421831"/>
                  <a:pt x="2055284" y="421872"/>
                  <a:pt x="2054582" y="421872"/>
                </a:cubicBezTo>
                <a:cubicBezTo>
                  <a:pt x="2053881" y="421872"/>
                  <a:pt x="2053158" y="421872"/>
                  <a:pt x="2052415" y="421872"/>
                </a:cubicBezTo>
                <a:lnTo>
                  <a:pt x="2041766" y="421872"/>
                </a:lnTo>
                <a:lnTo>
                  <a:pt x="2041766" y="456419"/>
                </a:lnTo>
                <a:lnTo>
                  <a:pt x="2030622" y="456419"/>
                </a:lnTo>
                <a:close/>
                <a:moveTo>
                  <a:pt x="1954422" y="370484"/>
                </a:moveTo>
                <a:lnTo>
                  <a:pt x="2002218" y="370484"/>
                </a:lnTo>
                <a:lnTo>
                  <a:pt x="2002218" y="380390"/>
                </a:lnTo>
                <a:lnTo>
                  <a:pt x="1965566" y="380390"/>
                </a:lnTo>
                <a:lnTo>
                  <a:pt x="1965566" y="407013"/>
                </a:lnTo>
                <a:lnTo>
                  <a:pt x="1999742" y="407013"/>
                </a:lnTo>
                <a:lnTo>
                  <a:pt x="1999742" y="416424"/>
                </a:lnTo>
                <a:lnTo>
                  <a:pt x="1965566" y="416424"/>
                </a:lnTo>
                <a:lnTo>
                  <a:pt x="1965566" y="446389"/>
                </a:lnTo>
                <a:lnTo>
                  <a:pt x="2005314" y="446389"/>
                </a:lnTo>
                <a:lnTo>
                  <a:pt x="2005314" y="456419"/>
                </a:lnTo>
                <a:lnTo>
                  <a:pt x="1954422" y="456419"/>
                </a:lnTo>
                <a:close/>
                <a:moveTo>
                  <a:pt x="1859172" y="370484"/>
                </a:moveTo>
                <a:lnTo>
                  <a:pt x="1870316" y="370484"/>
                </a:lnTo>
                <a:lnTo>
                  <a:pt x="1870316" y="405527"/>
                </a:lnTo>
                <a:lnTo>
                  <a:pt x="1912788" y="405527"/>
                </a:lnTo>
                <a:lnTo>
                  <a:pt x="1912788" y="370484"/>
                </a:lnTo>
                <a:lnTo>
                  <a:pt x="1924056" y="370484"/>
                </a:lnTo>
                <a:lnTo>
                  <a:pt x="1924056" y="456419"/>
                </a:lnTo>
                <a:lnTo>
                  <a:pt x="1912788" y="456419"/>
                </a:lnTo>
                <a:lnTo>
                  <a:pt x="1912788" y="414814"/>
                </a:lnTo>
                <a:lnTo>
                  <a:pt x="1870316" y="414814"/>
                </a:lnTo>
                <a:lnTo>
                  <a:pt x="1870316" y="456419"/>
                </a:lnTo>
                <a:lnTo>
                  <a:pt x="1859172" y="456419"/>
                </a:lnTo>
                <a:close/>
                <a:moveTo>
                  <a:pt x="1411497" y="370484"/>
                </a:moveTo>
                <a:lnTo>
                  <a:pt x="1422641" y="370484"/>
                </a:lnTo>
                <a:lnTo>
                  <a:pt x="1422641" y="446389"/>
                </a:lnTo>
                <a:lnTo>
                  <a:pt x="1459913" y="446389"/>
                </a:lnTo>
                <a:lnTo>
                  <a:pt x="1459913" y="456419"/>
                </a:lnTo>
                <a:lnTo>
                  <a:pt x="1411497" y="456419"/>
                </a:lnTo>
                <a:close/>
                <a:moveTo>
                  <a:pt x="1259097" y="370484"/>
                </a:moveTo>
                <a:lnTo>
                  <a:pt x="1280890" y="370484"/>
                </a:lnTo>
                <a:cubicBezTo>
                  <a:pt x="1286916" y="370484"/>
                  <a:pt x="1292014" y="370918"/>
                  <a:pt x="1296183" y="371785"/>
                </a:cubicBezTo>
                <a:cubicBezTo>
                  <a:pt x="1300351" y="372651"/>
                  <a:pt x="1303736" y="374075"/>
                  <a:pt x="1306336" y="376057"/>
                </a:cubicBezTo>
                <a:cubicBezTo>
                  <a:pt x="1308937" y="378038"/>
                  <a:pt x="1310815" y="380659"/>
                  <a:pt x="1311970" y="383920"/>
                </a:cubicBezTo>
                <a:cubicBezTo>
                  <a:pt x="1313126" y="387180"/>
                  <a:pt x="1313704" y="391163"/>
                  <a:pt x="1313704" y="395869"/>
                </a:cubicBezTo>
                <a:cubicBezTo>
                  <a:pt x="1313704" y="403298"/>
                  <a:pt x="1312259" y="408932"/>
                  <a:pt x="1309370" y="412771"/>
                </a:cubicBezTo>
                <a:cubicBezTo>
                  <a:pt x="1306481" y="416609"/>
                  <a:pt x="1302064" y="419189"/>
                  <a:pt x="1296121" y="420510"/>
                </a:cubicBezTo>
                <a:lnTo>
                  <a:pt x="1321876" y="456419"/>
                </a:lnTo>
                <a:lnTo>
                  <a:pt x="1308751" y="456419"/>
                </a:lnTo>
                <a:lnTo>
                  <a:pt x="1285100" y="421748"/>
                </a:lnTo>
                <a:cubicBezTo>
                  <a:pt x="1284440" y="421831"/>
                  <a:pt x="1283759" y="421872"/>
                  <a:pt x="1283057" y="421872"/>
                </a:cubicBezTo>
                <a:cubicBezTo>
                  <a:pt x="1282356" y="421872"/>
                  <a:pt x="1281633" y="421872"/>
                  <a:pt x="1280890" y="421872"/>
                </a:cubicBezTo>
                <a:lnTo>
                  <a:pt x="1270241" y="421872"/>
                </a:lnTo>
                <a:lnTo>
                  <a:pt x="1270241" y="456419"/>
                </a:lnTo>
                <a:lnTo>
                  <a:pt x="1259097" y="456419"/>
                </a:lnTo>
                <a:close/>
                <a:moveTo>
                  <a:pt x="1163476" y="370484"/>
                </a:moveTo>
                <a:lnTo>
                  <a:pt x="1174496" y="370484"/>
                </a:lnTo>
                <a:lnTo>
                  <a:pt x="1174496" y="426206"/>
                </a:lnTo>
                <a:cubicBezTo>
                  <a:pt x="1174496" y="430333"/>
                  <a:pt x="1174868" y="433780"/>
                  <a:pt x="1175610" y="436545"/>
                </a:cubicBezTo>
                <a:cubicBezTo>
                  <a:pt x="1176353" y="439311"/>
                  <a:pt x="1177571" y="441519"/>
                  <a:pt x="1179263" y="443170"/>
                </a:cubicBezTo>
                <a:cubicBezTo>
                  <a:pt x="1180956" y="444821"/>
                  <a:pt x="1183164" y="446018"/>
                  <a:pt x="1185888" y="446761"/>
                </a:cubicBezTo>
                <a:cubicBezTo>
                  <a:pt x="1188612" y="447504"/>
                  <a:pt x="1191955" y="447875"/>
                  <a:pt x="1195918" y="447875"/>
                </a:cubicBezTo>
                <a:cubicBezTo>
                  <a:pt x="1200045" y="447875"/>
                  <a:pt x="1203492" y="447504"/>
                  <a:pt x="1206257" y="446761"/>
                </a:cubicBezTo>
                <a:cubicBezTo>
                  <a:pt x="1209023" y="446018"/>
                  <a:pt x="1211231" y="444821"/>
                  <a:pt x="1212882" y="443170"/>
                </a:cubicBezTo>
                <a:cubicBezTo>
                  <a:pt x="1214533" y="441519"/>
                  <a:pt x="1215688" y="439311"/>
                  <a:pt x="1216349" y="436545"/>
                </a:cubicBezTo>
                <a:cubicBezTo>
                  <a:pt x="1217009" y="433780"/>
                  <a:pt x="1217339" y="430333"/>
                  <a:pt x="1217339" y="426206"/>
                </a:cubicBezTo>
                <a:lnTo>
                  <a:pt x="1217339" y="370484"/>
                </a:lnTo>
                <a:lnTo>
                  <a:pt x="1228360" y="370484"/>
                </a:lnTo>
                <a:lnTo>
                  <a:pt x="1228360" y="428682"/>
                </a:lnTo>
                <a:cubicBezTo>
                  <a:pt x="1228360" y="438836"/>
                  <a:pt x="1225636" y="446203"/>
                  <a:pt x="1220187" y="450785"/>
                </a:cubicBezTo>
                <a:cubicBezTo>
                  <a:pt x="1214739" y="455367"/>
                  <a:pt x="1206608" y="457657"/>
                  <a:pt x="1195794" y="457657"/>
                </a:cubicBezTo>
                <a:cubicBezTo>
                  <a:pt x="1184980" y="457657"/>
                  <a:pt x="1176890" y="455449"/>
                  <a:pt x="1171524" y="451033"/>
                </a:cubicBezTo>
                <a:cubicBezTo>
                  <a:pt x="1166159" y="446616"/>
                  <a:pt x="1163476" y="439166"/>
                  <a:pt x="1163476" y="428682"/>
                </a:cubicBezTo>
                <a:close/>
                <a:moveTo>
                  <a:pt x="962698" y="370484"/>
                </a:moveTo>
                <a:lnTo>
                  <a:pt x="975576" y="370484"/>
                </a:lnTo>
                <a:lnTo>
                  <a:pt x="998731" y="409366"/>
                </a:lnTo>
                <a:lnTo>
                  <a:pt x="999474" y="409366"/>
                </a:lnTo>
                <a:lnTo>
                  <a:pt x="1022506" y="370484"/>
                </a:lnTo>
                <a:lnTo>
                  <a:pt x="1034764" y="370484"/>
                </a:lnTo>
                <a:lnTo>
                  <a:pt x="1004180" y="419395"/>
                </a:lnTo>
                <a:lnTo>
                  <a:pt x="1004180" y="456419"/>
                </a:lnTo>
                <a:lnTo>
                  <a:pt x="993035" y="456419"/>
                </a:lnTo>
                <a:lnTo>
                  <a:pt x="993035" y="419519"/>
                </a:lnTo>
                <a:close/>
                <a:moveTo>
                  <a:pt x="811422" y="370484"/>
                </a:moveTo>
                <a:lnTo>
                  <a:pt x="836187" y="370484"/>
                </a:lnTo>
                <a:cubicBezTo>
                  <a:pt x="842378" y="370484"/>
                  <a:pt x="848012" y="371042"/>
                  <a:pt x="853089" y="372156"/>
                </a:cubicBezTo>
                <a:cubicBezTo>
                  <a:pt x="858166" y="373271"/>
                  <a:pt x="862521" y="375396"/>
                  <a:pt x="866153" y="378533"/>
                </a:cubicBezTo>
                <a:cubicBezTo>
                  <a:pt x="869785" y="381670"/>
                  <a:pt x="872612" y="386045"/>
                  <a:pt x="874635" y="391659"/>
                </a:cubicBezTo>
                <a:cubicBezTo>
                  <a:pt x="876657" y="397272"/>
                  <a:pt x="877669" y="404536"/>
                  <a:pt x="877669" y="413452"/>
                </a:cubicBezTo>
                <a:cubicBezTo>
                  <a:pt x="877669" y="421789"/>
                  <a:pt x="876657" y="428703"/>
                  <a:pt x="874635" y="434192"/>
                </a:cubicBezTo>
                <a:cubicBezTo>
                  <a:pt x="872612" y="439682"/>
                  <a:pt x="869785" y="444078"/>
                  <a:pt x="866153" y="447380"/>
                </a:cubicBezTo>
                <a:cubicBezTo>
                  <a:pt x="862521" y="450682"/>
                  <a:pt x="858166" y="453014"/>
                  <a:pt x="853089" y="454376"/>
                </a:cubicBezTo>
                <a:cubicBezTo>
                  <a:pt x="848012" y="455738"/>
                  <a:pt x="842378" y="456419"/>
                  <a:pt x="836187" y="456419"/>
                </a:cubicBezTo>
                <a:lnTo>
                  <a:pt x="811422" y="456419"/>
                </a:lnTo>
                <a:close/>
                <a:moveTo>
                  <a:pt x="716172" y="370484"/>
                </a:moveTo>
                <a:lnTo>
                  <a:pt x="740937" y="370484"/>
                </a:lnTo>
                <a:cubicBezTo>
                  <a:pt x="747128" y="370484"/>
                  <a:pt x="752762" y="371042"/>
                  <a:pt x="757839" y="372156"/>
                </a:cubicBezTo>
                <a:cubicBezTo>
                  <a:pt x="762916" y="373271"/>
                  <a:pt x="767271" y="375396"/>
                  <a:pt x="770903" y="378533"/>
                </a:cubicBezTo>
                <a:cubicBezTo>
                  <a:pt x="774535" y="381670"/>
                  <a:pt x="777362" y="386045"/>
                  <a:pt x="779385" y="391659"/>
                </a:cubicBezTo>
                <a:cubicBezTo>
                  <a:pt x="781407" y="397272"/>
                  <a:pt x="782419" y="404536"/>
                  <a:pt x="782419" y="413452"/>
                </a:cubicBezTo>
                <a:cubicBezTo>
                  <a:pt x="782419" y="421789"/>
                  <a:pt x="781407" y="428703"/>
                  <a:pt x="779385" y="434192"/>
                </a:cubicBezTo>
                <a:cubicBezTo>
                  <a:pt x="777362" y="439682"/>
                  <a:pt x="774535" y="444078"/>
                  <a:pt x="770903" y="447380"/>
                </a:cubicBezTo>
                <a:cubicBezTo>
                  <a:pt x="767271" y="450682"/>
                  <a:pt x="762916" y="453014"/>
                  <a:pt x="757839" y="454376"/>
                </a:cubicBezTo>
                <a:cubicBezTo>
                  <a:pt x="752762" y="455738"/>
                  <a:pt x="747128" y="456419"/>
                  <a:pt x="740937" y="456419"/>
                </a:cubicBezTo>
                <a:lnTo>
                  <a:pt x="716172" y="456419"/>
                </a:lnTo>
                <a:close/>
                <a:moveTo>
                  <a:pt x="643458" y="370484"/>
                </a:moveTo>
                <a:lnTo>
                  <a:pt x="658317" y="370484"/>
                </a:lnTo>
                <a:lnTo>
                  <a:pt x="690759" y="456419"/>
                </a:lnTo>
                <a:lnTo>
                  <a:pt x="678996" y="456419"/>
                </a:lnTo>
                <a:lnTo>
                  <a:pt x="669709" y="430787"/>
                </a:lnTo>
                <a:lnTo>
                  <a:pt x="631695" y="430787"/>
                </a:lnTo>
                <a:lnTo>
                  <a:pt x="622284" y="456419"/>
                </a:lnTo>
                <a:lnTo>
                  <a:pt x="610892" y="456419"/>
                </a:lnTo>
                <a:close/>
                <a:moveTo>
                  <a:pt x="1722269" y="369246"/>
                </a:moveTo>
                <a:cubicBezTo>
                  <a:pt x="1728378" y="369246"/>
                  <a:pt x="1733744" y="369927"/>
                  <a:pt x="1738367" y="371289"/>
                </a:cubicBezTo>
                <a:cubicBezTo>
                  <a:pt x="1742989" y="372651"/>
                  <a:pt x="1746848" y="375025"/>
                  <a:pt x="1749944" y="378409"/>
                </a:cubicBezTo>
                <a:cubicBezTo>
                  <a:pt x="1753040" y="381794"/>
                  <a:pt x="1755372" y="386313"/>
                  <a:pt x="1756940" y="391968"/>
                </a:cubicBezTo>
                <a:cubicBezTo>
                  <a:pt x="1758509" y="397623"/>
                  <a:pt x="1759293" y="404784"/>
                  <a:pt x="1759293" y="413452"/>
                </a:cubicBezTo>
                <a:cubicBezTo>
                  <a:pt x="1759293" y="422120"/>
                  <a:pt x="1758509" y="429301"/>
                  <a:pt x="1756940" y="434997"/>
                </a:cubicBezTo>
                <a:cubicBezTo>
                  <a:pt x="1755372" y="440693"/>
                  <a:pt x="1753040" y="445213"/>
                  <a:pt x="1749944" y="448556"/>
                </a:cubicBezTo>
                <a:cubicBezTo>
                  <a:pt x="1746848" y="451899"/>
                  <a:pt x="1742989" y="454252"/>
                  <a:pt x="1738367" y="455614"/>
                </a:cubicBezTo>
                <a:cubicBezTo>
                  <a:pt x="1733744" y="456976"/>
                  <a:pt x="1728378" y="457657"/>
                  <a:pt x="1722269" y="457657"/>
                </a:cubicBezTo>
                <a:cubicBezTo>
                  <a:pt x="1716161" y="457657"/>
                  <a:pt x="1710815" y="456976"/>
                  <a:pt x="1706234" y="455614"/>
                </a:cubicBezTo>
                <a:cubicBezTo>
                  <a:pt x="1701652" y="454252"/>
                  <a:pt x="1697793" y="451899"/>
                  <a:pt x="1694656" y="448556"/>
                </a:cubicBezTo>
                <a:cubicBezTo>
                  <a:pt x="1691519" y="445213"/>
                  <a:pt x="1689167" y="440693"/>
                  <a:pt x="1687598" y="434997"/>
                </a:cubicBezTo>
                <a:cubicBezTo>
                  <a:pt x="1686030" y="429301"/>
                  <a:pt x="1685246" y="422120"/>
                  <a:pt x="1685246" y="413452"/>
                </a:cubicBezTo>
                <a:cubicBezTo>
                  <a:pt x="1685246" y="404784"/>
                  <a:pt x="1686030" y="397623"/>
                  <a:pt x="1687598" y="391968"/>
                </a:cubicBezTo>
                <a:cubicBezTo>
                  <a:pt x="1689167" y="386313"/>
                  <a:pt x="1691519" y="381794"/>
                  <a:pt x="1694656" y="378409"/>
                </a:cubicBezTo>
                <a:cubicBezTo>
                  <a:pt x="1697793" y="375025"/>
                  <a:pt x="1701652" y="372651"/>
                  <a:pt x="1706234" y="371289"/>
                </a:cubicBezTo>
                <a:cubicBezTo>
                  <a:pt x="1710815" y="369927"/>
                  <a:pt x="1716161" y="369246"/>
                  <a:pt x="1722269" y="369246"/>
                </a:cubicBezTo>
                <a:close/>
                <a:moveTo>
                  <a:pt x="1631477" y="369246"/>
                </a:moveTo>
                <a:cubicBezTo>
                  <a:pt x="1633458" y="369246"/>
                  <a:pt x="1635501" y="369329"/>
                  <a:pt x="1637606" y="369494"/>
                </a:cubicBezTo>
                <a:cubicBezTo>
                  <a:pt x="1639711" y="369659"/>
                  <a:pt x="1641754" y="369886"/>
                  <a:pt x="1643736" y="370175"/>
                </a:cubicBezTo>
                <a:cubicBezTo>
                  <a:pt x="1645717" y="370464"/>
                  <a:pt x="1647595" y="370815"/>
                  <a:pt x="1649370" y="371227"/>
                </a:cubicBezTo>
                <a:cubicBezTo>
                  <a:pt x="1651145" y="371640"/>
                  <a:pt x="1652651" y="372094"/>
                  <a:pt x="1653889" y="372590"/>
                </a:cubicBezTo>
                <a:lnTo>
                  <a:pt x="1653889" y="382496"/>
                </a:lnTo>
                <a:cubicBezTo>
                  <a:pt x="1651000" y="381340"/>
                  <a:pt x="1647719" y="380473"/>
                  <a:pt x="1644045" y="379895"/>
                </a:cubicBezTo>
                <a:cubicBezTo>
                  <a:pt x="1640372" y="379317"/>
                  <a:pt x="1636347" y="379028"/>
                  <a:pt x="1631972" y="379028"/>
                </a:cubicBezTo>
                <a:cubicBezTo>
                  <a:pt x="1627184" y="379028"/>
                  <a:pt x="1622912" y="379524"/>
                  <a:pt x="1619156" y="380514"/>
                </a:cubicBezTo>
                <a:cubicBezTo>
                  <a:pt x="1615400" y="381505"/>
                  <a:pt x="1612222" y="383280"/>
                  <a:pt x="1609622" y="385839"/>
                </a:cubicBezTo>
                <a:cubicBezTo>
                  <a:pt x="1607022" y="388398"/>
                  <a:pt x="1605040" y="391906"/>
                  <a:pt x="1603678" y="396364"/>
                </a:cubicBezTo>
                <a:cubicBezTo>
                  <a:pt x="1602316" y="400822"/>
                  <a:pt x="1601635" y="406518"/>
                  <a:pt x="1601635" y="413452"/>
                </a:cubicBezTo>
                <a:cubicBezTo>
                  <a:pt x="1601635" y="420799"/>
                  <a:pt x="1602275" y="426722"/>
                  <a:pt x="1603554" y="431221"/>
                </a:cubicBezTo>
                <a:cubicBezTo>
                  <a:pt x="1604834" y="435720"/>
                  <a:pt x="1606753" y="439207"/>
                  <a:pt x="1609312" y="441684"/>
                </a:cubicBezTo>
                <a:cubicBezTo>
                  <a:pt x="1611871" y="444160"/>
                  <a:pt x="1614988" y="445832"/>
                  <a:pt x="1618661" y="446699"/>
                </a:cubicBezTo>
                <a:cubicBezTo>
                  <a:pt x="1622335" y="447566"/>
                  <a:pt x="1626607" y="447999"/>
                  <a:pt x="1631477" y="447999"/>
                </a:cubicBezTo>
                <a:cubicBezTo>
                  <a:pt x="1633458" y="447999"/>
                  <a:pt x="1635790" y="447875"/>
                  <a:pt x="1638473" y="447627"/>
                </a:cubicBezTo>
                <a:cubicBezTo>
                  <a:pt x="1641156" y="447380"/>
                  <a:pt x="1643488" y="446967"/>
                  <a:pt x="1645469" y="446389"/>
                </a:cubicBezTo>
                <a:lnTo>
                  <a:pt x="1645469" y="419767"/>
                </a:lnTo>
                <a:lnTo>
                  <a:pt x="1628258" y="419767"/>
                </a:lnTo>
                <a:lnTo>
                  <a:pt x="1628258" y="410356"/>
                </a:lnTo>
                <a:lnTo>
                  <a:pt x="1656118" y="410356"/>
                </a:lnTo>
                <a:lnTo>
                  <a:pt x="1656118" y="454066"/>
                </a:lnTo>
                <a:cubicBezTo>
                  <a:pt x="1652981" y="455057"/>
                  <a:pt x="1649246" y="455903"/>
                  <a:pt x="1644912" y="456605"/>
                </a:cubicBezTo>
                <a:cubicBezTo>
                  <a:pt x="1640578" y="457306"/>
                  <a:pt x="1635687" y="457657"/>
                  <a:pt x="1630239" y="457657"/>
                </a:cubicBezTo>
                <a:cubicBezTo>
                  <a:pt x="1623965" y="457657"/>
                  <a:pt x="1618352" y="457038"/>
                  <a:pt x="1613398" y="455800"/>
                </a:cubicBezTo>
                <a:cubicBezTo>
                  <a:pt x="1608446" y="454562"/>
                  <a:pt x="1604235" y="452312"/>
                  <a:pt x="1600768" y="449051"/>
                </a:cubicBezTo>
                <a:cubicBezTo>
                  <a:pt x="1597301" y="445791"/>
                  <a:pt x="1594639" y="441292"/>
                  <a:pt x="1592782" y="435555"/>
                </a:cubicBezTo>
                <a:cubicBezTo>
                  <a:pt x="1590924" y="429817"/>
                  <a:pt x="1589996" y="422450"/>
                  <a:pt x="1589996" y="413452"/>
                </a:cubicBezTo>
                <a:cubicBezTo>
                  <a:pt x="1589996" y="405197"/>
                  <a:pt x="1590945" y="398242"/>
                  <a:pt x="1592844" y="392587"/>
                </a:cubicBezTo>
                <a:cubicBezTo>
                  <a:pt x="1594742" y="386933"/>
                  <a:pt x="1597466" y="382372"/>
                  <a:pt x="1601016" y="378905"/>
                </a:cubicBezTo>
                <a:cubicBezTo>
                  <a:pt x="1604566" y="375437"/>
                  <a:pt x="1608920" y="372961"/>
                  <a:pt x="1614080" y="371475"/>
                </a:cubicBezTo>
                <a:cubicBezTo>
                  <a:pt x="1619239" y="369989"/>
                  <a:pt x="1625038" y="369246"/>
                  <a:pt x="1631477" y="369246"/>
                </a:cubicBezTo>
                <a:close/>
                <a:moveTo>
                  <a:pt x="1522244" y="369246"/>
                </a:moveTo>
                <a:cubicBezTo>
                  <a:pt x="1528353" y="369246"/>
                  <a:pt x="1533719" y="369927"/>
                  <a:pt x="1538342" y="371289"/>
                </a:cubicBezTo>
                <a:cubicBezTo>
                  <a:pt x="1542964" y="372651"/>
                  <a:pt x="1546824" y="375025"/>
                  <a:pt x="1549919" y="378409"/>
                </a:cubicBezTo>
                <a:cubicBezTo>
                  <a:pt x="1553015" y="381794"/>
                  <a:pt x="1555347" y="386313"/>
                  <a:pt x="1556915" y="391968"/>
                </a:cubicBezTo>
                <a:cubicBezTo>
                  <a:pt x="1558484" y="397623"/>
                  <a:pt x="1559268" y="404784"/>
                  <a:pt x="1559268" y="413452"/>
                </a:cubicBezTo>
                <a:cubicBezTo>
                  <a:pt x="1559268" y="422120"/>
                  <a:pt x="1558484" y="429301"/>
                  <a:pt x="1556915" y="434997"/>
                </a:cubicBezTo>
                <a:cubicBezTo>
                  <a:pt x="1555347" y="440693"/>
                  <a:pt x="1553015" y="445213"/>
                  <a:pt x="1549919" y="448556"/>
                </a:cubicBezTo>
                <a:cubicBezTo>
                  <a:pt x="1546824" y="451899"/>
                  <a:pt x="1542964" y="454252"/>
                  <a:pt x="1538342" y="455614"/>
                </a:cubicBezTo>
                <a:cubicBezTo>
                  <a:pt x="1533719" y="456976"/>
                  <a:pt x="1528353" y="457657"/>
                  <a:pt x="1522244" y="457657"/>
                </a:cubicBezTo>
                <a:cubicBezTo>
                  <a:pt x="1516136" y="457657"/>
                  <a:pt x="1510791" y="456976"/>
                  <a:pt x="1506209" y="455614"/>
                </a:cubicBezTo>
                <a:cubicBezTo>
                  <a:pt x="1501627" y="454252"/>
                  <a:pt x="1497768" y="451899"/>
                  <a:pt x="1494631" y="448556"/>
                </a:cubicBezTo>
                <a:cubicBezTo>
                  <a:pt x="1491494" y="445213"/>
                  <a:pt x="1489142" y="440693"/>
                  <a:pt x="1487573" y="434997"/>
                </a:cubicBezTo>
                <a:cubicBezTo>
                  <a:pt x="1486005" y="429301"/>
                  <a:pt x="1485221" y="422120"/>
                  <a:pt x="1485221" y="413452"/>
                </a:cubicBezTo>
                <a:cubicBezTo>
                  <a:pt x="1485221" y="404784"/>
                  <a:pt x="1486005" y="397623"/>
                  <a:pt x="1487573" y="391968"/>
                </a:cubicBezTo>
                <a:cubicBezTo>
                  <a:pt x="1489142" y="386313"/>
                  <a:pt x="1491494" y="381794"/>
                  <a:pt x="1494631" y="378409"/>
                </a:cubicBezTo>
                <a:cubicBezTo>
                  <a:pt x="1497768" y="375025"/>
                  <a:pt x="1501627" y="372651"/>
                  <a:pt x="1506209" y="371289"/>
                </a:cubicBezTo>
                <a:cubicBezTo>
                  <a:pt x="1510791" y="369927"/>
                  <a:pt x="1516136" y="369246"/>
                  <a:pt x="1522244" y="369246"/>
                </a:cubicBezTo>
                <a:close/>
                <a:moveTo>
                  <a:pt x="1093619" y="369246"/>
                </a:moveTo>
                <a:cubicBezTo>
                  <a:pt x="1099728" y="369246"/>
                  <a:pt x="1105094" y="369927"/>
                  <a:pt x="1109717" y="371289"/>
                </a:cubicBezTo>
                <a:cubicBezTo>
                  <a:pt x="1114339" y="372651"/>
                  <a:pt x="1118199" y="375025"/>
                  <a:pt x="1121294" y="378409"/>
                </a:cubicBezTo>
                <a:cubicBezTo>
                  <a:pt x="1124390" y="381794"/>
                  <a:pt x="1126722" y="386313"/>
                  <a:pt x="1128290" y="391968"/>
                </a:cubicBezTo>
                <a:cubicBezTo>
                  <a:pt x="1129859" y="397623"/>
                  <a:pt x="1130643" y="404784"/>
                  <a:pt x="1130643" y="413452"/>
                </a:cubicBezTo>
                <a:cubicBezTo>
                  <a:pt x="1130643" y="422120"/>
                  <a:pt x="1129859" y="429301"/>
                  <a:pt x="1128290" y="434997"/>
                </a:cubicBezTo>
                <a:cubicBezTo>
                  <a:pt x="1126722" y="440693"/>
                  <a:pt x="1124390" y="445213"/>
                  <a:pt x="1121294" y="448556"/>
                </a:cubicBezTo>
                <a:cubicBezTo>
                  <a:pt x="1118199" y="451899"/>
                  <a:pt x="1114339" y="454252"/>
                  <a:pt x="1109717" y="455614"/>
                </a:cubicBezTo>
                <a:cubicBezTo>
                  <a:pt x="1105094" y="456976"/>
                  <a:pt x="1099728" y="457657"/>
                  <a:pt x="1093619" y="457657"/>
                </a:cubicBezTo>
                <a:cubicBezTo>
                  <a:pt x="1087511" y="457657"/>
                  <a:pt x="1082165" y="456976"/>
                  <a:pt x="1077584" y="455614"/>
                </a:cubicBezTo>
                <a:cubicBezTo>
                  <a:pt x="1073002" y="454252"/>
                  <a:pt x="1069143" y="451899"/>
                  <a:pt x="1066006" y="448556"/>
                </a:cubicBezTo>
                <a:cubicBezTo>
                  <a:pt x="1062869" y="445213"/>
                  <a:pt x="1060517" y="440693"/>
                  <a:pt x="1058948" y="434997"/>
                </a:cubicBezTo>
                <a:cubicBezTo>
                  <a:pt x="1057380" y="429301"/>
                  <a:pt x="1056596" y="422120"/>
                  <a:pt x="1056596" y="413452"/>
                </a:cubicBezTo>
                <a:cubicBezTo>
                  <a:pt x="1056596" y="404784"/>
                  <a:pt x="1057380" y="397623"/>
                  <a:pt x="1058948" y="391968"/>
                </a:cubicBezTo>
                <a:cubicBezTo>
                  <a:pt x="1060517" y="386313"/>
                  <a:pt x="1062869" y="381794"/>
                  <a:pt x="1066006" y="378409"/>
                </a:cubicBezTo>
                <a:cubicBezTo>
                  <a:pt x="1069143" y="375025"/>
                  <a:pt x="1073002" y="372651"/>
                  <a:pt x="1077584" y="371289"/>
                </a:cubicBezTo>
                <a:cubicBezTo>
                  <a:pt x="1082165" y="369927"/>
                  <a:pt x="1087511" y="369246"/>
                  <a:pt x="1093619" y="369246"/>
                </a:cubicBezTo>
                <a:close/>
                <a:moveTo>
                  <a:pt x="184597" y="178247"/>
                </a:moveTo>
                <a:lnTo>
                  <a:pt x="184597" y="300640"/>
                </a:lnTo>
                <a:lnTo>
                  <a:pt x="245794" y="300641"/>
                </a:lnTo>
                <a:cubicBezTo>
                  <a:pt x="279592" y="300641"/>
                  <a:pt x="306991" y="273242"/>
                  <a:pt x="306991" y="239444"/>
                </a:cubicBezTo>
                <a:cubicBezTo>
                  <a:pt x="306991" y="205646"/>
                  <a:pt x="279592" y="178247"/>
                  <a:pt x="245794" y="178247"/>
                </a:cubicBezTo>
                <a:close/>
                <a:moveTo>
                  <a:pt x="239444" y="83694"/>
                </a:moveTo>
                <a:lnTo>
                  <a:pt x="284145" y="131523"/>
                </a:lnTo>
                <a:lnTo>
                  <a:pt x="349575" y="129312"/>
                </a:lnTo>
                <a:lnTo>
                  <a:pt x="347364" y="194742"/>
                </a:lnTo>
                <a:lnTo>
                  <a:pt x="395193" y="239444"/>
                </a:lnTo>
                <a:lnTo>
                  <a:pt x="347364" y="284145"/>
                </a:lnTo>
                <a:lnTo>
                  <a:pt x="349575" y="349575"/>
                </a:lnTo>
                <a:lnTo>
                  <a:pt x="284145" y="347364"/>
                </a:lnTo>
                <a:lnTo>
                  <a:pt x="239444" y="395193"/>
                </a:lnTo>
                <a:lnTo>
                  <a:pt x="194742" y="347364"/>
                </a:lnTo>
                <a:lnTo>
                  <a:pt x="129312" y="349575"/>
                </a:lnTo>
                <a:lnTo>
                  <a:pt x="131523" y="284145"/>
                </a:lnTo>
                <a:lnTo>
                  <a:pt x="83694" y="239444"/>
                </a:lnTo>
                <a:lnTo>
                  <a:pt x="131523" y="194742"/>
                </a:lnTo>
                <a:lnTo>
                  <a:pt x="129312" y="129312"/>
                </a:lnTo>
                <a:lnTo>
                  <a:pt x="194742" y="131523"/>
                </a:lnTo>
                <a:close/>
                <a:moveTo>
                  <a:pt x="2066246" y="48339"/>
                </a:moveTo>
                <a:cubicBezTo>
                  <a:pt x="2055476" y="48339"/>
                  <a:pt x="2046637" y="49762"/>
                  <a:pt x="2039728" y="52606"/>
                </a:cubicBezTo>
                <a:cubicBezTo>
                  <a:pt x="2032819" y="55451"/>
                  <a:pt x="2027434" y="59922"/>
                  <a:pt x="2023574" y="66018"/>
                </a:cubicBezTo>
                <a:cubicBezTo>
                  <a:pt x="2019713" y="72114"/>
                  <a:pt x="2017071" y="79988"/>
                  <a:pt x="2015649" y="89640"/>
                </a:cubicBezTo>
                <a:cubicBezTo>
                  <a:pt x="2014226" y="99292"/>
                  <a:pt x="2013515" y="110823"/>
                  <a:pt x="2013515" y="124234"/>
                </a:cubicBezTo>
                <a:cubicBezTo>
                  <a:pt x="2013515" y="138052"/>
                  <a:pt x="2014226" y="149736"/>
                  <a:pt x="2015649" y="159286"/>
                </a:cubicBezTo>
                <a:cubicBezTo>
                  <a:pt x="2017071" y="168837"/>
                  <a:pt x="2019713" y="176558"/>
                  <a:pt x="2023574" y="182451"/>
                </a:cubicBezTo>
                <a:cubicBezTo>
                  <a:pt x="2027434" y="188344"/>
                  <a:pt x="2032819" y="192662"/>
                  <a:pt x="2039728" y="195405"/>
                </a:cubicBezTo>
                <a:cubicBezTo>
                  <a:pt x="2046637" y="198148"/>
                  <a:pt x="2055476" y="199520"/>
                  <a:pt x="2066246" y="199520"/>
                </a:cubicBezTo>
                <a:cubicBezTo>
                  <a:pt x="2077015" y="199520"/>
                  <a:pt x="2085804" y="198148"/>
                  <a:pt x="2092611" y="195405"/>
                </a:cubicBezTo>
                <a:cubicBezTo>
                  <a:pt x="2099418" y="192662"/>
                  <a:pt x="2104752" y="188344"/>
                  <a:pt x="2108613" y="182451"/>
                </a:cubicBezTo>
                <a:cubicBezTo>
                  <a:pt x="2112474" y="176558"/>
                  <a:pt x="2115115" y="168837"/>
                  <a:pt x="2116538" y="159286"/>
                </a:cubicBezTo>
                <a:cubicBezTo>
                  <a:pt x="2117960" y="149736"/>
                  <a:pt x="2118671" y="138052"/>
                  <a:pt x="2118671" y="124234"/>
                </a:cubicBezTo>
                <a:cubicBezTo>
                  <a:pt x="2118671" y="110823"/>
                  <a:pt x="2117960" y="99292"/>
                  <a:pt x="2116538" y="89640"/>
                </a:cubicBezTo>
                <a:cubicBezTo>
                  <a:pt x="2115115" y="79988"/>
                  <a:pt x="2112474" y="72114"/>
                  <a:pt x="2108613" y="66018"/>
                </a:cubicBezTo>
                <a:cubicBezTo>
                  <a:pt x="2104752" y="59922"/>
                  <a:pt x="2099418" y="55451"/>
                  <a:pt x="2092611" y="52606"/>
                </a:cubicBezTo>
                <a:cubicBezTo>
                  <a:pt x="2085804" y="49762"/>
                  <a:pt x="2077015" y="48339"/>
                  <a:pt x="2066246" y="48339"/>
                </a:cubicBezTo>
                <a:close/>
                <a:moveTo>
                  <a:pt x="1561421" y="48339"/>
                </a:moveTo>
                <a:cubicBezTo>
                  <a:pt x="1550651" y="48339"/>
                  <a:pt x="1541812" y="49762"/>
                  <a:pt x="1534903" y="52606"/>
                </a:cubicBezTo>
                <a:cubicBezTo>
                  <a:pt x="1527994" y="55451"/>
                  <a:pt x="1522609" y="59922"/>
                  <a:pt x="1518749" y="66018"/>
                </a:cubicBezTo>
                <a:cubicBezTo>
                  <a:pt x="1514888" y="72114"/>
                  <a:pt x="1512246" y="79988"/>
                  <a:pt x="1510824" y="89640"/>
                </a:cubicBezTo>
                <a:cubicBezTo>
                  <a:pt x="1509401" y="99292"/>
                  <a:pt x="1508690" y="110823"/>
                  <a:pt x="1508690" y="124234"/>
                </a:cubicBezTo>
                <a:cubicBezTo>
                  <a:pt x="1508690" y="138052"/>
                  <a:pt x="1509401" y="149736"/>
                  <a:pt x="1510824" y="159286"/>
                </a:cubicBezTo>
                <a:cubicBezTo>
                  <a:pt x="1512246" y="168837"/>
                  <a:pt x="1514888" y="176558"/>
                  <a:pt x="1518749" y="182451"/>
                </a:cubicBezTo>
                <a:cubicBezTo>
                  <a:pt x="1522609" y="188344"/>
                  <a:pt x="1527994" y="192662"/>
                  <a:pt x="1534903" y="195405"/>
                </a:cubicBezTo>
                <a:cubicBezTo>
                  <a:pt x="1541812" y="198148"/>
                  <a:pt x="1550651" y="199520"/>
                  <a:pt x="1561421" y="199520"/>
                </a:cubicBezTo>
                <a:cubicBezTo>
                  <a:pt x="1572190" y="199520"/>
                  <a:pt x="1580979" y="198148"/>
                  <a:pt x="1587786" y="195405"/>
                </a:cubicBezTo>
                <a:cubicBezTo>
                  <a:pt x="1594593" y="192662"/>
                  <a:pt x="1599927" y="188344"/>
                  <a:pt x="1603788" y="182451"/>
                </a:cubicBezTo>
                <a:cubicBezTo>
                  <a:pt x="1607649" y="176558"/>
                  <a:pt x="1610290" y="168837"/>
                  <a:pt x="1611713" y="159286"/>
                </a:cubicBezTo>
                <a:cubicBezTo>
                  <a:pt x="1613135" y="149736"/>
                  <a:pt x="1613846" y="138052"/>
                  <a:pt x="1613846" y="124234"/>
                </a:cubicBezTo>
                <a:cubicBezTo>
                  <a:pt x="1613846" y="110823"/>
                  <a:pt x="1613135" y="99292"/>
                  <a:pt x="1611713" y="89640"/>
                </a:cubicBezTo>
                <a:cubicBezTo>
                  <a:pt x="1610290" y="79988"/>
                  <a:pt x="1607649" y="72114"/>
                  <a:pt x="1603788" y="66018"/>
                </a:cubicBezTo>
                <a:cubicBezTo>
                  <a:pt x="1599927" y="59922"/>
                  <a:pt x="1594593" y="55451"/>
                  <a:pt x="1587786" y="52606"/>
                </a:cubicBezTo>
                <a:cubicBezTo>
                  <a:pt x="1580979" y="49762"/>
                  <a:pt x="1572190" y="48339"/>
                  <a:pt x="1561421" y="48339"/>
                </a:cubicBezTo>
                <a:close/>
                <a:moveTo>
                  <a:pt x="239443" y="26641"/>
                </a:moveTo>
                <a:cubicBezTo>
                  <a:pt x="121915" y="26641"/>
                  <a:pt x="26640" y="121916"/>
                  <a:pt x="26640" y="239444"/>
                </a:cubicBezTo>
                <a:cubicBezTo>
                  <a:pt x="26640" y="356972"/>
                  <a:pt x="121915" y="452247"/>
                  <a:pt x="239443" y="452247"/>
                </a:cubicBezTo>
                <a:cubicBezTo>
                  <a:pt x="356971" y="452247"/>
                  <a:pt x="452246" y="356972"/>
                  <a:pt x="452246" y="239444"/>
                </a:cubicBezTo>
                <a:cubicBezTo>
                  <a:pt x="452246" y="121916"/>
                  <a:pt x="356971" y="26641"/>
                  <a:pt x="239443" y="26641"/>
                </a:cubicBezTo>
                <a:close/>
                <a:moveTo>
                  <a:pt x="1282224" y="18469"/>
                </a:moveTo>
                <a:lnTo>
                  <a:pt x="1322153" y="18469"/>
                </a:lnTo>
                <a:lnTo>
                  <a:pt x="1322153" y="194948"/>
                </a:lnTo>
                <a:lnTo>
                  <a:pt x="1409021" y="194948"/>
                </a:lnTo>
                <a:lnTo>
                  <a:pt x="1409021" y="230000"/>
                </a:lnTo>
                <a:lnTo>
                  <a:pt x="1282224" y="230000"/>
                </a:lnTo>
                <a:close/>
                <a:moveTo>
                  <a:pt x="1082199" y="18469"/>
                </a:moveTo>
                <a:lnTo>
                  <a:pt x="1207472" y="18469"/>
                </a:lnTo>
                <a:lnTo>
                  <a:pt x="1207472" y="53216"/>
                </a:lnTo>
                <a:lnTo>
                  <a:pt x="1122128" y="53216"/>
                </a:lnTo>
                <a:lnTo>
                  <a:pt x="1122128" y="104422"/>
                </a:lnTo>
                <a:lnTo>
                  <a:pt x="1201376" y="104422"/>
                </a:lnTo>
                <a:lnTo>
                  <a:pt x="1201376" y="137646"/>
                </a:lnTo>
                <a:lnTo>
                  <a:pt x="1122128" y="137646"/>
                </a:lnTo>
                <a:lnTo>
                  <a:pt x="1122128" y="194948"/>
                </a:lnTo>
                <a:lnTo>
                  <a:pt x="1212958" y="194948"/>
                </a:lnTo>
                <a:lnTo>
                  <a:pt x="1212958" y="230000"/>
                </a:lnTo>
                <a:lnTo>
                  <a:pt x="1082199" y="230000"/>
                </a:lnTo>
                <a:close/>
                <a:moveTo>
                  <a:pt x="825024" y="18469"/>
                </a:moveTo>
                <a:lnTo>
                  <a:pt x="864953" y="18469"/>
                </a:lnTo>
                <a:lnTo>
                  <a:pt x="864953" y="100155"/>
                </a:lnTo>
                <a:lnTo>
                  <a:pt x="955478" y="100155"/>
                </a:lnTo>
                <a:lnTo>
                  <a:pt x="955478" y="18469"/>
                </a:lnTo>
                <a:lnTo>
                  <a:pt x="995407" y="18469"/>
                </a:lnTo>
                <a:lnTo>
                  <a:pt x="995407" y="230000"/>
                </a:lnTo>
                <a:lnTo>
                  <a:pt x="955478" y="230000"/>
                </a:lnTo>
                <a:lnTo>
                  <a:pt x="955478" y="133378"/>
                </a:lnTo>
                <a:lnTo>
                  <a:pt x="864953" y="133378"/>
                </a:lnTo>
                <a:lnTo>
                  <a:pt x="864953" y="230000"/>
                </a:lnTo>
                <a:lnTo>
                  <a:pt x="825024" y="230000"/>
                </a:lnTo>
                <a:close/>
                <a:moveTo>
                  <a:pt x="615017" y="18469"/>
                </a:moveTo>
                <a:lnTo>
                  <a:pt x="769855" y="18469"/>
                </a:lnTo>
                <a:lnTo>
                  <a:pt x="769855" y="53521"/>
                </a:lnTo>
                <a:lnTo>
                  <a:pt x="712248" y="53521"/>
                </a:lnTo>
                <a:lnTo>
                  <a:pt x="712248" y="230000"/>
                </a:lnTo>
                <a:lnTo>
                  <a:pt x="672319" y="230000"/>
                </a:lnTo>
                <a:lnTo>
                  <a:pt x="672319" y="53521"/>
                </a:lnTo>
                <a:lnTo>
                  <a:pt x="615017" y="53521"/>
                </a:lnTo>
                <a:close/>
                <a:moveTo>
                  <a:pt x="2066246" y="15421"/>
                </a:moveTo>
                <a:cubicBezTo>
                  <a:pt x="2081486" y="15421"/>
                  <a:pt x="2094948" y="17097"/>
                  <a:pt x="2106632" y="20450"/>
                </a:cubicBezTo>
                <a:cubicBezTo>
                  <a:pt x="2118316" y="23803"/>
                  <a:pt x="2128171" y="29594"/>
                  <a:pt x="2136197" y="37824"/>
                </a:cubicBezTo>
                <a:cubicBezTo>
                  <a:pt x="2144224" y="46053"/>
                  <a:pt x="2150269" y="57178"/>
                  <a:pt x="2154333" y="71199"/>
                </a:cubicBezTo>
                <a:cubicBezTo>
                  <a:pt x="2158397" y="85220"/>
                  <a:pt x="2160429" y="102898"/>
                  <a:pt x="2160429" y="124234"/>
                </a:cubicBezTo>
                <a:cubicBezTo>
                  <a:pt x="2160429" y="145774"/>
                  <a:pt x="2158397" y="163554"/>
                  <a:pt x="2154333" y="177574"/>
                </a:cubicBezTo>
                <a:cubicBezTo>
                  <a:pt x="2150269" y="191595"/>
                  <a:pt x="2144224" y="202720"/>
                  <a:pt x="2136197" y="210950"/>
                </a:cubicBezTo>
                <a:cubicBezTo>
                  <a:pt x="2128171" y="219180"/>
                  <a:pt x="2118316" y="224920"/>
                  <a:pt x="2106632" y="228171"/>
                </a:cubicBezTo>
                <a:cubicBezTo>
                  <a:pt x="2094948" y="231422"/>
                  <a:pt x="2081486" y="233048"/>
                  <a:pt x="2066246" y="233048"/>
                </a:cubicBezTo>
                <a:cubicBezTo>
                  <a:pt x="2051006" y="233048"/>
                  <a:pt x="2037493" y="231422"/>
                  <a:pt x="2025707" y="228171"/>
                </a:cubicBezTo>
                <a:cubicBezTo>
                  <a:pt x="2013922" y="224920"/>
                  <a:pt x="2004066" y="219180"/>
                  <a:pt x="1996142" y="210950"/>
                </a:cubicBezTo>
                <a:cubicBezTo>
                  <a:pt x="1988217" y="202720"/>
                  <a:pt x="1982172" y="191595"/>
                  <a:pt x="1978006" y="177574"/>
                </a:cubicBezTo>
                <a:cubicBezTo>
                  <a:pt x="1973840" y="163554"/>
                  <a:pt x="1971758" y="145774"/>
                  <a:pt x="1971758" y="124234"/>
                </a:cubicBezTo>
                <a:cubicBezTo>
                  <a:pt x="1971758" y="102898"/>
                  <a:pt x="1973840" y="85220"/>
                  <a:pt x="1978006" y="71199"/>
                </a:cubicBezTo>
                <a:cubicBezTo>
                  <a:pt x="1982172" y="57178"/>
                  <a:pt x="1988217" y="46053"/>
                  <a:pt x="1996142" y="37824"/>
                </a:cubicBezTo>
                <a:cubicBezTo>
                  <a:pt x="2004066" y="29594"/>
                  <a:pt x="2013922" y="23803"/>
                  <a:pt x="2025707" y="20450"/>
                </a:cubicBezTo>
                <a:cubicBezTo>
                  <a:pt x="2037493" y="17097"/>
                  <a:pt x="2051006" y="15421"/>
                  <a:pt x="2066246" y="15421"/>
                </a:cubicBezTo>
                <a:close/>
                <a:moveTo>
                  <a:pt x="1838179" y="15421"/>
                </a:moveTo>
                <a:cubicBezTo>
                  <a:pt x="1843056" y="15421"/>
                  <a:pt x="1848136" y="15624"/>
                  <a:pt x="1853419" y="16030"/>
                </a:cubicBezTo>
                <a:cubicBezTo>
                  <a:pt x="1858702" y="16437"/>
                  <a:pt x="1863884" y="16945"/>
                  <a:pt x="1868964" y="17554"/>
                </a:cubicBezTo>
                <a:cubicBezTo>
                  <a:pt x="1874044" y="18164"/>
                  <a:pt x="1878768" y="18926"/>
                  <a:pt x="1883137" y="19840"/>
                </a:cubicBezTo>
                <a:cubicBezTo>
                  <a:pt x="1887506" y="20755"/>
                  <a:pt x="1891214" y="21822"/>
                  <a:pt x="1894262" y="23041"/>
                </a:cubicBezTo>
                <a:lnTo>
                  <a:pt x="1894262" y="58398"/>
                </a:lnTo>
                <a:cubicBezTo>
                  <a:pt x="1886541" y="55553"/>
                  <a:pt x="1878159" y="53419"/>
                  <a:pt x="1869116" y="51997"/>
                </a:cubicBezTo>
                <a:cubicBezTo>
                  <a:pt x="1860074" y="50574"/>
                  <a:pt x="1850676" y="49863"/>
                  <a:pt x="1840922" y="49863"/>
                </a:cubicBezTo>
                <a:cubicBezTo>
                  <a:pt x="1830153" y="49863"/>
                  <a:pt x="1820755" y="50981"/>
                  <a:pt x="1812728" y="53216"/>
                </a:cubicBezTo>
                <a:cubicBezTo>
                  <a:pt x="1804702" y="55451"/>
                  <a:pt x="1797996" y="59414"/>
                  <a:pt x="1792611" y="65103"/>
                </a:cubicBezTo>
                <a:cubicBezTo>
                  <a:pt x="1787227" y="70793"/>
                  <a:pt x="1783213" y="78413"/>
                  <a:pt x="1780572" y="87963"/>
                </a:cubicBezTo>
                <a:cubicBezTo>
                  <a:pt x="1777930" y="97514"/>
                  <a:pt x="1776609" y="109604"/>
                  <a:pt x="1776609" y="124234"/>
                </a:cubicBezTo>
                <a:cubicBezTo>
                  <a:pt x="1776609" y="139678"/>
                  <a:pt x="1777829" y="152276"/>
                  <a:pt x="1780267" y="162030"/>
                </a:cubicBezTo>
                <a:cubicBezTo>
                  <a:pt x="1782705" y="171783"/>
                  <a:pt x="1786465" y="179403"/>
                  <a:pt x="1791545" y="184890"/>
                </a:cubicBezTo>
                <a:cubicBezTo>
                  <a:pt x="1796625" y="190376"/>
                  <a:pt x="1803076" y="194135"/>
                  <a:pt x="1810899" y="196167"/>
                </a:cubicBezTo>
                <a:cubicBezTo>
                  <a:pt x="1818723" y="198199"/>
                  <a:pt x="1828121" y="199215"/>
                  <a:pt x="1839093" y="199215"/>
                </a:cubicBezTo>
                <a:cubicBezTo>
                  <a:pt x="1843767" y="199215"/>
                  <a:pt x="1848390" y="199063"/>
                  <a:pt x="1852962" y="198758"/>
                </a:cubicBezTo>
                <a:cubicBezTo>
                  <a:pt x="1857534" y="198453"/>
                  <a:pt x="1861750" y="197793"/>
                  <a:pt x="1865611" y="196777"/>
                </a:cubicBezTo>
                <a:lnTo>
                  <a:pt x="1865611" y="144351"/>
                </a:lnTo>
                <a:lnTo>
                  <a:pt x="1827511" y="144351"/>
                </a:lnTo>
                <a:lnTo>
                  <a:pt x="1827511" y="110823"/>
                </a:lnTo>
                <a:lnTo>
                  <a:pt x="1903101" y="110823"/>
                </a:lnTo>
                <a:lnTo>
                  <a:pt x="1903101" y="223904"/>
                </a:lnTo>
                <a:cubicBezTo>
                  <a:pt x="1895177" y="226342"/>
                  <a:pt x="1885321" y="228476"/>
                  <a:pt x="1873536" y="230305"/>
                </a:cubicBezTo>
                <a:cubicBezTo>
                  <a:pt x="1861750" y="232134"/>
                  <a:pt x="1849253" y="233048"/>
                  <a:pt x="1836045" y="233048"/>
                </a:cubicBezTo>
                <a:cubicBezTo>
                  <a:pt x="1819993" y="233048"/>
                  <a:pt x="1805667" y="231524"/>
                  <a:pt x="1793069" y="228476"/>
                </a:cubicBezTo>
                <a:cubicBezTo>
                  <a:pt x="1780470" y="225428"/>
                  <a:pt x="1769751" y="219891"/>
                  <a:pt x="1760912" y="211864"/>
                </a:cubicBezTo>
                <a:cubicBezTo>
                  <a:pt x="1752073" y="203838"/>
                  <a:pt x="1745317" y="192764"/>
                  <a:pt x="1740643" y="178641"/>
                </a:cubicBezTo>
                <a:cubicBezTo>
                  <a:pt x="1735969" y="164519"/>
                  <a:pt x="1733633" y="146383"/>
                  <a:pt x="1733633" y="124234"/>
                </a:cubicBezTo>
                <a:cubicBezTo>
                  <a:pt x="1733633" y="103914"/>
                  <a:pt x="1736020" y="86795"/>
                  <a:pt x="1740795" y="72876"/>
                </a:cubicBezTo>
                <a:cubicBezTo>
                  <a:pt x="1745571" y="58956"/>
                  <a:pt x="1752479" y="47730"/>
                  <a:pt x="1761522" y="39195"/>
                </a:cubicBezTo>
                <a:cubicBezTo>
                  <a:pt x="1770564" y="30661"/>
                  <a:pt x="1781537" y="24565"/>
                  <a:pt x="1794440" y="20907"/>
                </a:cubicBezTo>
                <a:cubicBezTo>
                  <a:pt x="1807343" y="17250"/>
                  <a:pt x="1821923" y="15421"/>
                  <a:pt x="1838179" y="15421"/>
                </a:cubicBezTo>
                <a:close/>
                <a:moveTo>
                  <a:pt x="1561421" y="15421"/>
                </a:moveTo>
                <a:cubicBezTo>
                  <a:pt x="1576661" y="15421"/>
                  <a:pt x="1590123" y="17097"/>
                  <a:pt x="1601807" y="20450"/>
                </a:cubicBezTo>
                <a:cubicBezTo>
                  <a:pt x="1613491" y="23803"/>
                  <a:pt x="1623346" y="29594"/>
                  <a:pt x="1631372" y="37824"/>
                </a:cubicBezTo>
                <a:cubicBezTo>
                  <a:pt x="1639399" y="46053"/>
                  <a:pt x="1645444" y="57178"/>
                  <a:pt x="1649508" y="71199"/>
                </a:cubicBezTo>
                <a:cubicBezTo>
                  <a:pt x="1653572" y="85220"/>
                  <a:pt x="1655604" y="102898"/>
                  <a:pt x="1655604" y="124234"/>
                </a:cubicBezTo>
                <a:cubicBezTo>
                  <a:pt x="1655604" y="145774"/>
                  <a:pt x="1653572" y="163554"/>
                  <a:pt x="1649508" y="177574"/>
                </a:cubicBezTo>
                <a:cubicBezTo>
                  <a:pt x="1645444" y="191595"/>
                  <a:pt x="1639399" y="202720"/>
                  <a:pt x="1631372" y="210950"/>
                </a:cubicBezTo>
                <a:cubicBezTo>
                  <a:pt x="1623346" y="219180"/>
                  <a:pt x="1613491" y="224920"/>
                  <a:pt x="1601807" y="228171"/>
                </a:cubicBezTo>
                <a:cubicBezTo>
                  <a:pt x="1590123" y="231422"/>
                  <a:pt x="1576661" y="233048"/>
                  <a:pt x="1561421" y="233048"/>
                </a:cubicBezTo>
                <a:cubicBezTo>
                  <a:pt x="1546181" y="233048"/>
                  <a:pt x="1532668" y="231422"/>
                  <a:pt x="1520882" y="228171"/>
                </a:cubicBezTo>
                <a:cubicBezTo>
                  <a:pt x="1509097" y="224920"/>
                  <a:pt x="1499241" y="219180"/>
                  <a:pt x="1491317" y="210950"/>
                </a:cubicBezTo>
                <a:cubicBezTo>
                  <a:pt x="1483392" y="202720"/>
                  <a:pt x="1477347" y="191595"/>
                  <a:pt x="1473181" y="177574"/>
                </a:cubicBezTo>
                <a:cubicBezTo>
                  <a:pt x="1469015" y="163554"/>
                  <a:pt x="1466933" y="145774"/>
                  <a:pt x="1466933" y="124234"/>
                </a:cubicBezTo>
                <a:cubicBezTo>
                  <a:pt x="1466933" y="102898"/>
                  <a:pt x="1469015" y="85220"/>
                  <a:pt x="1473181" y="71199"/>
                </a:cubicBezTo>
                <a:cubicBezTo>
                  <a:pt x="1477347" y="57178"/>
                  <a:pt x="1483392" y="46053"/>
                  <a:pt x="1491317" y="37824"/>
                </a:cubicBezTo>
                <a:cubicBezTo>
                  <a:pt x="1499241" y="29594"/>
                  <a:pt x="1509097" y="23803"/>
                  <a:pt x="1520882" y="20450"/>
                </a:cubicBezTo>
                <a:cubicBezTo>
                  <a:pt x="1532668" y="17097"/>
                  <a:pt x="1546181" y="15421"/>
                  <a:pt x="1561421" y="15421"/>
                </a:cubicBezTo>
                <a:close/>
                <a:moveTo>
                  <a:pt x="239444" y="0"/>
                </a:moveTo>
                <a:cubicBezTo>
                  <a:pt x="371685" y="0"/>
                  <a:pt x="478888" y="107203"/>
                  <a:pt x="478888" y="239444"/>
                </a:cubicBezTo>
                <a:cubicBezTo>
                  <a:pt x="478888" y="371685"/>
                  <a:pt x="371685" y="478888"/>
                  <a:pt x="239444" y="478888"/>
                </a:cubicBezTo>
                <a:cubicBezTo>
                  <a:pt x="107203" y="478888"/>
                  <a:pt x="0" y="371685"/>
                  <a:pt x="0" y="239444"/>
                </a:cubicBezTo>
                <a:cubicBezTo>
                  <a:pt x="0" y="107203"/>
                  <a:pt x="107203" y="0"/>
                  <a:pt x="2394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文 05">
    <p:spTree>
      <p:nvGrpSpPr>
        <p:cNvPr id="1" name=""/>
        <p:cNvGrpSpPr/>
        <p:nvPr/>
      </p:nvGrpSpPr>
      <p:grpSpPr>
        <a:xfrm>
          <a:off x="0" y="0"/>
          <a:ext cx="0" cy="0"/>
          <a:chOff x="0" y="0"/>
          <a:chExt cx="0" cy="0"/>
        </a:xfrm>
      </p:grpSpPr>
      <p:sp>
        <p:nvSpPr>
          <p:cNvPr id="58" name="矩形 57"/>
          <p:cNvSpPr/>
          <p:nvPr userDrawn="1"/>
        </p:nvSpPr>
        <p:spPr>
          <a:xfrm>
            <a:off x="-1" y="6438901"/>
            <a:ext cx="12192001" cy="419100"/>
          </a:xfrm>
          <a:prstGeom prst="rect">
            <a:avLst/>
          </a:prstGeom>
          <a:blipFill>
            <a:blip r:embed="rId2" cstate="screen">
              <a:duotone>
                <a:prstClr val="black"/>
                <a:schemeClr val="accent1">
                  <a:tint val="45000"/>
                  <a:satMod val="400000"/>
                </a:schemeClr>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812800"/>
            <a:ext cx="1151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标题 53"/>
          <p:cNvSpPr>
            <a:spLocks noGrp="1"/>
          </p:cNvSpPr>
          <p:nvPr userDrawn="1">
            <p:ph type="title" hasCustomPrompt="1"/>
          </p:nvPr>
        </p:nvSpPr>
        <p:spPr>
          <a:xfrm>
            <a:off x="942664" y="203792"/>
            <a:ext cx="7282912" cy="523220"/>
          </a:xfrm>
        </p:spPr>
        <p:txBody>
          <a:bodyPr bIns="0" anchor="b" anchorCtr="0">
            <a:normAutofit/>
          </a:bodyPr>
          <a:lstStyle>
            <a:lvl1pPr>
              <a:defRPr lang="zh-CN" altLang="en-US" sz="2800" b="1" kern="1200" spc="100" baseline="0" dirty="0">
                <a:solidFill>
                  <a:schemeClr val="accent1">
                    <a:lumMod val="75000"/>
                  </a:schemeClr>
                </a:solidFill>
                <a:latin typeface="+mj-ea"/>
                <a:ea typeface="+mj-ea"/>
                <a:cs typeface="+mn-cs"/>
              </a:defRPr>
            </a:lvl1pPr>
          </a:lstStyle>
          <a:p>
            <a:r>
              <a:rPr lang="zh-CN" altLang="en-US" dirty="0"/>
              <a:t>单击此处输入标题</a:t>
            </a:r>
            <a:endParaRPr lang="zh-CN" altLang="en-US" dirty="0"/>
          </a:p>
        </p:txBody>
      </p:sp>
      <p:sp>
        <p:nvSpPr>
          <p:cNvPr id="5" name="矩形 4"/>
          <p:cNvSpPr/>
          <p:nvPr userDrawn="1"/>
        </p:nvSpPr>
        <p:spPr>
          <a:xfrm>
            <a:off x="0" y="203792"/>
            <a:ext cx="931785" cy="5688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userDrawn="1"/>
        </p:nvSpPr>
        <p:spPr>
          <a:xfrm>
            <a:off x="4561974" y="1996260"/>
            <a:ext cx="3068052" cy="3068052"/>
          </a:xfrm>
          <a:prstGeom prst="ellipse">
            <a:avLst/>
          </a:prstGeom>
          <a:solidFill>
            <a:schemeClr val="bg1"/>
          </a:solidFill>
          <a:ln w="152400">
            <a:solidFill>
              <a:schemeClr val="bg1">
                <a:lumMod val="85000"/>
              </a:schemeClr>
            </a:solidFill>
          </a:ln>
          <a:effectLst>
            <a:outerShdw blurRad="762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图片占位符 110"/>
          <p:cNvSpPr>
            <a:spLocks noGrp="1"/>
          </p:cNvSpPr>
          <p:nvPr>
            <p:ph type="pic" sz="quarter" idx="13"/>
          </p:nvPr>
        </p:nvSpPr>
        <p:spPr>
          <a:xfrm>
            <a:off x="4561974" y="1996260"/>
            <a:ext cx="3068052" cy="3068052"/>
          </a:xfrm>
          <a:custGeom>
            <a:avLst/>
            <a:gdLst>
              <a:gd name="connsiteX0" fmla="*/ 1534026 w 3068052"/>
              <a:gd name="connsiteY0" fmla="*/ 0 h 3068052"/>
              <a:gd name="connsiteX1" fmla="*/ 3068052 w 3068052"/>
              <a:gd name="connsiteY1" fmla="*/ 1534026 h 3068052"/>
              <a:gd name="connsiteX2" fmla="*/ 1534026 w 3068052"/>
              <a:gd name="connsiteY2" fmla="*/ 3068052 h 3068052"/>
              <a:gd name="connsiteX3" fmla="*/ 0 w 3068052"/>
              <a:gd name="connsiteY3" fmla="*/ 1534026 h 3068052"/>
              <a:gd name="connsiteX4" fmla="*/ 1534026 w 3068052"/>
              <a:gd name="connsiteY4" fmla="*/ 0 h 3068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8052" h="3068052">
                <a:moveTo>
                  <a:pt x="1534026" y="0"/>
                </a:moveTo>
                <a:cubicBezTo>
                  <a:pt x="2381245" y="0"/>
                  <a:pt x="3068052" y="686807"/>
                  <a:pt x="3068052" y="1534026"/>
                </a:cubicBezTo>
                <a:cubicBezTo>
                  <a:pt x="3068052" y="2381245"/>
                  <a:pt x="2381245" y="3068052"/>
                  <a:pt x="1534026" y="3068052"/>
                </a:cubicBezTo>
                <a:cubicBezTo>
                  <a:pt x="686807" y="3068052"/>
                  <a:pt x="0" y="2381245"/>
                  <a:pt x="0" y="1534026"/>
                </a:cubicBezTo>
                <a:cubicBezTo>
                  <a:pt x="0" y="686807"/>
                  <a:pt x="686807" y="0"/>
                  <a:pt x="1534026" y="0"/>
                </a:cubicBezTo>
                <a:close/>
              </a:path>
            </a:pathLst>
          </a:custGeom>
          <a:noFill/>
          <a:ln w="152400">
            <a:solidFill>
              <a:schemeClr val="bg2">
                <a:lumMod val="90000"/>
              </a:schemeClr>
            </a:solidFill>
          </a:ln>
          <a:effectLst>
            <a:innerShdw blurRad="6350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
        <p:nvSpPr>
          <p:cNvPr id="53" name="弧形 52"/>
          <p:cNvSpPr/>
          <p:nvPr userDrawn="1"/>
        </p:nvSpPr>
        <p:spPr>
          <a:xfrm>
            <a:off x="4219074" y="1653360"/>
            <a:ext cx="3753853" cy="3753853"/>
          </a:xfrm>
          <a:prstGeom prst="arc">
            <a:avLst>
              <a:gd name="adj1" fmla="val 16200000"/>
              <a:gd name="adj2" fmla="val 19455614"/>
            </a:avLst>
          </a:prstGeom>
          <a:ln w="50800" cap="rnd">
            <a:gradFill flip="none" rotWithShape="1">
              <a:gsLst>
                <a:gs pos="0">
                  <a:schemeClr val="tx2">
                    <a:lumMod val="20000"/>
                    <a:lumOff val="80000"/>
                    <a:alpha val="0"/>
                  </a:schemeClr>
                </a:gs>
                <a:gs pos="100000">
                  <a:schemeClr val="tx2">
                    <a:lumMod val="20000"/>
                    <a:lumOff val="80000"/>
                  </a:schemeClr>
                </a:gs>
              </a:gsLst>
              <a:lin ang="0" scaled="1"/>
              <a:tileRect/>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弧形 54"/>
          <p:cNvSpPr/>
          <p:nvPr userDrawn="1"/>
        </p:nvSpPr>
        <p:spPr>
          <a:xfrm>
            <a:off x="3799973" y="1234259"/>
            <a:ext cx="4592054" cy="4592054"/>
          </a:xfrm>
          <a:prstGeom prst="arc">
            <a:avLst>
              <a:gd name="adj1" fmla="val 21326323"/>
              <a:gd name="adj2" fmla="val 4417834"/>
            </a:avLst>
          </a:prstGeom>
          <a:ln w="50800" cap="rnd">
            <a:gradFill>
              <a:gsLst>
                <a:gs pos="0">
                  <a:schemeClr val="tx2">
                    <a:lumMod val="20000"/>
                    <a:lumOff val="80000"/>
                    <a:alpha val="0"/>
                  </a:schemeClr>
                </a:gs>
                <a:gs pos="100000">
                  <a:schemeClr val="tx2">
                    <a:lumMod val="20000"/>
                    <a:lumOff val="80000"/>
                  </a:schemeClr>
                </a:gs>
              </a:gsLst>
              <a:lin ang="5400000" scaled="1"/>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弧形 58"/>
          <p:cNvSpPr/>
          <p:nvPr userDrawn="1"/>
        </p:nvSpPr>
        <p:spPr>
          <a:xfrm>
            <a:off x="4390524" y="1824810"/>
            <a:ext cx="3410952" cy="3410952"/>
          </a:xfrm>
          <a:prstGeom prst="arc">
            <a:avLst>
              <a:gd name="adj1" fmla="val 20453589"/>
              <a:gd name="adj2" fmla="val 1326856"/>
            </a:avLst>
          </a:prstGeom>
          <a:ln w="50800" cap="rnd">
            <a:gradFill flip="none" rotWithShape="1">
              <a:gsLst>
                <a:gs pos="0">
                  <a:schemeClr val="tx2">
                    <a:lumMod val="20000"/>
                    <a:lumOff val="80000"/>
                    <a:alpha val="0"/>
                  </a:schemeClr>
                </a:gs>
                <a:gs pos="100000">
                  <a:schemeClr val="tx2">
                    <a:lumMod val="20000"/>
                    <a:lumOff val="80000"/>
                  </a:schemeClr>
                </a:gs>
              </a:gsLst>
              <a:lin ang="5400000" scaled="1"/>
              <a:tileRect/>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弧形 102"/>
          <p:cNvSpPr/>
          <p:nvPr userDrawn="1"/>
        </p:nvSpPr>
        <p:spPr>
          <a:xfrm>
            <a:off x="4304799" y="1739085"/>
            <a:ext cx="3582403" cy="3582403"/>
          </a:xfrm>
          <a:prstGeom prst="arc">
            <a:avLst>
              <a:gd name="adj1" fmla="val 2732978"/>
              <a:gd name="adj2" fmla="val 12989223"/>
            </a:avLst>
          </a:prstGeom>
          <a:ln w="50800" cap="rnd">
            <a:gradFill flip="none" rotWithShape="1">
              <a:gsLst>
                <a:gs pos="0">
                  <a:schemeClr val="accent1">
                    <a:alpha val="0"/>
                  </a:schemeClr>
                </a:gs>
                <a:gs pos="100000">
                  <a:schemeClr val="accent1"/>
                </a:gs>
              </a:gsLst>
              <a:lin ang="13500000" scaled="1"/>
              <a:tileRect/>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 name="弧形 103"/>
          <p:cNvSpPr/>
          <p:nvPr userDrawn="1"/>
        </p:nvSpPr>
        <p:spPr>
          <a:xfrm>
            <a:off x="4095750" y="1530036"/>
            <a:ext cx="4000500" cy="4000500"/>
          </a:xfrm>
          <a:prstGeom prst="arc">
            <a:avLst>
              <a:gd name="adj1" fmla="val 7042663"/>
              <a:gd name="adj2" fmla="val 10787442"/>
            </a:avLst>
          </a:prstGeom>
          <a:ln w="50800" cap="rnd">
            <a:gradFill flip="none" rotWithShape="1">
              <a:gsLst>
                <a:gs pos="0">
                  <a:schemeClr val="tx2">
                    <a:lumMod val="20000"/>
                    <a:lumOff val="80000"/>
                    <a:alpha val="0"/>
                  </a:schemeClr>
                </a:gs>
                <a:gs pos="100000">
                  <a:schemeClr val="tx2">
                    <a:lumMod val="20000"/>
                    <a:lumOff val="80000"/>
                  </a:schemeClr>
                </a:gs>
              </a:gsLst>
              <a:lin ang="16200000" scaled="1"/>
              <a:tileRect/>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任意多边形: 形状 104"/>
          <p:cNvSpPr>
            <a:spLocks noChangeAspect="1"/>
          </p:cNvSpPr>
          <p:nvPr userDrawn="1"/>
        </p:nvSpPr>
        <p:spPr>
          <a:xfrm>
            <a:off x="9885895" y="316951"/>
            <a:ext cx="1633005" cy="359261"/>
          </a:xfrm>
          <a:custGeom>
            <a:avLst/>
            <a:gdLst>
              <a:gd name="connsiteX0" fmla="*/ 650145 w 2176764"/>
              <a:gd name="connsiteY0" fmla="*/ 380886 h 478888"/>
              <a:gd name="connsiteX1" fmla="*/ 635410 w 2176764"/>
              <a:gd name="connsiteY1" fmla="*/ 420881 h 478888"/>
              <a:gd name="connsiteX2" fmla="*/ 666118 w 2176764"/>
              <a:gd name="connsiteY2" fmla="*/ 420881 h 478888"/>
              <a:gd name="connsiteX3" fmla="*/ 651631 w 2176764"/>
              <a:gd name="connsiteY3" fmla="*/ 380886 h 478888"/>
              <a:gd name="connsiteX4" fmla="*/ 2041766 w 2176764"/>
              <a:gd name="connsiteY4" fmla="*/ 380143 h 478888"/>
              <a:gd name="connsiteX5" fmla="*/ 2041766 w 2176764"/>
              <a:gd name="connsiteY5" fmla="*/ 412585 h 478888"/>
              <a:gd name="connsiteX6" fmla="*/ 2051425 w 2176764"/>
              <a:gd name="connsiteY6" fmla="*/ 412585 h 478888"/>
              <a:gd name="connsiteX7" fmla="*/ 2061640 w 2176764"/>
              <a:gd name="connsiteY7" fmla="*/ 412028 h 478888"/>
              <a:gd name="connsiteX8" fmla="*/ 2068636 w 2176764"/>
              <a:gd name="connsiteY8" fmla="*/ 409737 h 478888"/>
              <a:gd name="connsiteX9" fmla="*/ 2072661 w 2176764"/>
              <a:gd name="connsiteY9" fmla="*/ 404660 h 478888"/>
              <a:gd name="connsiteX10" fmla="*/ 2073961 w 2176764"/>
              <a:gd name="connsiteY10" fmla="*/ 395869 h 478888"/>
              <a:gd name="connsiteX11" fmla="*/ 2072661 w 2176764"/>
              <a:gd name="connsiteY11" fmla="*/ 387944 h 478888"/>
              <a:gd name="connsiteX12" fmla="*/ 2068636 w 2176764"/>
              <a:gd name="connsiteY12" fmla="*/ 383115 h 478888"/>
              <a:gd name="connsiteX13" fmla="*/ 2061640 w 2176764"/>
              <a:gd name="connsiteY13" fmla="*/ 380762 h 478888"/>
              <a:gd name="connsiteX14" fmla="*/ 2051425 w 2176764"/>
              <a:gd name="connsiteY14" fmla="*/ 380143 h 478888"/>
              <a:gd name="connsiteX15" fmla="*/ 1270241 w 2176764"/>
              <a:gd name="connsiteY15" fmla="*/ 380143 h 478888"/>
              <a:gd name="connsiteX16" fmla="*/ 1270241 w 2176764"/>
              <a:gd name="connsiteY16" fmla="*/ 412585 h 478888"/>
              <a:gd name="connsiteX17" fmla="*/ 1279900 w 2176764"/>
              <a:gd name="connsiteY17" fmla="*/ 412585 h 478888"/>
              <a:gd name="connsiteX18" fmla="*/ 1290115 w 2176764"/>
              <a:gd name="connsiteY18" fmla="*/ 412028 h 478888"/>
              <a:gd name="connsiteX19" fmla="*/ 1297111 w 2176764"/>
              <a:gd name="connsiteY19" fmla="*/ 409737 h 478888"/>
              <a:gd name="connsiteX20" fmla="*/ 1301136 w 2176764"/>
              <a:gd name="connsiteY20" fmla="*/ 404660 h 478888"/>
              <a:gd name="connsiteX21" fmla="*/ 1302436 w 2176764"/>
              <a:gd name="connsiteY21" fmla="*/ 395869 h 478888"/>
              <a:gd name="connsiteX22" fmla="*/ 1301136 w 2176764"/>
              <a:gd name="connsiteY22" fmla="*/ 387944 h 478888"/>
              <a:gd name="connsiteX23" fmla="*/ 1297111 w 2176764"/>
              <a:gd name="connsiteY23" fmla="*/ 383115 h 478888"/>
              <a:gd name="connsiteX24" fmla="*/ 1290115 w 2176764"/>
              <a:gd name="connsiteY24" fmla="*/ 380762 h 478888"/>
              <a:gd name="connsiteX25" fmla="*/ 1279900 w 2176764"/>
              <a:gd name="connsiteY25" fmla="*/ 380143 h 478888"/>
              <a:gd name="connsiteX26" fmla="*/ 822566 w 2176764"/>
              <a:gd name="connsiteY26" fmla="*/ 380143 h 478888"/>
              <a:gd name="connsiteX27" fmla="*/ 822566 w 2176764"/>
              <a:gd name="connsiteY27" fmla="*/ 446637 h 478888"/>
              <a:gd name="connsiteX28" fmla="*/ 835939 w 2176764"/>
              <a:gd name="connsiteY28" fmla="*/ 446637 h 478888"/>
              <a:gd name="connsiteX29" fmla="*/ 848198 w 2176764"/>
              <a:gd name="connsiteY29" fmla="*/ 445089 h 478888"/>
              <a:gd name="connsiteX30" fmla="*/ 857795 w 2176764"/>
              <a:gd name="connsiteY30" fmla="*/ 439765 h 478888"/>
              <a:gd name="connsiteX31" fmla="*/ 863986 w 2176764"/>
              <a:gd name="connsiteY31" fmla="*/ 429549 h 478888"/>
              <a:gd name="connsiteX32" fmla="*/ 866153 w 2176764"/>
              <a:gd name="connsiteY32" fmla="*/ 413452 h 478888"/>
              <a:gd name="connsiteX33" fmla="*/ 863862 w 2176764"/>
              <a:gd name="connsiteY33" fmla="*/ 396673 h 478888"/>
              <a:gd name="connsiteX34" fmla="*/ 857547 w 2176764"/>
              <a:gd name="connsiteY34" fmla="*/ 386520 h 478888"/>
              <a:gd name="connsiteX35" fmla="*/ 848012 w 2176764"/>
              <a:gd name="connsiteY35" fmla="*/ 381505 h 478888"/>
              <a:gd name="connsiteX36" fmla="*/ 835939 w 2176764"/>
              <a:gd name="connsiteY36" fmla="*/ 380143 h 478888"/>
              <a:gd name="connsiteX37" fmla="*/ 727316 w 2176764"/>
              <a:gd name="connsiteY37" fmla="*/ 380143 h 478888"/>
              <a:gd name="connsiteX38" fmla="*/ 727316 w 2176764"/>
              <a:gd name="connsiteY38" fmla="*/ 446637 h 478888"/>
              <a:gd name="connsiteX39" fmla="*/ 740690 w 2176764"/>
              <a:gd name="connsiteY39" fmla="*/ 446637 h 478888"/>
              <a:gd name="connsiteX40" fmla="*/ 752948 w 2176764"/>
              <a:gd name="connsiteY40" fmla="*/ 445089 h 478888"/>
              <a:gd name="connsiteX41" fmla="*/ 762545 w 2176764"/>
              <a:gd name="connsiteY41" fmla="*/ 439765 h 478888"/>
              <a:gd name="connsiteX42" fmla="*/ 768736 w 2176764"/>
              <a:gd name="connsiteY42" fmla="*/ 429549 h 478888"/>
              <a:gd name="connsiteX43" fmla="*/ 770903 w 2176764"/>
              <a:gd name="connsiteY43" fmla="*/ 413452 h 478888"/>
              <a:gd name="connsiteX44" fmla="*/ 768612 w 2176764"/>
              <a:gd name="connsiteY44" fmla="*/ 396673 h 478888"/>
              <a:gd name="connsiteX45" fmla="*/ 762297 w 2176764"/>
              <a:gd name="connsiteY45" fmla="*/ 386520 h 478888"/>
              <a:gd name="connsiteX46" fmla="*/ 752762 w 2176764"/>
              <a:gd name="connsiteY46" fmla="*/ 381505 h 478888"/>
              <a:gd name="connsiteX47" fmla="*/ 740690 w 2176764"/>
              <a:gd name="connsiteY47" fmla="*/ 380143 h 478888"/>
              <a:gd name="connsiteX48" fmla="*/ 1722269 w 2176764"/>
              <a:gd name="connsiteY48" fmla="*/ 378657 h 478888"/>
              <a:gd name="connsiteX49" fmla="*/ 1709515 w 2176764"/>
              <a:gd name="connsiteY49" fmla="*/ 380762 h 478888"/>
              <a:gd name="connsiteX50" fmla="*/ 1701776 w 2176764"/>
              <a:gd name="connsiteY50" fmla="*/ 387139 h 478888"/>
              <a:gd name="connsiteX51" fmla="*/ 1697938 w 2176764"/>
              <a:gd name="connsiteY51" fmla="*/ 397974 h 478888"/>
              <a:gd name="connsiteX52" fmla="*/ 1696885 w 2176764"/>
              <a:gd name="connsiteY52" fmla="*/ 413452 h 478888"/>
              <a:gd name="connsiteX53" fmla="*/ 1697938 w 2176764"/>
              <a:gd name="connsiteY53" fmla="*/ 429178 h 478888"/>
              <a:gd name="connsiteX54" fmla="*/ 1701776 w 2176764"/>
              <a:gd name="connsiteY54" fmla="*/ 439950 h 478888"/>
              <a:gd name="connsiteX55" fmla="*/ 1709515 w 2176764"/>
              <a:gd name="connsiteY55" fmla="*/ 446142 h 478888"/>
              <a:gd name="connsiteX56" fmla="*/ 1722269 w 2176764"/>
              <a:gd name="connsiteY56" fmla="*/ 448123 h 478888"/>
              <a:gd name="connsiteX57" fmla="*/ 1735147 w 2176764"/>
              <a:gd name="connsiteY57" fmla="*/ 446142 h 478888"/>
              <a:gd name="connsiteX58" fmla="*/ 1742886 w 2176764"/>
              <a:gd name="connsiteY58" fmla="*/ 439950 h 478888"/>
              <a:gd name="connsiteX59" fmla="*/ 1746725 w 2176764"/>
              <a:gd name="connsiteY59" fmla="*/ 429178 h 478888"/>
              <a:gd name="connsiteX60" fmla="*/ 1747777 w 2176764"/>
              <a:gd name="connsiteY60" fmla="*/ 413452 h 478888"/>
              <a:gd name="connsiteX61" fmla="*/ 1746725 w 2176764"/>
              <a:gd name="connsiteY61" fmla="*/ 397974 h 478888"/>
              <a:gd name="connsiteX62" fmla="*/ 1742886 w 2176764"/>
              <a:gd name="connsiteY62" fmla="*/ 387139 h 478888"/>
              <a:gd name="connsiteX63" fmla="*/ 1735147 w 2176764"/>
              <a:gd name="connsiteY63" fmla="*/ 380762 h 478888"/>
              <a:gd name="connsiteX64" fmla="*/ 1722269 w 2176764"/>
              <a:gd name="connsiteY64" fmla="*/ 378657 h 478888"/>
              <a:gd name="connsiteX65" fmla="*/ 1522244 w 2176764"/>
              <a:gd name="connsiteY65" fmla="*/ 378657 h 478888"/>
              <a:gd name="connsiteX66" fmla="*/ 1509490 w 2176764"/>
              <a:gd name="connsiteY66" fmla="*/ 380762 h 478888"/>
              <a:gd name="connsiteX67" fmla="*/ 1501751 w 2176764"/>
              <a:gd name="connsiteY67" fmla="*/ 387139 h 478888"/>
              <a:gd name="connsiteX68" fmla="*/ 1497913 w 2176764"/>
              <a:gd name="connsiteY68" fmla="*/ 397974 h 478888"/>
              <a:gd name="connsiteX69" fmla="*/ 1496860 w 2176764"/>
              <a:gd name="connsiteY69" fmla="*/ 413452 h 478888"/>
              <a:gd name="connsiteX70" fmla="*/ 1497913 w 2176764"/>
              <a:gd name="connsiteY70" fmla="*/ 429178 h 478888"/>
              <a:gd name="connsiteX71" fmla="*/ 1501751 w 2176764"/>
              <a:gd name="connsiteY71" fmla="*/ 439950 h 478888"/>
              <a:gd name="connsiteX72" fmla="*/ 1509490 w 2176764"/>
              <a:gd name="connsiteY72" fmla="*/ 446142 h 478888"/>
              <a:gd name="connsiteX73" fmla="*/ 1522244 w 2176764"/>
              <a:gd name="connsiteY73" fmla="*/ 448123 h 478888"/>
              <a:gd name="connsiteX74" fmla="*/ 1535122 w 2176764"/>
              <a:gd name="connsiteY74" fmla="*/ 446142 h 478888"/>
              <a:gd name="connsiteX75" fmla="*/ 1542861 w 2176764"/>
              <a:gd name="connsiteY75" fmla="*/ 439950 h 478888"/>
              <a:gd name="connsiteX76" fmla="*/ 1546700 w 2176764"/>
              <a:gd name="connsiteY76" fmla="*/ 429178 h 478888"/>
              <a:gd name="connsiteX77" fmla="*/ 1547752 w 2176764"/>
              <a:gd name="connsiteY77" fmla="*/ 413452 h 478888"/>
              <a:gd name="connsiteX78" fmla="*/ 1546700 w 2176764"/>
              <a:gd name="connsiteY78" fmla="*/ 397974 h 478888"/>
              <a:gd name="connsiteX79" fmla="*/ 1542861 w 2176764"/>
              <a:gd name="connsiteY79" fmla="*/ 387139 h 478888"/>
              <a:gd name="connsiteX80" fmla="*/ 1535122 w 2176764"/>
              <a:gd name="connsiteY80" fmla="*/ 380762 h 478888"/>
              <a:gd name="connsiteX81" fmla="*/ 1522244 w 2176764"/>
              <a:gd name="connsiteY81" fmla="*/ 378657 h 478888"/>
              <a:gd name="connsiteX82" fmla="*/ 1093619 w 2176764"/>
              <a:gd name="connsiteY82" fmla="*/ 378657 h 478888"/>
              <a:gd name="connsiteX83" fmla="*/ 1080865 w 2176764"/>
              <a:gd name="connsiteY83" fmla="*/ 380762 h 478888"/>
              <a:gd name="connsiteX84" fmla="*/ 1073126 w 2176764"/>
              <a:gd name="connsiteY84" fmla="*/ 387139 h 478888"/>
              <a:gd name="connsiteX85" fmla="*/ 1069288 w 2176764"/>
              <a:gd name="connsiteY85" fmla="*/ 397974 h 478888"/>
              <a:gd name="connsiteX86" fmla="*/ 1068235 w 2176764"/>
              <a:gd name="connsiteY86" fmla="*/ 413452 h 478888"/>
              <a:gd name="connsiteX87" fmla="*/ 1069288 w 2176764"/>
              <a:gd name="connsiteY87" fmla="*/ 429178 h 478888"/>
              <a:gd name="connsiteX88" fmla="*/ 1073126 w 2176764"/>
              <a:gd name="connsiteY88" fmla="*/ 439950 h 478888"/>
              <a:gd name="connsiteX89" fmla="*/ 1080865 w 2176764"/>
              <a:gd name="connsiteY89" fmla="*/ 446142 h 478888"/>
              <a:gd name="connsiteX90" fmla="*/ 1093619 w 2176764"/>
              <a:gd name="connsiteY90" fmla="*/ 448123 h 478888"/>
              <a:gd name="connsiteX91" fmla="*/ 1106497 w 2176764"/>
              <a:gd name="connsiteY91" fmla="*/ 446142 h 478888"/>
              <a:gd name="connsiteX92" fmla="*/ 1114236 w 2176764"/>
              <a:gd name="connsiteY92" fmla="*/ 439950 h 478888"/>
              <a:gd name="connsiteX93" fmla="*/ 1118075 w 2176764"/>
              <a:gd name="connsiteY93" fmla="*/ 429178 h 478888"/>
              <a:gd name="connsiteX94" fmla="*/ 1119127 w 2176764"/>
              <a:gd name="connsiteY94" fmla="*/ 413452 h 478888"/>
              <a:gd name="connsiteX95" fmla="*/ 1118075 w 2176764"/>
              <a:gd name="connsiteY95" fmla="*/ 397974 h 478888"/>
              <a:gd name="connsiteX96" fmla="*/ 1114236 w 2176764"/>
              <a:gd name="connsiteY96" fmla="*/ 387139 h 478888"/>
              <a:gd name="connsiteX97" fmla="*/ 1106497 w 2176764"/>
              <a:gd name="connsiteY97" fmla="*/ 380762 h 478888"/>
              <a:gd name="connsiteX98" fmla="*/ 1093619 w 2176764"/>
              <a:gd name="connsiteY98" fmla="*/ 378657 h 478888"/>
              <a:gd name="connsiteX99" fmla="*/ 2125872 w 2176764"/>
              <a:gd name="connsiteY99" fmla="*/ 370484 h 478888"/>
              <a:gd name="connsiteX100" fmla="*/ 2173668 w 2176764"/>
              <a:gd name="connsiteY100" fmla="*/ 370484 h 478888"/>
              <a:gd name="connsiteX101" fmla="*/ 2173668 w 2176764"/>
              <a:gd name="connsiteY101" fmla="*/ 380390 h 478888"/>
              <a:gd name="connsiteX102" fmla="*/ 2137016 w 2176764"/>
              <a:gd name="connsiteY102" fmla="*/ 380390 h 478888"/>
              <a:gd name="connsiteX103" fmla="*/ 2137016 w 2176764"/>
              <a:gd name="connsiteY103" fmla="*/ 407013 h 478888"/>
              <a:gd name="connsiteX104" fmla="*/ 2171192 w 2176764"/>
              <a:gd name="connsiteY104" fmla="*/ 407013 h 478888"/>
              <a:gd name="connsiteX105" fmla="*/ 2171192 w 2176764"/>
              <a:gd name="connsiteY105" fmla="*/ 416424 h 478888"/>
              <a:gd name="connsiteX106" fmla="*/ 2137016 w 2176764"/>
              <a:gd name="connsiteY106" fmla="*/ 416424 h 478888"/>
              <a:gd name="connsiteX107" fmla="*/ 2137016 w 2176764"/>
              <a:gd name="connsiteY107" fmla="*/ 446389 h 478888"/>
              <a:gd name="connsiteX108" fmla="*/ 2176764 w 2176764"/>
              <a:gd name="connsiteY108" fmla="*/ 446389 h 478888"/>
              <a:gd name="connsiteX109" fmla="*/ 2176764 w 2176764"/>
              <a:gd name="connsiteY109" fmla="*/ 456419 h 478888"/>
              <a:gd name="connsiteX110" fmla="*/ 2125872 w 2176764"/>
              <a:gd name="connsiteY110" fmla="*/ 456419 h 478888"/>
              <a:gd name="connsiteX111" fmla="*/ 2030622 w 2176764"/>
              <a:gd name="connsiteY111" fmla="*/ 370484 h 478888"/>
              <a:gd name="connsiteX112" fmla="*/ 2052415 w 2176764"/>
              <a:gd name="connsiteY112" fmla="*/ 370484 h 478888"/>
              <a:gd name="connsiteX113" fmla="*/ 2067708 w 2176764"/>
              <a:gd name="connsiteY113" fmla="*/ 371785 h 478888"/>
              <a:gd name="connsiteX114" fmla="*/ 2077861 w 2176764"/>
              <a:gd name="connsiteY114" fmla="*/ 376057 h 478888"/>
              <a:gd name="connsiteX115" fmla="*/ 2083495 w 2176764"/>
              <a:gd name="connsiteY115" fmla="*/ 383920 h 478888"/>
              <a:gd name="connsiteX116" fmla="*/ 2085229 w 2176764"/>
              <a:gd name="connsiteY116" fmla="*/ 395869 h 478888"/>
              <a:gd name="connsiteX117" fmla="*/ 2080895 w 2176764"/>
              <a:gd name="connsiteY117" fmla="*/ 412771 h 478888"/>
              <a:gd name="connsiteX118" fmla="*/ 2067646 w 2176764"/>
              <a:gd name="connsiteY118" fmla="*/ 420510 h 478888"/>
              <a:gd name="connsiteX119" fmla="*/ 2093401 w 2176764"/>
              <a:gd name="connsiteY119" fmla="*/ 456419 h 478888"/>
              <a:gd name="connsiteX120" fmla="*/ 2080276 w 2176764"/>
              <a:gd name="connsiteY120" fmla="*/ 456419 h 478888"/>
              <a:gd name="connsiteX121" fmla="*/ 2056625 w 2176764"/>
              <a:gd name="connsiteY121" fmla="*/ 421748 h 478888"/>
              <a:gd name="connsiteX122" fmla="*/ 2054582 w 2176764"/>
              <a:gd name="connsiteY122" fmla="*/ 421872 h 478888"/>
              <a:gd name="connsiteX123" fmla="*/ 2052415 w 2176764"/>
              <a:gd name="connsiteY123" fmla="*/ 421872 h 478888"/>
              <a:gd name="connsiteX124" fmla="*/ 2041766 w 2176764"/>
              <a:gd name="connsiteY124" fmla="*/ 421872 h 478888"/>
              <a:gd name="connsiteX125" fmla="*/ 2041766 w 2176764"/>
              <a:gd name="connsiteY125" fmla="*/ 456419 h 478888"/>
              <a:gd name="connsiteX126" fmla="*/ 2030622 w 2176764"/>
              <a:gd name="connsiteY126" fmla="*/ 456419 h 478888"/>
              <a:gd name="connsiteX127" fmla="*/ 1954422 w 2176764"/>
              <a:gd name="connsiteY127" fmla="*/ 370484 h 478888"/>
              <a:gd name="connsiteX128" fmla="*/ 2002218 w 2176764"/>
              <a:gd name="connsiteY128" fmla="*/ 370484 h 478888"/>
              <a:gd name="connsiteX129" fmla="*/ 2002218 w 2176764"/>
              <a:gd name="connsiteY129" fmla="*/ 380390 h 478888"/>
              <a:gd name="connsiteX130" fmla="*/ 1965566 w 2176764"/>
              <a:gd name="connsiteY130" fmla="*/ 380390 h 478888"/>
              <a:gd name="connsiteX131" fmla="*/ 1965566 w 2176764"/>
              <a:gd name="connsiteY131" fmla="*/ 407013 h 478888"/>
              <a:gd name="connsiteX132" fmla="*/ 1999742 w 2176764"/>
              <a:gd name="connsiteY132" fmla="*/ 407013 h 478888"/>
              <a:gd name="connsiteX133" fmla="*/ 1999742 w 2176764"/>
              <a:gd name="connsiteY133" fmla="*/ 416424 h 478888"/>
              <a:gd name="connsiteX134" fmla="*/ 1965566 w 2176764"/>
              <a:gd name="connsiteY134" fmla="*/ 416424 h 478888"/>
              <a:gd name="connsiteX135" fmla="*/ 1965566 w 2176764"/>
              <a:gd name="connsiteY135" fmla="*/ 446389 h 478888"/>
              <a:gd name="connsiteX136" fmla="*/ 2005314 w 2176764"/>
              <a:gd name="connsiteY136" fmla="*/ 446389 h 478888"/>
              <a:gd name="connsiteX137" fmla="*/ 2005314 w 2176764"/>
              <a:gd name="connsiteY137" fmla="*/ 456419 h 478888"/>
              <a:gd name="connsiteX138" fmla="*/ 1954422 w 2176764"/>
              <a:gd name="connsiteY138" fmla="*/ 456419 h 478888"/>
              <a:gd name="connsiteX139" fmla="*/ 1859172 w 2176764"/>
              <a:gd name="connsiteY139" fmla="*/ 370484 h 478888"/>
              <a:gd name="connsiteX140" fmla="*/ 1870316 w 2176764"/>
              <a:gd name="connsiteY140" fmla="*/ 370484 h 478888"/>
              <a:gd name="connsiteX141" fmla="*/ 1870316 w 2176764"/>
              <a:gd name="connsiteY141" fmla="*/ 405527 h 478888"/>
              <a:gd name="connsiteX142" fmla="*/ 1912788 w 2176764"/>
              <a:gd name="connsiteY142" fmla="*/ 405527 h 478888"/>
              <a:gd name="connsiteX143" fmla="*/ 1912788 w 2176764"/>
              <a:gd name="connsiteY143" fmla="*/ 370484 h 478888"/>
              <a:gd name="connsiteX144" fmla="*/ 1924056 w 2176764"/>
              <a:gd name="connsiteY144" fmla="*/ 370484 h 478888"/>
              <a:gd name="connsiteX145" fmla="*/ 1924056 w 2176764"/>
              <a:gd name="connsiteY145" fmla="*/ 456419 h 478888"/>
              <a:gd name="connsiteX146" fmla="*/ 1912788 w 2176764"/>
              <a:gd name="connsiteY146" fmla="*/ 456419 h 478888"/>
              <a:gd name="connsiteX147" fmla="*/ 1912788 w 2176764"/>
              <a:gd name="connsiteY147" fmla="*/ 414814 h 478888"/>
              <a:gd name="connsiteX148" fmla="*/ 1870316 w 2176764"/>
              <a:gd name="connsiteY148" fmla="*/ 414814 h 478888"/>
              <a:gd name="connsiteX149" fmla="*/ 1870316 w 2176764"/>
              <a:gd name="connsiteY149" fmla="*/ 456419 h 478888"/>
              <a:gd name="connsiteX150" fmla="*/ 1859172 w 2176764"/>
              <a:gd name="connsiteY150" fmla="*/ 456419 h 478888"/>
              <a:gd name="connsiteX151" fmla="*/ 1411497 w 2176764"/>
              <a:gd name="connsiteY151" fmla="*/ 370484 h 478888"/>
              <a:gd name="connsiteX152" fmla="*/ 1422641 w 2176764"/>
              <a:gd name="connsiteY152" fmla="*/ 370484 h 478888"/>
              <a:gd name="connsiteX153" fmla="*/ 1422641 w 2176764"/>
              <a:gd name="connsiteY153" fmla="*/ 446389 h 478888"/>
              <a:gd name="connsiteX154" fmla="*/ 1459913 w 2176764"/>
              <a:gd name="connsiteY154" fmla="*/ 446389 h 478888"/>
              <a:gd name="connsiteX155" fmla="*/ 1459913 w 2176764"/>
              <a:gd name="connsiteY155" fmla="*/ 456419 h 478888"/>
              <a:gd name="connsiteX156" fmla="*/ 1411497 w 2176764"/>
              <a:gd name="connsiteY156" fmla="*/ 456419 h 478888"/>
              <a:gd name="connsiteX157" fmla="*/ 1259097 w 2176764"/>
              <a:gd name="connsiteY157" fmla="*/ 370484 h 478888"/>
              <a:gd name="connsiteX158" fmla="*/ 1280890 w 2176764"/>
              <a:gd name="connsiteY158" fmla="*/ 370484 h 478888"/>
              <a:gd name="connsiteX159" fmla="*/ 1296183 w 2176764"/>
              <a:gd name="connsiteY159" fmla="*/ 371785 h 478888"/>
              <a:gd name="connsiteX160" fmla="*/ 1306336 w 2176764"/>
              <a:gd name="connsiteY160" fmla="*/ 376057 h 478888"/>
              <a:gd name="connsiteX161" fmla="*/ 1311970 w 2176764"/>
              <a:gd name="connsiteY161" fmla="*/ 383920 h 478888"/>
              <a:gd name="connsiteX162" fmla="*/ 1313704 w 2176764"/>
              <a:gd name="connsiteY162" fmla="*/ 395869 h 478888"/>
              <a:gd name="connsiteX163" fmla="*/ 1309370 w 2176764"/>
              <a:gd name="connsiteY163" fmla="*/ 412771 h 478888"/>
              <a:gd name="connsiteX164" fmla="*/ 1296121 w 2176764"/>
              <a:gd name="connsiteY164" fmla="*/ 420510 h 478888"/>
              <a:gd name="connsiteX165" fmla="*/ 1321876 w 2176764"/>
              <a:gd name="connsiteY165" fmla="*/ 456419 h 478888"/>
              <a:gd name="connsiteX166" fmla="*/ 1308751 w 2176764"/>
              <a:gd name="connsiteY166" fmla="*/ 456419 h 478888"/>
              <a:gd name="connsiteX167" fmla="*/ 1285100 w 2176764"/>
              <a:gd name="connsiteY167" fmla="*/ 421748 h 478888"/>
              <a:gd name="connsiteX168" fmla="*/ 1283057 w 2176764"/>
              <a:gd name="connsiteY168" fmla="*/ 421872 h 478888"/>
              <a:gd name="connsiteX169" fmla="*/ 1280890 w 2176764"/>
              <a:gd name="connsiteY169" fmla="*/ 421872 h 478888"/>
              <a:gd name="connsiteX170" fmla="*/ 1270241 w 2176764"/>
              <a:gd name="connsiteY170" fmla="*/ 421872 h 478888"/>
              <a:gd name="connsiteX171" fmla="*/ 1270241 w 2176764"/>
              <a:gd name="connsiteY171" fmla="*/ 456419 h 478888"/>
              <a:gd name="connsiteX172" fmla="*/ 1259097 w 2176764"/>
              <a:gd name="connsiteY172" fmla="*/ 456419 h 478888"/>
              <a:gd name="connsiteX173" fmla="*/ 1163476 w 2176764"/>
              <a:gd name="connsiteY173" fmla="*/ 370484 h 478888"/>
              <a:gd name="connsiteX174" fmla="*/ 1174496 w 2176764"/>
              <a:gd name="connsiteY174" fmla="*/ 370484 h 478888"/>
              <a:gd name="connsiteX175" fmla="*/ 1174496 w 2176764"/>
              <a:gd name="connsiteY175" fmla="*/ 426206 h 478888"/>
              <a:gd name="connsiteX176" fmla="*/ 1175610 w 2176764"/>
              <a:gd name="connsiteY176" fmla="*/ 436545 h 478888"/>
              <a:gd name="connsiteX177" fmla="*/ 1179263 w 2176764"/>
              <a:gd name="connsiteY177" fmla="*/ 443170 h 478888"/>
              <a:gd name="connsiteX178" fmla="*/ 1185888 w 2176764"/>
              <a:gd name="connsiteY178" fmla="*/ 446761 h 478888"/>
              <a:gd name="connsiteX179" fmla="*/ 1195918 w 2176764"/>
              <a:gd name="connsiteY179" fmla="*/ 447875 h 478888"/>
              <a:gd name="connsiteX180" fmla="*/ 1206257 w 2176764"/>
              <a:gd name="connsiteY180" fmla="*/ 446761 h 478888"/>
              <a:gd name="connsiteX181" fmla="*/ 1212882 w 2176764"/>
              <a:gd name="connsiteY181" fmla="*/ 443170 h 478888"/>
              <a:gd name="connsiteX182" fmla="*/ 1216349 w 2176764"/>
              <a:gd name="connsiteY182" fmla="*/ 436545 h 478888"/>
              <a:gd name="connsiteX183" fmla="*/ 1217339 w 2176764"/>
              <a:gd name="connsiteY183" fmla="*/ 426206 h 478888"/>
              <a:gd name="connsiteX184" fmla="*/ 1217339 w 2176764"/>
              <a:gd name="connsiteY184" fmla="*/ 370484 h 478888"/>
              <a:gd name="connsiteX185" fmla="*/ 1228360 w 2176764"/>
              <a:gd name="connsiteY185" fmla="*/ 370484 h 478888"/>
              <a:gd name="connsiteX186" fmla="*/ 1228360 w 2176764"/>
              <a:gd name="connsiteY186" fmla="*/ 428682 h 478888"/>
              <a:gd name="connsiteX187" fmla="*/ 1220187 w 2176764"/>
              <a:gd name="connsiteY187" fmla="*/ 450785 h 478888"/>
              <a:gd name="connsiteX188" fmla="*/ 1195794 w 2176764"/>
              <a:gd name="connsiteY188" fmla="*/ 457657 h 478888"/>
              <a:gd name="connsiteX189" fmla="*/ 1171524 w 2176764"/>
              <a:gd name="connsiteY189" fmla="*/ 451033 h 478888"/>
              <a:gd name="connsiteX190" fmla="*/ 1163476 w 2176764"/>
              <a:gd name="connsiteY190" fmla="*/ 428682 h 478888"/>
              <a:gd name="connsiteX191" fmla="*/ 962698 w 2176764"/>
              <a:gd name="connsiteY191" fmla="*/ 370484 h 478888"/>
              <a:gd name="connsiteX192" fmla="*/ 975576 w 2176764"/>
              <a:gd name="connsiteY192" fmla="*/ 370484 h 478888"/>
              <a:gd name="connsiteX193" fmla="*/ 998731 w 2176764"/>
              <a:gd name="connsiteY193" fmla="*/ 409366 h 478888"/>
              <a:gd name="connsiteX194" fmla="*/ 999474 w 2176764"/>
              <a:gd name="connsiteY194" fmla="*/ 409366 h 478888"/>
              <a:gd name="connsiteX195" fmla="*/ 1022506 w 2176764"/>
              <a:gd name="connsiteY195" fmla="*/ 370484 h 478888"/>
              <a:gd name="connsiteX196" fmla="*/ 1034764 w 2176764"/>
              <a:gd name="connsiteY196" fmla="*/ 370484 h 478888"/>
              <a:gd name="connsiteX197" fmla="*/ 1004180 w 2176764"/>
              <a:gd name="connsiteY197" fmla="*/ 419395 h 478888"/>
              <a:gd name="connsiteX198" fmla="*/ 1004180 w 2176764"/>
              <a:gd name="connsiteY198" fmla="*/ 456419 h 478888"/>
              <a:gd name="connsiteX199" fmla="*/ 993035 w 2176764"/>
              <a:gd name="connsiteY199" fmla="*/ 456419 h 478888"/>
              <a:gd name="connsiteX200" fmla="*/ 993035 w 2176764"/>
              <a:gd name="connsiteY200" fmla="*/ 419519 h 478888"/>
              <a:gd name="connsiteX201" fmla="*/ 811422 w 2176764"/>
              <a:gd name="connsiteY201" fmla="*/ 370484 h 478888"/>
              <a:gd name="connsiteX202" fmla="*/ 836187 w 2176764"/>
              <a:gd name="connsiteY202" fmla="*/ 370484 h 478888"/>
              <a:gd name="connsiteX203" fmla="*/ 853089 w 2176764"/>
              <a:gd name="connsiteY203" fmla="*/ 372156 h 478888"/>
              <a:gd name="connsiteX204" fmla="*/ 866153 w 2176764"/>
              <a:gd name="connsiteY204" fmla="*/ 378533 h 478888"/>
              <a:gd name="connsiteX205" fmla="*/ 874635 w 2176764"/>
              <a:gd name="connsiteY205" fmla="*/ 391659 h 478888"/>
              <a:gd name="connsiteX206" fmla="*/ 877669 w 2176764"/>
              <a:gd name="connsiteY206" fmla="*/ 413452 h 478888"/>
              <a:gd name="connsiteX207" fmla="*/ 874635 w 2176764"/>
              <a:gd name="connsiteY207" fmla="*/ 434192 h 478888"/>
              <a:gd name="connsiteX208" fmla="*/ 866153 w 2176764"/>
              <a:gd name="connsiteY208" fmla="*/ 447380 h 478888"/>
              <a:gd name="connsiteX209" fmla="*/ 853089 w 2176764"/>
              <a:gd name="connsiteY209" fmla="*/ 454376 h 478888"/>
              <a:gd name="connsiteX210" fmla="*/ 836187 w 2176764"/>
              <a:gd name="connsiteY210" fmla="*/ 456419 h 478888"/>
              <a:gd name="connsiteX211" fmla="*/ 811422 w 2176764"/>
              <a:gd name="connsiteY211" fmla="*/ 456419 h 478888"/>
              <a:gd name="connsiteX212" fmla="*/ 716172 w 2176764"/>
              <a:gd name="connsiteY212" fmla="*/ 370484 h 478888"/>
              <a:gd name="connsiteX213" fmla="*/ 740937 w 2176764"/>
              <a:gd name="connsiteY213" fmla="*/ 370484 h 478888"/>
              <a:gd name="connsiteX214" fmla="*/ 757839 w 2176764"/>
              <a:gd name="connsiteY214" fmla="*/ 372156 h 478888"/>
              <a:gd name="connsiteX215" fmla="*/ 770903 w 2176764"/>
              <a:gd name="connsiteY215" fmla="*/ 378533 h 478888"/>
              <a:gd name="connsiteX216" fmla="*/ 779385 w 2176764"/>
              <a:gd name="connsiteY216" fmla="*/ 391659 h 478888"/>
              <a:gd name="connsiteX217" fmla="*/ 782419 w 2176764"/>
              <a:gd name="connsiteY217" fmla="*/ 413452 h 478888"/>
              <a:gd name="connsiteX218" fmla="*/ 779385 w 2176764"/>
              <a:gd name="connsiteY218" fmla="*/ 434192 h 478888"/>
              <a:gd name="connsiteX219" fmla="*/ 770903 w 2176764"/>
              <a:gd name="connsiteY219" fmla="*/ 447380 h 478888"/>
              <a:gd name="connsiteX220" fmla="*/ 757839 w 2176764"/>
              <a:gd name="connsiteY220" fmla="*/ 454376 h 478888"/>
              <a:gd name="connsiteX221" fmla="*/ 740937 w 2176764"/>
              <a:gd name="connsiteY221" fmla="*/ 456419 h 478888"/>
              <a:gd name="connsiteX222" fmla="*/ 716172 w 2176764"/>
              <a:gd name="connsiteY222" fmla="*/ 456419 h 478888"/>
              <a:gd name="connsiteX223" fmla="*/ 643458 w 2176764"/>
              <a:gd name="connsiteY223" fmla="*/ 370484 h 478888"/>
              <a:gd name="connsiteX224" fmla="*/ 658317 w 2176764"/>
              <a:gd name="connsiteY224" fmla="*/ 370484 h 478888"/>
              <a:gd name="connsiteX225" fmla="*/ 690759 w 2176764"/>
              <a:gd name="connsiteY225" fmla="*/ 456419 h 478888"/>
              <a:gd name="connsiteX226" fmla="*/ 678996 w 2176764"/>
              <a:gd name="connsiteY226" fmla="*/ 456419 h 478888"/>
              <a:gd name="connsiteX227" fmla="*/ 669709 w 2176764"/>
              <a:gd name="connsiteY227" fmla="*/ 430787 h 478888"/>
              <a:gd name="connsiteX228" fmla="*/ 631695 w 2176764"/>
              <a:gd name="connsiteY228" fmla="*/ 430787 h 478888"/>
              <a:gd name="connsiteX229" fmla="*/ 622284 w 2176764"/>
              <a:gd name="connsiteY229" fmla="*/ 456419 h 478888"/>
              <a:gd name="connsiteX230" fmla="*/ 610892 w 2176764"/>
              <a:gd name="connsiteY230" fmla="*/ 456419 h 478888"/>
              <a:gd name="connsiteX231" fmla="*/ 1722269 w 2176764"/>
              <a:gd name="connsiteY231" fmla="*/ 369246 h 478888"/>
              <a:gd name="connsiteX232" fmla="*/ 1738367 w 2176764"/>
              <a:gd name="connsiteY232" fmla="*/ 371289 h 478888"/>
              <a:gd name="connsiteX233" fmla="*/ 1749944 w 2176764"/>
              <a:gd name="connsiteY233" fmla="*/ 378409 h 478888"/>
              <a:gd name="connsiteX234" fmla="*/ 1756940 w 2176764"/>
              <a:gd name="connsiteY234" fmla="*/ 391968 h 478888"/>
              <a:gd name="connsiteX235" fmla="*/ 1759293 w 2176764"/>
              <a:gd name="connsiteY235" fmla="*/ 413452 h 478888"/>
              <a:gd name="connsiteX236" fmla="*/ 1756940 w 2176764"/>
              <a:gd name="connsiteY236" fmla="*/ 434997 h 478888"/>
              <a:gd name="connsiteX237" fmla="*/ 1749944 w 2176764"/>
              <a:gd name="connsiteY237" fmla="*/ 448556 h 478888"/>
              <a:gd name="connsiteX238" fmla="*/ 1738367 w 2176764"/>
              <a:gd name="connsiteY238" fmla="*/ 455614 h 478888"/>
              <a:gd name="connsiteX239" fmla="*/ 1722269 w 2176764"/>
              <a:gd name="connsiteY239" fmla="*/ 457657 h 478888"/>
              <a:gd name="connsiteX240" fmla="*/ 1706234 w 2176764"/>
              <a:gd name="connsiteY240" fmla="*/ 455614 h 478888"/>
              <a:gd name="connsiteX241" fmla="*/ 1694656 w 2176764"/>
              <a:gd name="connsiteY241" fmla="*/ 448556 h 478888"/>
              <a:gd name="connsiteX242" fmla="*/ 1687598 w 2176764"/>
              <a:gd name="connsiteY242" fmla="*/ 434997 h 478888"/>
              <a:gd name="connsiteX243" fmla="*/ 1685246 w 2176764"/>
              <a:gd name="connsiteY243" fmla="*/ 413452 h 478888"/>
              <a:gd name="connsiteX244" fmla="*/ 1687598 w 2176764"/>
              <a:gd name="connsiteY244" fmla="*/ 391968 h 478888"/>
              <a:gd name="connsiteX245" fmla="*/ 1694656 w 2176764"/>
              <a:gd name="connsiteY245" fmla="*/ 378409 h 478888"/>
              <a:gd name="connsiteX246" fmla="*/ 1706234 w 2176764"/>
              <a:gd name="connsiteY246" fmla="*/ 371289 h 478888"/>
              <a:gd name="connsiteX247" fmla="*/ 1722269 w 2176764"/>
              <a:gd name="connsiteY247" fmla="*/ 369246 h 478888"/>
              <a:gd name="connsiteX248" fmla="*/ 1631477 w 2176764"/>
              <a:gd name="connsiteY248" fmla="*/ 369246 h 478888"/>
              <a:gd name="connsiteX249" fmla="*/ 1637606 w 2176764"/>
              <a:gd name="connsiteY249" fmla="*/ 369494 h 478888"/>
              <a:gd name="connsiteX250" fmla="*/ 1643736 w 2176764"/>
              <a:gd name="connsiteY250" fmla="*/ 370175 h 478888"/>
              <a:gd name="connsiteX251" fmla="*/ 1649370 w 2176764"/>
              <a:gd name="connsiteY251" fmla="*/ 371227 h 478888"/>
              <a:gd name="connsiteX252" fmla="*/ 1653889 w 2176764"/>
              <a:gd name="connsiteY252" fmla="*/ 372590 h 478888"/>
              <a:gd name="connsiteX253" fmla="*/ 1653889 w 2176764"/>
              <a:gd name="connsiteY253" fmla="*/ 382496 h 478888"/>
              <a:gd name="connsiteX254" fmla="*/ 1644045 w 2176764"/>
              <a:gd name="connsiteY254" fmla="*/ 379895 h 478888"/>
              <a:gd name="connsiteX255" fmla="*/ 1631972 w 2176764"/>
              <a:gd name="connsiteY255" fmla="*/ 379028 h 478888"/>
              <a:gd name="connsiteX256" fmla="*/ 1619156 w 2176764"/>
              <a:gd name="connsiteY256" fmla="*/ 380514 h 478888"/>
              <a:gd name="connsiteX257" fmla="*/ 1609622 w 2176764"/>
              <a:gd name="connsiteY257" fmla="*/ 385839 h 478888"/>
              <a:gd name="connsiteX258" fmla="*/ 1603678 w 2176764"/>
              <a:gd name="connsiteY258" fmla="*/ 396364 h 478888"/>
              <a:gd name="connsiteX259" fmla="*/ 1601635 w 2176764"/>
              <a:gd name="connsiteY259" fmla="*/ 413452 h 478888"/>
              <a:gd name="connsiteX260" fmla="*/ 1603554 w 2176764"/>
              <a:gd name="connsiteY260" fmla="*/ 431221 h 478888"/>
              <a:gd name="connsiteX261" fmla="*/ 1609312 w 2176764"/>
              <a:gd name="connsiteY261" fmla="*/ 441684 h 478888"/>
              <a:gd name="connsiteX262" fmla="*/ 1618661 w 2176764"/>
              <a:gd name="connsiteY262" fmla="*/ 446699 h 478888"/>
              <a:gd name="connsiteX263" fmla="*/ 1631477 w 2176764"/>
              <a:gd name="connsiteY263" fmla="*/ 447999 h 478888"/>
              <a:gd name="connsiteX264" fmla="*/ 1638473 w 2176764"/>
              <a:gd name="connsiteY264" fmla="*/ 447627 h 478888"/>
              <a:gd name="connsiteX265" fmla="*/ 1645469 w 2176764"/>
              <a:gd name="connsiteY265" fmla="*/ 446389 h 478888"/>
              <a:gd name="connsiteX266" fmla="*/ 1645469 w 2176764"/>
              <a:gd name="connsiteY266" fmla="*/ 419767 h 478888"/>
              <a:gd name="connsiteX267" fmla="*/ 1628258 w 2176764"/>
              <a:gd name="connsiteY267" fmla="*/ 419767 h 478888"/>
              <a:gd name="connsiteX268" fmla="*/ 1628258 w 2176764"/>
              <a:gd name="connsiteY268" fmla="*/ 410356 h 478888"/>
              <a:gd name="connsiteX269" fmla="*/ 1656118 w 2176764"/>
              <a:gd name="connsiteY269" fmla="*/ 410356 h 478888"/>
              <a:gd name="connsiteX270" fmla="*/ 1656118 w 2176764"/>
              <a:gd name="connsiteY270" fmla="*/ 454066 h 478888"/>
              <a:gd name="connsiteX271" fmla="*/ 1644912 w 2176764"/>
              <a:gd name="connsiteY271" fmla="*/ 456605 h 478888"/>
              <a:gd name="connsiteX272" fmla="*/ 1630239 w 2176764"/>
              <a:gd name="connsiteY272" fmla="*/ 457657 h 478888"/>
              <a:gd name="connsiteX273" fmla="*/ 1613398 w 2176764"/>
              <a:gd name="connsiteY273" fmla="*/ 455800 h 478888"/>
              <a:gd name="connsiteX274" fmla="*/ 1600768 w 2176764"/>
              <a:gd name="connsiteY274" fmla="*/ 449051 h 478888"/>
              <a:gd name="connsiteX275" fmla="*/ 1592782 w 2176764"/>
              <a:gd name="connsiteY275" fmla="*/ 435555 h 478888"/>
              <a:gd name="connsiteX276" fmla="*/ 1589996 w 2176764"/>
              <a:gd name="connsiteY276" fmla="*/ 413452 h 478888"/>
              <a:gd name="connsiteX277" fmla="*/ 1592844 w 2176764"/>
              <a:gd name="connsiteY277" fmla="*/ 392587 h 478888"/>
              <a:gd name="connsiteX278" fmla="*/ 1601016 w 2176764"/>
              <a:gd name="connsiteY278" fmla="*/ 378905 h 478888"/>
              <a:gd name="connsiteX279" fmla="*/ 1614080 w 2176764"/>
              <a:gd name="connsiteY279" fmla="*/ 371475 h 478888"/>
              <a:gd name="connsiteX280" fmla="*/ 1631477 w 2176764"/>
              <a:gd name="connsiteY280" fmla="*/ 369246 h 478888"/>
              <a:gd name="connsiteX281" fmla="*/ 1522244 w 2176764"/>
              <a:gd name="connsiteY281" fmla="*/ 369246 h 478888"/>
              <a:gd name="connsiteX282" fmla="*/ 1538342 w 2176764"/>
              <a:gd name="connsiteY282" fmla="*/ 371289 h 478888"/>
              <a:gd name="connsiteX283" fmla="*/ 1549919 w 2176764"/>
              <a:gd name="connsiteY283" fmla="*/ 378409 h 478888"/>
              <a:gd name="connsiteX284" fmla="*/ 1556915 w 2176764"/>
              <a:gd name="connsiteY284" fmla="*/ 391968 h 478888"/>
              <a:gd name="connsiteX285" fmla="*/ 1559268 w 2176764"/>
              <a:gd name="connsiteY285" fmla="*/ 413452 h 478888"/>
              <a:gd name="connsiteX286" fmla="*/ 1556915 w 2176764"/>
              <a:gd name="connsiteY286" fmla="*/ 434997 h 478888"/>
              <a:gd name="connsiteX287" fmla="*/ 1549919 w 2176764"/>
              <a:gd name="connsiteY287" fmla="*/ 448556 h 478888"/>
              <a:gd name="connsiteX288" fmla="*/ 1538342 w 2176764"/>
              <a:gd name="connsiteY288" fmla="*/ 455614 h 478888"/>
              <a:gd name="connsiteX289" fmla="*/ 1522244 w 2176764"/>
              <a:gd name="connsiteY289" fmla="*/ 457657 h 478888"/>
              <a:gd name="connsiteX290" fmla="*/ 1506209 w 2176764"/>
              <a:gd name="connsiteY290" fmla="*/ 455614 h 478888"/>
              <a:gd name="connsiteX291" fmla="*/ 1494631 w 2176764"/>
              <a:gd name="connsiteY291" fmla="*/ 448556 h 478888"/>
              <a:gd name="connsiteX292" fmla="*/ 1487573 w 2176764"/>
              <a:gd name="connsiteY292" fmla="*/ 434997 h 478888"/>
              <a:gd name="connsiteX293" fmla="*/ 1485221 w 2176764"/>
              <a:gd name="connsiteY293" fmla="*/ 413452 h 478888"/>
              <a:gd name="connsiteX294" fmla="*/ 1487573 w 2176764"/>
              <a:gd name="connsiteY294" fmla="*/ 391968 h 478888"/>
              <a:gd name="connsiteX295" fmla="*/ 1494631 w 2176764"/>
              <a:gd name="connsiteY295" fmla="*/ 378409 h 478888"/>
              <a:gd name="connsiteX296" fmla="*/ 1506209 w 2176764"/>
              <a:gd name="connsiteY296" fmla="*/ 371289 h 478888"/>
              <a:gd name="connsiteX297" fmla="*/ 1522244 w 2176764"/>
              <a:gd name="connsiteY297" fmla="*/ 369246 h 478888"/>
              <a:gd name="connsiteX298" fmla="*/ 1093619 w 2176764"/>
              <a:gd name="connsiteY298" fmla="*/ 369246 h 478888"/>
              <a:gd name="connsiteX299" fmla="*/ 1109717 w 2176764"/>
              <a:gd name="connsiteY299" fmla="*/ 371289 h 478888"/>
              <a:gd name="connsiteX300" fmla="*/ 1121294 w 2176764"/>
              <a:gd name="connsiteY300" fmla="*/ 378409 h 478888"/>
              <a:gd name="connsiteX301" fmla="*/ 1128290 w 2176764"/>
              <a:gd name="connsiteY301" fmla="*/ 391968 h 478888"/>
              <a:gd name="connsiteX302" fmla="*/ 1130643 w 2176764"/>
              <a:gd name="connsiteY302" fmla="*/ 413452 h 478888"/>
              <a:gd name="connsiteX303" fmla="*/ 1128290 w 2176764"/>
              <a:gd name="connsiteY303" fmla="*/ 434997 h 478888"/>
              <a:gd name="connsiteX304" fmla="*/ 1121294 w 2176764"/>
              <a:gd name="connsiteY304" fmla="*/ 448556 h 478888"/>
              <a:gd name="connsiteX305" fmla="*/ 1109717 w 2176764"/>
              <a:gd name="connsiteY305" fmla="*/ 455614 h 478888"/>
              <a:gd name="connsiteX306" fmla="*/ 1093619 w 2176764"/>
              <a:gd name="connsiteY306" fmla="*/ 457657 h 478888"/>
              <a:gd name="connsiteX307" fmla="*/ 1077584 w 2176764"/>
              <a:gd name="connsiteY307" fmla="*/ 455614 h 478888"/>
              <a:gd name="connsiteX308" fmla="*/ 1066006 w 2176764"/>
              <a:gd name="connsiteY308" fmla="*/ 448556 h 478888"/>
              <a:gd name="connsiteX309" fmla="*/ 1058948 w 2176764"/>
              <a:gd name="connsiteY309" fmla="*/ 434997 h 478888"/>
              <a:gd name="connsiteX310" fmla="*/ 1056596 w 2176764"/>
              <a:gd name="connsiteY310" fmla="*/ 413452 h 478888"/>
              <a:gd name="connsiteX311" fmla="*/ 1058948 w 2176764"/>
              <a:gd name="connsiteY311" fmla="*/ 391968 h 478888"/>
              <a:gd name="connsiteX312" fmla="*/ 1066006 w 2176764"/>
              <a:gd name="connsiteY312" fmla="*/ 378409 h 478888"/>
              <a:gd name="connsiteX313" fmla="*/ 1077584 w 2176764"/>
              <a:gd name="connsiteY313" fmla="*/ 371289 h 478888"/>
              <a:gd name="connsiteX314" fmla="*/ 1093619 w 2176764"/>
              <a:gd name="connsiteY314" fmla="*/ 369246 h 478888"/>
              <a:gd name="connsiteX315" fmla="*/ 184597 w 2176764"/>
              <a:gd name="connsiteY315" fmla="*/ 178247 h 478888"/>
              <a:gd name="connsiteX316" fmla="*/ 184597 w 2176764"/>
              <a:gd name="connsiteY316" fmla="*/ 300640 h 478888"/>
              <a:gd name="connsiteX317" fmla="*/ 245794 w 2176764"/>
              <a:gd name="connsiteY317" fmla="*/ 300641 h 478888"/>
              <a:gd name="connsiteX318" fmla="*/ 306991 w 2176764"/>
              <a:gd name="connsiteY318" fmla="*/ 239444 h 478888"/>
              <a:gd name="connsiteX319" fmla="*/ 245794 w 2176764"/>
              <a:gd name="connsiteY319" fmla="*/ 178247 h 478888"/>
              <a:gd name="connsiteX320" fmla="*/ 239444 w 2176764"/>
              <a:gd name="connsiteY320" fmla="*/ 83694 h 478888"/>
              <a:gd name="connsiteX321" fmla="*/ 284145 w 2176764"/>
              <a:gd name="connsiteY321" fmla="*/ 131523 h 478888"/>
              <a:gd name="connsiteX322" fmla="*/ 349575 w 2176764"/>
              <a:gd name="connsiteY322" fmla="*/ 129312 h 478888"/>
              <a:gd name="connsiteX323" fmla="*/ 347364 w 2176764"/>
              <a:gd name="connsiteY323" fmla="*/ 194742 h 478888"/>
              <a:gd name="connsiteX324" fmla="*/ 395193 w 2176764"/>
              <a:gd name="connsiteY324" fmla="*/ 239444 h 478888"/>
              <a:gd name="connsiteX325" fmla="*/ 347364 w 2176764"/>
              <a:gd name="connsiteY325" fmla="*/ 284145 h 478888"/>
              <a:gd name="connsiteX326" fmla="*/ 349575 w 2176764"/>
              <a:gd name="connsiteY326" fmla="*/ 349575 h 478888"/>
              <a:gd name="connsiteX327" fmla="*/ 284145 w 2176764"/>
              <a:gd name="connsiteY327" fmla="*/ 347364 h 478888"/>
              <a:gd name="connsiteX328" fmla="*/ 239444 w 2176764"/>
              <a:gd name="connsiteY328" fmla="*/ 395193 h 478888"/>
              <a:gd name="connsiteX329" fmla="*/ 194742 w 2176764"/>
              <a:gd name="connsiteY329" fmla="*/ 347364 h 478888"/>
              <a:gd name="connsiteX330" fmla="*/ 129312 w 2176764"/>
              <a:gd name="connsiteY330" fmla="*/ 349575 h 478888"/>
              <a:gd name="connsiteX331" fmla="*/ 131523 w 2176764"/>
              <a:gd name="connsiteY331" fmla="*/ 284145 h 478888"/>
              <a:gd name="connsiteX332" fmla="*/ 83694 w 2176764"/>
              <a:gd name="connsiteY332" fmla="*/ 239444 h 478888"/>
              <a:gd name="connsiteX333" fmla="*/ 131523 w 2176764"/>
              <a:gd name="connsiteY333" fmla="*/ 194742 h 478888"/>
              <a:gd name="connsiteX334" fmla="*/ 129312 w 2176764"/>
              <a:gd name="connsiteY334" fmla="*/ 129312 h 478888"/>
              <a:gd name="connsiteX335" fmla="*/ 194742 w 2176764"/>
              <a:gd name="connsiteY335" fmla="*/ 131523 h 478888"/>
              <a:gd name="connsiteX336" fmla="*/ 2066246 w 2176764"/>
              <a:gd name="connsiteY336" fmla="*/ 48339 h 478888"/>
              <a:gd name="connsiteX337" fmla="*/ 2039728 w 2176764"/>
              <a:gd name="connsiteY337" fmla="*/ 52606 h 478888"/>
              <a:gd name="connsiteX338" fmla="*/ 2023574 w 2176764"/>
              <a:gd name="connsiteY338" fmla="*/ 66018 h 478888"/>
              <a:gd name="connsiteX339" fmla="*/ 2015649 w 2176764"/>
              <a:gd name="connsiteY339" fmla="*/ 89640 h 478888"/>
              <a:gd name="connsiteX340" fmla="*/ 2013515 w 2176764"/>
              <a:gd name="connsiteY340" fmla="*/ 124234 h 478888"/>
              <a:gd name="connsiteX341" fmla="*/ 2015649 w 2176764"/>
              <a:gd name="connsiteY341" fmla="*/ 159286 h 478888"/>
              <a:gd name="connsiteX342" fmla="*/ 2023574 w 2176764"/>
              <a:gd name="connsiteY342" fmla="*/ 182451 h 478888"/>
              <a:gd name="connsiteX343" fmla="*/ 2039728 w 2176764"/>
              <a:gd name="connsiteY343" fmla="*/ 195405 h 478888"/>
              <a:gd name="connsiteX344" fmla="*/ 2066246 w 2176764"/>
              <a:gd name="connsiteY344" fmla="*/ 199520 h 478888"/>
              <a:gd name="connsiteX345" fmla="*/ 2092611 w 2176764"/>
              <a:gd name="connsiteY345" fmla="*/ 195405 h 478888"/>
              <a:gd name="connsiteX346" fmla="*/ 2108613 w 2176764"/>
              <a:gd name="connsiteY346" fmla="*/ 182451 h 478888"/>
              <a:gd name="connsiteX347" fmla="*/ 2116538 w 2176764"/>
              <a:gd name="connsiteY347" fmla="*/ 159286 h 478888"/>
              <a:gd name="connsiteX348" fmla="*/ 2118671 w 2176764"/>
              <a:gd name="connsiteY348" fmla="*/ 124234 h 478888"/>
              <a:gd name="connsiteX349" fmla="*/ 2116538 w 2176764"/>
              <a:gd name="connsiteY349" fmla="*/ 89640 h 478888"/>
              <a:gd name="connsiteX350" fmla="*/ 2108613 w 2176764"/>
              <a:gd name="connsiteY350" fmla="*/ 66018 h 478888"/>
              <a:gd name="connsiteX351" fmla="*/ 2092611 w 2176764"/>
              <a:gd name="connsiteY351" fmla="*/ 52606 h 478888"/>
              <a:gd name="connsiteX352" fmla="*/ 2066246 w 2176764"/>
              <a:gd name="connsiteY352" fmla="*/ 48339 h 478888"/>
              <a:gd name="connsiteX353" fmla="*/ 1561421 w 2176764"/>
              <a:gd name="connsiteY353" fmla="*/ 48339 h 478888"/>
              <a:gd name="connsiteX354" fmla="*/ 1534903 w 2176764"/>
              <a:gd name="connsiteY354" fmla="*/ 52606 h 478888"/>
              <a:gd name="connsiteX355" fmla="*/ 1518749 w 2176764"/>
              <a:gd name="connsiteY355" fmla="*/ 66018 h 478888"/>
              <a:gd name="connsiteX356" fmla="*/ 1510824 w 2176764"/>
              <a:gd name="connsiteY356" fmla="*/ 89640 h 478888"/>
              <a:gd name="connsiteX357" fmla="*/ 1508690 w 2176764"/>
              <a:gd name="connsiteY357" fmla="*/ 124234 h 478888"/>
              <a:gd name="connsiteX358" fmla="*/ 1510824 w 2176764"/>
              <a:gd name="connsiteY358" fmla="*/ 159286 h 478888"/>
              <a:gd name="connsiteX359" fmla="*/ 1518749 w 2176764"/>
              <a:gd name="connsiteY359" fmla="*/ 182451 h 478888"/>
              <a:gd name="connsiteX360" fmla="*/ 1534903 w 2176764"/>
              <a:gd name="connsiteY360" fmla="*/ 195405 h 478888"/>
              <a:gd name="connsiteX361" fmla="*/ 1561421 w 2176764"/>
              <a:gd name="connsiteY361" fmla="*/ 199520 h 478888"/>
              <a:gd name="connsiteX362" fmla="*/ 1587786 w 2176764"/>
              <a:gd name="connsiteY362" fmla="*/ 195405 h 478888"/>
              <a:gd name="connsiteX363" fmla="*/ 1603788 w 2176764"/>
              <a:gd name="connsiteY363" fmla="*/ 182451 h 478888"/>
              <a:gd name="connsiteX364" fmla="*/ 1611713 w 2176764"/>
              <a:gd name="connsiteY364" fmla="*/ 159286 h 478888"/>
              <a:gd name="connsiteX365" fmla="*/ 1613846 w 2176764"/>
              <a:gd name="connsiteY365" fmla="*/ 124234 h 478888"/>
              <a:gd name="connsiteX366" fmla="*/ 1611713 w 2176764"/>
              <a:gd name="connsiteY366" fmla="*/ 89640 h 478888"/>
              <a:gd name="connsiteX367" fmla="*/ 1603788 w 2176764"/>
              <a:gd name="connsiteY367" fmla="*/ 66018 h 478888"/>
              <a:gd name="connsiteX368" fmla="*/ 1587786 w 2176764"/>
              <a:gd name="connsiteY368" fmla="*/ 52606 h 478888"/>
              <a:gd name="connsiteX369" fmla="*/ 1561421 w 2176764"/>
              <a:gd name="connsiteY369" fmla="*/ 48339 h 478888"/>
              <a:gd name="connsiteX370" fmla="*/ 239443 w 2176764"/>
              <a:gd name="connsiteY370" fmla="*/ 26641 h 478888"/>
              <a:gd name="connsiteX371" fmla="*/ 26640 w 2176764"/>
              <a:gd name="connsiteY371" fmla="*/ 239444 h 478888"/>
              <a:gd name="connsiteX372" fmla="*/ 239443 w 2176764"/>
              <a:gd name="connsiteY372" fmla="*/ 452247 h 478888"/>
              <a:gd name="connsiteX373" fmla="*/ 452246 w 2176764"/>
              <a:gd name="connsiteY373" fmla="*/ 239444 h 478888"/>
              <a:gd name="connsiteX374" fmla="*/ 239443 w 2176764"/>
              <a:gd name="connsiteY374" fmla="*/ 26641 h 478888"/>
              <a:gd name="connsiteX375" fmla="*/ 1282224 w 2176764"/>
              <a:gd name="connsiteY375" fmla="*/ 18469 h 478888"/>
              <a:gd name="connsiteX376" fmla="*/ 1322153 w 2176764"/>
              <a:gd name="connsiteY376" fmla="*/ 18469 h 478888"/>
              <a:gd name="connsiteX377" fmla="*/ 1322153 w 2176764"/>
              <a:gd name="connsiteY377" fmla="*/ 194948 h 478888"/>
              <a:gd name="connsiteX378" fmla="*/ 1409021 w 2176764"/>
              <a:gd name="connsiteY378" fmla="*/ 194948 h 478888"/>
              <a:gd name="connsiteX379" fmla="*/ 1409021 w 2176764"/>
              <a:gd name="connsiteY379" fmla="*/ 230000 h 478888"/>
              <a:gd name="connsiteX380" fmla="*/ 1282224 w 2176764"/>
              <a:gd name="connsiteY380" fmla="*/ 230000 h 478888"/>
              <a:gd name="connsiteX381" fmla="*/ 1082199 w 2176764"/>
              <a:gd name="connsiteY381" fmla="*/ 18469 h 478888"/>
              <a:gd name="connsiteX382" fmla="*/ 1207472 w 2176764"/>
              <a:gd name="connsiteY382" fmla="*/ 18469 h 478888"/>
              <a:gd name="connsiteX383" fmla="*/ 1207472 w 2176764"/>
              <a:gd name="connsiteY383" fmla="*/ 53216 h 478888"/>
              <a:gd name="connsiteX384" fmla="*/ 1122128 w 2176764"/>
              <a:gd name="connsiteY384" fmla="*/ 53216 h 478888"/>
              <a:gd name="connsiteX385" fmla="*/ 1122128 w 2176764"/>
              <a:gd name="connsiteY385" fmla="*/ 104422 h 478888"/>
              <a:gd name="connsiteX386" fmla="*/ 1201376 w 2176764"/>
              <a:gd name="connsiteY386" fmla="*/ 104422 h 478888"/>
              <a:gd name="connsiteX387" fmla="*/ 1201376 w 2176764"/>
              <a:gd name="connsiteY387" fmla="*/ 137646 h 478888"/>
              <a:gd name="connsiteX388" fmla="*/ 1122128 w 2176764"/>
              <a:gd name="connsiteY388" fmla="*/ 137646 h 478888"/>
              <a:gd name="connsiteX389" fmla="*/ 1122128 w 2176764"/>
              <a:gd name="connsiteY389" fmla="*/ 194948 h 478888"/>
              <a:gd name="connsiteX390" fmla="*/ 1212958 w 2176764"/>
              <a:gd name="connsiteY390" fmla="*/ 194948 h 478888"/>
              <a:gd name="connsiteX391" fmla="*/ 1212958 w 2176764"/>
              <a:gd name="connsiteY391" fmla="*/ 230000 h 478888"/>
              <a:gd name="connsiteX392" fmla="*/ 1082199 w 2176764"/>
              <a:gd name="connsiteY392" fmla="*/ 230000 h 478888"/>
              <a:gd name="connsiteX393" fmla="*/ 825024 w 2176764"/>
              <a:gd name="connsiteY393" fmla="*/ 18469 h 478888"/>
              <a:gd name="connsiteX394" fmla="*/ 864953 w 2176764"/>
              <a:gd name="connsiteY394" fmla="*/ 18469 h 478888"/>
              <a:gd name="connsiteX395" fmla="*/ 864953 w 2176764"/>
              <a:gd name="connsiteY395" fmla="*/ 100155 h 478888"/>
              <a:gd name="connsiteX396" fmla="*/ 955478 w 2176764"/>
              <a:gd name="connsiteY396" fmla="*/ 100155 h 478888"/>
              <a:gd name="connsiteX397" fmla="*/ 955478 w 2176764"/>
              <a:gd name="connsiteY397" fmla="*/ 18469 h 478888"/>
              <a:gd name="connsiteX398" fmla="*/ 995407 w 2176764"/>
              <a:gd name="connsiteY398" fmla="*/ 18469 h 478888"/>
              <a:gd name="connsiteX399" fmla="*/ 995407 w 2176764"/>
              <a:gd name="connsiteY399" fmla="*/ 230000 h 478888"/>
              <a:gd name="connsiteX400" fmla="*/ 955478 w 2176764"/>
              <a:gd name="connsiteY400" fmla="*/ 230000 h 478888"/>
              <a:gd name="connsiteX401" fmla="*/ 955478 w 2176764"/>
              <a:gd name="connsiteY401" fmla="*/ 133378 h 478888"/>
              <a:gd name="connsiteX402" fmla="*/ 864953 w 2176764"/>
              <a:gd name="connsiteY402" fmla="*/ 133378 h 478888"/>
              <a:gd name="connsiteX403" fmla="*/ 864953 w 2176764"/>
              <a:gd name="connsiteY403" fmla="*/ 230000 h 478888"/>
              <a:gd name="connsiteX404" fmla="*/ 825024 w 2176764"/>
              <a:gd name="connsiteY404" fmla="*/ 230000 h 478888"/>
              <a:gd name="connsiteX405" fmla="*/ 615017 w 2176764"/>
              <a:gd name="connsiteY405" fmla="*/ 18469 h 478888"/>
              <a:gd name="connsiteX406" fmla="*/ 769855 w 2176764"/>
              <a:gd name="connsiteY406" fmla="*/ 18469 h 478888"/>
              <a:gd name="connsiteX407" fmla="*/ 769855 w 2176764"/>
              <a:gd name="connsiteY407" fmla="*/ 53521 h 478888"/>
              <a:gd name="connsiteX408" fmla="*/ 712248 w 2176764"/>
              <a:gd name="connsiteY408" fmla="*/ 53521 h 478888"/>
              <a:gd name="connsiteX409" fmla="*/ 712248 w 2176764"/>
              <a:gd name="connsiteY409" fmla="*/ 230000 h 478888"/>
              <a:gd name="connsiteX410" fmla="*/ 672319 w 2176764"/>
              <a:gd name="connsiteY410" fmla="*/ 230000 h 478888"/>
              <a:gd name="connsiteX411" fmla="*/ 672319 w 2176764"/>
              <a:gd name="connsiteY411" fmla="*/ 53521 h 478888"/>
              <a:gd name="connsiteX412" fmla="*/ 615017 w 2176764"/>
              <a:gd name="connsiteY412" fmla="*/ 53521 h 478888"/>
              <a:gd name="connsiteX413" fmla="*/ 2066246 w 2176764"/>
              <a:gd name="connsiteY413" fmla="*/ 15421 h 478888"/>
              <a:gd name="connsiteX414" fmla="*/ 2106632 w 2176764"/>
              <a:gd name="connsiteY414" fmla="*/ 20450 h 478888"/>
              <a:gd name="connsiteX415" fmla="*/ 2136197 w 2176764"/>
              <a:gd name="connsiteY415" fmla="*/ 37824 h 478888"/>
              <a:gd name="connsiteX416" fmla="*/ 2154333 w 2176764"/>
              <a:gd name="connsiteY416" fmla="*/ 71199 h 478888"/>
              <a:gd name="connsiteX417" fmla="*/ 2160429 w 2176764"/>
              <a:gd name="connsiteY417" fmla="*/ 124234 h 478888"/>
              <a:gd name="connsiteX418" fmla="*/ 2154333 w 2176764"/>
              <a:gd name="connsiteY418" fmla="*/ 177574 h 478888"/>
              <a:gd name="connsiteX419" fmla="*/ 2136197 w 2176764"/>
              <a:gd name="connsiteY419" fmla="*/ 210950 h 478888"/>
              <a:gd name="connsiteX420" fmla="*/ 2106632 w 2176764"/>
              <a:gd name="connsiteY420" fmla="*/ 228171 h 478888"/>
              <a:gd name="connsiteX421" fmla="*/ 2066246 w 2176764"/>
              <a:gd name="connsiteY421" fmla="*/ 233048 h 478888"/>
              <a:gd name="connsiteX422" fmla="*/ 2025707 w 2176764"/>
              <a:gd name="connsiteY422" fmla="*/ 228171 h 478888"/>
              <a:gd name="connsiteX423" fmla="*/ 1996142 w 2176764"/>
              <a:gd name="connsiteY423" fmla="*/ 210950 h 478888"/>
              <a:gd name="connsiteX424" fmla="*/ 1978006 w 2176764"/>
              <a:gd name="connsiteY424" fmla="*/ 177574 h 478888"/>
              <a:gd name="connsiteX425" fmla="*/ 1971758 w 2176764"/>
              <a:gd name="connsiteY425" fmla="*/ 124234 h 478888"/>
              <a:gd name="connsiteX426" fmla="*/ 1978006 w 2176764"/>
              <a:gd name="connsiteY426" fmla="*/ 71199 h 478888"/>
              <a:gd name="connsiteX427" fmla="*/ 1996142 w 2176764"/>
              <a:gd name="connsiteY427" fmla="*/ 37824 h 478888"/>
              <a:gd name="connsiteX428" fmla="*/ 2025707 w 2176764"/>
              <a:gd name="connsiteY428" fmla="*/ 20450 h 478888"/>
              <a:gd name="connsiteX429" fmla="*/ 2066246 w 2176764"/>
              <a:gd name="connsiteY429" fmla="*/ 15421 h 478888"/>
              <a:gd name="connsiteX430" fmla="*/ 1838179 w 2176764"/>
              <a:gd name="connsiteY430" fmla="*/ 15421 h 478888"/>
              <a:gd name="connsiteX431" fmla="*/ 1853419 w 2176764"/>
              <a:gd name="connsiteY431" fmla="*/ 16030 h 478888"/>
              <a:gd name="connsiteX432" fmla="*/ 1868964 w 2176764"/>
              <a:gd name="connsiteY432" fmla="*/ 17554 h 478888"/>
              <a:gd name="connsiteX433" fmla="*/ 1883137 w 2176764"/>
              <a:gd name="connsiteY433" fmla="*/ 19840 h 478888"/>
              <a:gd name="connsiteX434" fmla="*/ 1894262 w 2176764"/>
              <a:gd name="connsiteY434" fmla="*/ 23041 h 478888"/>
              <a:gd name="connsiteX435" fmla="*/ 1894262 w 2176764"/>
              <a:gd name="connsiteY435" fmla="*/ 58398 h 478888"/>
              <a:gd name="connsiteX436" fmla="*/ 1869116 w 2176764"/>
              <a:gd name="connsiteY436" fmla="*/ 51997 h 478888"/>
              <a:gd name="connsiteX437" fmla="*/ 1840922 w 2176764"/>
              <a:gd name="connsiteY437" fmla="*/ 49863 h 478888"/>
              <a:gd name="connsiteX438" fmla="*/ 1812728 w 2176764"/>
              <a:gd name="connsiteY438" fmla="*/ 53216 h 478888"/>
              <a:gd name="connsiteX439" fmla="*/ 1792611 w 2176764"/>
              <a:gd name="connsiteY439" fmla="*/ 65103 h 478888"/>
              <a:gd name="connsiteX440" fmla="*/ 1780572 w 2176764"/>
              <a:gd name="connsiteY440" fmla="*/ 87963 h 478888"/>
              <a:gd name="connsiteX441" fmla="*/ 1776609 w 2176764"/>
              <a:gd name="connsiteY441" fmla="*/ 124234 h 478888"/>
              <a:gd name="connsiteX442" fmla="*/ 1780267 w 2176764"/>
              <a:gd name="connsiteY442" fmla="*/ 162030 h 478888"/>
              <a:gd name="connsiteX443" fmla="*/ 1791545 w 2176764"/>
              <a:gd name="connsiteY443" fmla="*/ 184890 h 478888"/>
              <a:gd name="connsiteX444" fmla="*/ 1810899 w 2176764"/>
              <a:gd name="connsiteY444" fmla="*/ 196167 h 478888"/>
              <a:gd name="connsiteX445" fmla="*/ 1839093 w 2176764"/>
              <a:gd name="connsiteY445" fmla="*/ 199215 h 478888"/>
              <a:gd name="connsiteX446" fmla="*/ 1852962 w 2176764"/>
              <a:gd name="connsiteY446" fmla="*/ 198758 h 478888"/>
              <a:gd name="connsiteX447" fmla="*/ 1865611 w 2176764"/>
              <a:gd name="connsiteY447" fmla="*/ 196777 h 478888"/>
              <a:gd name="connsiteX448" fmla="*/ 1865611 w 2176764"/>
              <a:gd name="connsiteY448" fmla="*/ 144351 h 478888"/>
              <a:gd name="connsiteX449" fmla="*/ 1827511 w 2176764"/>
              <a:gd name="connsiteY449" fmla="*/ 144351 h 478888"/>
              <a:gd name="connsiteX450" fmla="*/ 1827511 w 2176764"/>
              <a:gd name="connsiteY450" fmla="*/ 110823 h 478888"/>
              <a:gd name="connsiteX451" fmla="*/ 1903101 w 2176764"/>
              <a:gd name="connsiteY451" fmla="*/ 110823 h 478888"/>
              <a:gd name="connsiteX452" fmla="*/ 1903101 w 2176764"/>
              <a:gd name="connsiteY452" fmla="*/ 223904 h 478888"/>
              <a:gd name="connsiteX453" fmla="*/ 1873536 w 2176764"/>
              <a:gd name="connsiteY453" fmla="*/ 230305 h 478888"/>
              <a:gd name="connsiteX454" fmla="*/ 1836045 w 2176764"/>
              <a:gd name="connsiteY454" fmla="*/ 233048 h 478888"/>
              <a:gd name="connsiteX455" fmla="*/ 1793069 w 2176764"/>
              <a:gd name="connsiteY455" fmla="*/ 228476 h 478888"/>
              <a:gd name="connsiteX456" fmla="*/ 1760912 w 2176764"/>
              <a:gd name="connsiteY456" fmla="*/ 211864 h 478888"/>
              <a:gd name="connsiteX457" fmla="*/ 1740643 w 2176764"/>
              <a:gd name="connsiteY457" fmla="*/ 178641 h 478888"/>
              <a:gd name="connsiteX458" fmla="*/ 1733633 w 2176764"/>
              <a:gd name="connsiteY458" fmla="*/ 124234 h 478888"/>
              <a:gd name="connsiteX459" fmla="*/ 1740795 w 2176764"/>
              <a:gd name="connsiteY459" fmla="*/ 72876 h 478888"/>
              <a:gd name="connsiteX460" fmla="*/ 1761522 w 2176764"/>
              <a:gd name="connsiteY460" fmla="*/ 39195 h 478888"/>
              <a:gd name="connsiteX461" fmla="*/ 1794440 w 2176764"/>
              <a:gd name="connsiteY461" fmla="*/ 20907 h 478888"/>
              <a:gd name="connsiteX462" fmla="*/ 1838179 w 2176764"/>
              <a:gd name="connsiteY462" fmla="*/ 15421 h 478888"/>
              <a:gd name="connsiteX463" fmla="*/ 1561421 w 2176764"/>
              <a:gd name="connsiteY463" fmla="*/ 15421 h 478888"/>
              <a:gd name="connsiteX464" fmla="*/ 1601807 w 2176764"/>
              <a:gd name="connsiteY464" fmla="*/ 20450 h 478888"/>
              <a:gd name="connsiteX465" fmla="*/ 1631372 w 2176764"/>
              <a:gd name="connsiteY465" fmla="*/ 37824 h 478888"/>
              <a:gd name="connsiteX466" fmla="*/ 1649508 w 2176764"/>
              <a:gd name="connsiteY466" fmla="*/ 71199 h 478888"/>
              <a:gd name="connsiteX467" fmla="*/ 1655604 w 2176764"/>
              <a:gd name="connsiteY467" fmla="*/ 124234 h 478888"/>
              <a:gd name="connsiteX468" fmla="*/ 1649508 w 2176764"/>
              <a:gd name="connsiteY468" fmla="*/ 177574 h 478888"/>
              <a:gd name="connsiteX469" fmla="*/ 1631372 w 2176764"/>
              <a:gd name="connsiteY469" fmla="*/ 210950 h 478888"/>
              <a:gd name="connsiteX470" fmla="*/ 1601807 w 2176764"/>
              <a:gd name="connsiteY470" fmla="*/ 228171 h 478888"/>
              <a:gd name="connsiteX471" fmla="*/ 1561421 w 2176764"/>
              <a:gd name="connsiteY471" fmla="*/ 233048 h 478888"/>
              <a:gd name="connsiteX472" fmla="*/ 1520882 w 2176764"/>
              <a:gd name="connsiteY472" fmla="*/ 228171 h 478888"/>
              <a:gd name="connsiteX473" fmla="*/ 1491317 w 2176764"/>
              <a:gd name="connsiteY473" fmla="*/ 210950 h 478888"/>
              <a:gd name="connsiteX474" fmla="*/ 1473181 w 2176764"/>
              <a:gd name="connsiteY474" fmla="*/ 177574 h 478888"/>
              <a:gd name="connsiteX475" fmla="*/ 1466933 w 2176764"/>
              <a:gd name="connsiteY475" fmla="*/ 124234 h 478888"/>
              <a:gd name="connsiteX476" fmla="*/ 1473181 w 2176764"/>
              <a:gd name="connsiteY476" fmla="*/ 71199 h 478888"/>
              <a:gd name="connsiteX477" fmla="*/ 1491317 w 2176764"/>
              <a:gd name="connsiteY477" fmla="*/ 37824 h 478888"/>
              <a:gd name="connsiteX478" fmla="*/ 1520882 w 2176764"/>
              <a:gd name="connsiteY478" fmla="*/ 20450 h 478888"/>
              <a:gd name="connsiteX479" fmla="*/ 1561421 w 2176764"/>
              <a:gd name="connsiteY479" fmla="*/ 15421 h 478888"/>
              <a:gd name="connsiteX480" fmla="*/ 239444 w 2176764"/>
              <a:gd name="connsiteY480" fmla="*/ 0 h 478888"/>
              <a:gd name="connsiteX481" fmla="*/ 478888 w 2176764"/>
              <a:gd name="connsiteY481" fmla="*/ 239444 h 478888"/>
              <a:gd name="connsiteX482" fmla="*/ 239444 w 2176764"/>
              <a:gd name="connsiteY482" fmla="*/ 478888 h 478888"/>
              <a:gd name="connsiteX483" fmla="*/ 0 w 2176764"/>
              <a:gd name="connsiteY483" fmla="*/ 239444 h 478888"/>
              <a:gd name="connsiteX484" fmla="*/ 239444 w 2176764"/>
              <a:gd name="connsiteY484" fmla="*/ 0 h 47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Lst>
            <a:rect l="l" t="t" r="r" b="b"/>
            <a:pathLst>
              <a:path w="2176764" h="478888">
                <a:moveTo>
                  <a:pt x="650145" y="380886"/>
                </a:moveTo>
                <a:lnTo>
                  <a:pt x="635410" y="420881"/>
                </a:lnTo>
                <a:lnTo>
                  <a:pt x="666118" y="420881"/>
                </a:lnTo>
                <a:lnTo>
                  <a:pt x="651631" y="380886"/>
                </a:lnTo>
                <a:close/>
                <a:moveTo>
                  <a:pt x="2041766" y="380143"/>
                </a:moveTo>
                <a:lnTo>
                  <a:pt x="2041766" y="412585"/>
                </a:lnTo>
                <a:lnTo>
                  <a:pt x="2051425" y="412585"/>
                </a:lnTo>
                <a:cubicBezTo>
                  <a:pt x="2055387" y="412585"/>
                  <a:pt x="2058792" y="412399"/>
                  <a:pt x="2061640" y="412028"/>
                </a:cubicBezTo>
                <a:cubicBezTo>
                  <a:pt x="2064488" y="411656"/>
                  <a:pt x="2066820" y="410893"/>
                  <a:pt x="2068636" y="409737"/>
                </a:cubicBezTo>
                <a:cubicBezTo>
                  <a:pt x="2070452" y="408581"/>
                  <a:pt x="2071794" y="406889"/>
                  <a:pt x="2072661" y="404660"/>
                </a:cubicBezTo>
                <a:cubicBezTo>
                  <a:pt x="2073528" y="402431"/>
                  <a:pt x="2073961" y="399501"/>
                  <a:pt x="2073961" y="395869"/>
                </a:cubicBezTo>
                <a:cubicBezTo>
                  <a:pt x="2073961" y="392649"/>
                  <a:pt x="2073528" y="390008"/>
                  <a:pt x="2072661" y="387944"/>
                </a:cubicBezTo>
                <a:cubicBezTo>
                  <a:pt x="2071794" y="385880"/>
                  <a:pt x="2070452" y="384270"/>
                  <a:pt x="2068636" y="383115"/>
                </a:cubicBezTo>
                <a:cubicBezTo>
                  <a:pt x="2066820" y="381959"/>
                  <a:pt x="2064488" y="381175"/>
                  <a:pt x="2061640" y="380762"/>
                </a:cubicBezTo>
                <a:cubicBezTo>
                  <a:pt x="2058792" y="380349"/>
                  <a:pt x="2055387" y="380143"/>
                  <a:pt x="2051425" y="380143"/>
                </a:cubicBezTo>
                <a:close/>
                <a:moveTo>
                  <a:pt x="1270241" y="380143"/>
                </a:moveTo>
                <a:lnTo>
                  <a:pt x="1270241" y="412585"/>
                </a:lnTo>
                <a:lnTo>
                  <a:pt x="1279900" y="412585"/>
                </a:lnTo>
                <a:cubicBezTo>
                  <a:pt x="1283862" y="412585"/>
                  <a:pt x="1287267" y="412399"/>
                  <a:pt x="1290115" y="412028"/>
                </a:cubicBezTo>
                <a:cubicBezTo>
                  <a:pt x="1292963" y="411656"/>
                  <a:pt x="1295295" y="410893"/>
                  <a:pt x="1297111" y="409737"/>
                </a:cubicBezTo>
                <a:cubicBezTo>
                  <a:pt x="1298928" y="408581"/>
                  <a:pt x="1300269" y="406889"/>
                  <a:pt x="1301136" y="404660"/>
                </a:cubicBezTo>
                <a:cubicBezTo>
                  <a:pt x="1302002" y="402431"/>
                  <a:pt x="1302436" y="399501"/>
                  <a:pt x="1302436" y="395869"/>
                </a:cubicBezTo>
                <a:cubicBezTo>
                  <a:pt x="1302436" y="392649"/>
                  <a:pt x="1302002" y="390008"/>
                  <a:pt x="1301136" y="387944"/>
                </a:cubicBezTo>
                <a:cubicBezTo>
                  <a:pt x="1300269" y="385880"/>
                  <a:pt x="1298928" y="384270"/>
                  <a:pt x="1297111" y="383115"/>
                </a:cubicBezTo>
                <a:cubicBezTo>
                  <a:pt x="1295295" y="381959"/>
                  <a:pt x="1292963" y="381175"/>
                  <a:pt x="1290115" y="380762"/>
                </a:cubicBezTo>
                <a:cubicBezTo>
                  <a:pt x="1287267" y="380349"/>
                  <a:pt x="1283862" y="380143"/>
                  <a:pt x="1279900" y="380143"/>
                </a:cubicBezTo>
                <a:close/>
                <a:moveTo>
                  <a:pt x="822566" y="380143"/>
                </a:moveTo>
                <a:lnTo>
                  <a:pt x="822566" y="446637"/>
                </a:lnTo>
                <a:lnTo>
                  <a:pt x="835939" y="446637"/>
                </a:lnTo>
                <a:cubicBezTo>
                  <a:pt x="840397" y="446637"/>
                  <a:pt x="844483" y="446121"/>
                  <a:pt x="848198" y="445089"/>
                </a:cubicBezTo>
                <a:cubicBezTo>
                  <a:pt x="851913" y="444057"/>
                  <a:pt x="855112" y="442282"/>
                  <a:pt x="857795" y="439765"/>
                </a:cubicBezTo>
                <a:cubicBezTo>
                  <a:pt x="860477" y="437247"/>
                  <a:pt x="862541" y="433842"/>
                  <a:pt x="863986" y="429549"/>
                </a:cubicBezTo>
                <a:cubicBezTo>
                  <a:pt x="865430" y="425256"/>
                  <a:pt x="866153" y="419891"/>
                  <a:pt x="866153" y="413452"/>
                </a:cubicBezTo>
                <a:cubicBezTo>
                  <a:pt x="866153" y="406600"/>
                  <a:pt x="865389" y="401007"/>
                  <a:pt x="863862" y="396673"/>
                </a:cubicBezTo>
                <a:cubicBezTo>
                  <a:pt x="862335" y="392340"/>
                  <a:pt x="860230" y="388955"/>
                  <a:pt x="857547" y="386520"/>
                </a:cubicBezTo>
                <a:cubicBezTo>
                  <a:pt x="854864" y="384085"/>
                  <a:pt x="851686" y="382413"/>
                  <a:pt x="848012" y="381505"/>
                </a:cubicBezTo>
                <a:cubicBezTo>
                  <a:pt x="844339" y="380597"/>
                  <a:pt x="840315" y="380143"/>
                  <a:pt x="835939" y="380143"/>
                </a:cubicBezTo>
                <a:close/>
                <a:moveTo>
                  <a:pt x="727316" y="380143"/>
                </a:moveTo>
                <a:lnTo>
                  <a:pt x="727316" y="446637"/>
                </a:lnTo>
                <a:lnTo>
                  <a:pt x="740690" y="446637"/>
                </a:lnTo>
                <a:cubicBezTo>
                  <a:pt x="745147" y="446637"/>
                  <a:pt x="749233" y="446121"/>
                  <a:pt x="752948" y="445089"/>
                </a:cubicBezTo>
                <a:cubicBezTo>
                  <a:pt x="756663" y="444057"/>
                  <a:pt x="759862" y="442282"/>
                  <a:pt x="762545" y="439765"/>
                </a:cubicBezTo>
                <a:cubicBezTo>
                  <a:pt x="765227" y="437247"/>
                  <a:pt x="767291" y="433842"/>
                  <a:pt x="768736" y="429549"/>
                </a:cubicBezTo>
                <a:cubicBezTo>
                  <a:pt x="770180" y="425256"/>
                  <a:pt x="770903" y="419891"/>
                  <a:pt x="770903" y="413452"/>
                </a:cubicBezTo>
                <a:cubicBezTo>
                  <a:pt x="770903" y="406600"/>
                  <a:pt x="770139" y="401007"/>
                  <a:pt x="768612" y="396673"/>
                </a:cubicBezTo>
                <a:cubicBezTo>
                  <a:pt x="767085" y="392340"/>
                  <a:pt x="764980" y="388955"/>
                  <a:pt x="762297" y="386520"/>
                </a:cubicBezTo>
                <a:cubicBezTo>
                  <a:pt x="759614" y="384085"/>
                  <a:pt x="756436" y="382413"/>
                  <a:pt x="752762" y="381505"/>
                </a:cubicBezTo>
                <a:cubicBezTo>
                  <a:pt x="749089" y="380597"/>
                  <a:pt x="745065" y="380143"/>
                  <a:pt x="740690" y="380143"/>
                </a:cubicBezTo>
                <a:close/>
                <a:moveTo>
                  <a:pt x="1722269" y="378657"/>
                </a:moveTo>
                <a:cubicBezTo>
                  <a:pt x="1717069" y="378657"/>
                  <a:pt x="1712817" y="379359"/>
                  <a:pt x="1709515" y="380762"/>
                </a:cubicBezTo>
                <a:cubicBezTo>
                  <a:pt x="1706213" y="382165"/>
                  <a:pt x="1703634" y="384291"/>
                  <a:pt x="1701776" y="387139"/>
                </a:cubicBezTo>
                <a:cubicBezTo>
                  <a:pt x="1699919" y="389987"/>
                  <a:pt x="1698639" y="393598"/>
                  <a:pt x="1697938" y="397974"/>
                </a:cubicBezTo>
                <a:cubicBezTo>
                  <a:pt x="1697236" y="402349"/>
                  <a:pt x="1696885" y="407508"/>
                  <a:pt x="1696885" y="413452"/>
                </a:cubicBezTo>
                <a:cubicBezTo>
                  <a:pt x="1696885" y="419560"/>
                  <a:pt x="1697236" y="424802"/>
                  <a:pt x="1697938" y="429178"/>
                </a:cubicBezTo>
                <a:cubicBezTo>
                  <a:pt x="1698639" y="433553"/>
                  <a:pt x="1699919" y="437144"/>
                  <a:pt x="1701776" y="439950"/>
                </a:cubicBezTo>
                <a:cubicBezTo>
                  <a:pt x="1703634" y="442757"/>
                  <a:pt x="1706213" y="444821"/>
                  <a:pt x="1709515" y="446142"/>
                </a:cubicBezTo>
                <a:cubicBezTo>
                  <a:pt x="1712817" y="447462"/>
                  <a:pt x="1717069" y="448123"/>
                  <a:pt x="1722269" y="448123"/>
                </a:cubicBezTo>
                <a:cubicBezTo>
                  <a:pt x="1727552" y="448123"/>
                  <a:pt x="1731845" y="447462"/>
                  <a:pt x="1735147" y="446142"/>
                </a:cubicBezTo>
                <a:cubicBezTo>
                  <a:pt x="1738449" y="444821"/>
                  <a:pt x="1741029" y="442757"/>
                  <a:pt x="1742886" y="439950"/>
                </a:cubicBezTo>
                <a:cubicBezTo>
                  <a:pt x="1744744" y="437144"/>
                  <a:pt x="1746023" y="433553"/>
                  <a:pt x="1746725" y="429178"/>
                </a:cubicBezTo>
                <a:cubicBezTo>
                  <a:pt x="1747426" y="424802"/>
                  <a:pt x="1747777" y="419560"/>
                  <a:pt x="1747777" y="413452"/>
                </a:cubicBezTo>
                <a:cubicBezTo>
                  <a:pt x="1747777" y="407508"/>
                  <a:pt x="1747426" y="402349"/>
                  <a:pt x="1746725" y="397974"/>
                </a:cubicBezTo>
                <a:cubicBezTo>
                  <a:pt x="1746023" y="393598"/>
                  <a:pt x="1744744" y="389987"/>
                  <a:pt x="1742886" y="387139"/>
                </a:cubicBezTo>
                <a:cubicBezTo>
                  <a:pt x="1741029" y="384291"/>
                  <a:pt x="1738449" y="382165"/>
                  <a:pt x="1735147" y="380762"/>
                </a:cubicBezTo>
                <a:cubicBezTo>
                  <a:pt x="1731845" y="379359"/>
                  <a:pt x="1727552" y="378657"/>
                  <a:pt x="1722269" y="378657"/>
                </a:cubicBezTo>
                <a:close/>
                <a:moveTo>
                  <a:pt x="1522244" y="378657"/>
                </a:moveTo>
                <a:cubicBezTo>
                  <a:pt x="1517044" y="378657"/>
                  <a:pt x="1512792" y="379359"/>
                  <a:pt x="1509490" y="380762"/>
                </a:cubicBezTo>
                <a:cubicBezTo>
                  <a:pt x="1506188" y="382165"/>
                  <a:pt x="1503609" y="384291"/>
                  <a:pt x="1501751" y="387139"/>
                </a:cubicBezTo>
                <a:cubicBezTo>
                  <a:pt x="1499894" y="389987"/>
                  <a:pt x="1498614" y="393598"/>
                  <a:pt x="1497913" y="397974"/>
                </a:cubicBezTo>
                <a:cubicBezTo>
                  <a:pt x="1497211" y="402349"/>
                  <a:pt x="1496860" y="407508"/>
                  <a:pt x="1496860" y="413452"/>
                </a:cubicBezTo>
                <a:cubicBezTo>
                  <a:pt x="1496860" y="419560"/>
                  <a:pt x="1497211" y="424802"/>
                  <a:pt x="1497913" y="429178"/>
                </a:cubicBezTo>
                <a:cubicBezTo>
                  <a:pt x="1498614" y="433553"/>
                  <a:pt x="1499894" y="437144"/>
                  <a:pt x="1501751" y="439950"/>
                </a:cubicBezTo>
                <a:cubicBezTo>
                  <a:pt x="1503609" y="442757"/>
                  <a:pt x="1506188" y="444821"/>
                  <a:pt x="1509490" y="446142"/>
                </a:cubicBezTo>
                <a:cubicBezTo>
                  <a:pt x="1512792" y="447462"/>
                  <a:pt x="1517044" y="448123"/>
                  <a:pt x="1522244" y="448123"/>
                </a:cubicBezTo>
                <a:cubicBezTo>
                  <a:pt x="1527528" y="448123"/>
                  <a:pt x="1531820" y="447462"/>
                  <a:pt x="1535122" y="446142"/>
                </a:cubicBezTo>
                <a:cubicBezTo>
                  <a:pt x="1538424" y="444821"/>
                  <a:pt x="1541004" y="442757"/>
                  <a:pt x="1542861" y="439950"/>
                </a:cubicBezTo>
                <a:cubicBezTo>
                  <a:pt x="1544719" y="437144"/>
                  <a:pt x="1545998" y="433553"/>
                  <a:pt x="1546700" y="429178"/>
                </a:cubicBezTo>
                <a:cubicBezTo>
                  <a:pt x="1547401" y="424802"/>
                  <a:pt x="1547752" y="419560"/>
                  <a:pt x="1547752" y="413452"/>
                </a:cubicBezTo>
                <a:cubicBezTo>
                  <a:pt x="1547752" y="407508"/>
                  <a:pt x="1547401" y="402349"/>
                  <a:pt x="1546700" y="397974"/>
                </a:cubicBezTo>
                <a:cubicBezTo>
                  <a:pt x="1545998" y="393598"/>
                  <a:pt x="1544719" y="389987"/>
                  <a:pt x="1542861" y="387139"/>
                </a:cubicBezTo>
                <a:cubicBezTo>
                  <a:pt x="1541004" y="384291"/>
                  <a:pt x="1538424" y="382165"/>
                  <a:pt x="1535122" y="380762"/>
                </a:cubicBezTo>
                <a:cubicBezTo>
                  <a:pt x="1531820" y="379359"/>
                  <a:pt x="1527528" y="378657"/>
                  <a:pt x="1522244" y="378657"/>
                </a:cubicBezTo>
                <a:close/>
                <a:moveTo>
                  <a:pt x="1093619" y="378657"/>
                </a:moveTo>
                <a:cubicBezTo>
                  <a:pt x="1088419" y="378657"/>
                  <a:pt x="1084167" y="379359"/>
                  <a:pt x="1080865" y="380762"/>
                </a:cubicBezTo>
                <a:cubicBezTo>
                  <a:pt x="1077563" y="382165"/>
                  <a:pt x="1074984" y="384291"/>
                  <a:pt x="1073126" y="387139"/>
                </a:cubicBezTo>
                <a:cubicBezTo>
                  <a:pt x="1071269" y="389987"/>
                  <a:pt x="1069989" y="393598"/>
                  <a:pt x="1069288" y="397974"/>
                </a:cubicBezTo>
                <a:cubicBezTo>
                  <a:pt x="1068586" y="402349"/>
                  <a:pt x="1068235" y="407508"/>
                  <a:pt x="1068235" y="413452"/>
                </a:cubicBezTo>
                <a:cubicBezTo>
                  <a:pt x="1068235" y="419560"/>
                  <a:pt x="1068586" y="424802"/>
                  <a:pt x="1069288" y="429178"/>
                </a:cubicBezTo>
                <a:cubicBezTo>
                  <a:pt x="1069989" y="433553"/>
                  <a:pt x="1071269" y="437144"/>
                  <a:pt x="1073126" y="439950"/>
                </a:cubicBezTo>
                <a:cubicBezTo>
                  <a:pt x="1074984" y="442757"/>
                  <a:pt x="1077563" y="444821"/>
                  <a:pt x="1080865" y="446142"/>
                </a:cubicBezTo>
                <a:cubicBezTo>
                  <a:pt x="1084167" y="447462"/>
                  <a:pt x="1088419" y="448123"/>
                  <a:pt x="1093619" y="448123"/>
                </a:cubicBezTo>
                <a:cubicBezTo>
                  <a:pt x="1098902" y="448123"/>
                  <a:pt x="1103195" y="447462"/>
                  <a:pt x="1106497" y="446142"/>
                </a:cubicBezTo>
                <a:cubicBezTo>
                  <a:pt x="1109799" y="444821"/>
                  <a:pt x="1112379" y="442757"/>
                  <a:pt x="1114236" y="439950"/>
                </a:cubicBezTo>
                <a:cubicBezTo>
                  <a:pt x="1116094" y="437144"/>
                  <a:pt x="1117373" y="433553"/>
                  <a:pt x="1118075" y="429178"/>
                </a:cubicBezTo>
                <a:cubicBezTo>
                  <a:pt x="1118776" y="424802"/>
                  <a:pt x="1119127" y="419560"/>
                  <a:pt x="1119127" y="413452"/>
                </a:cubicBezTo>
                <a:cubicBezTo>
                  <a:pt x="1119127" y="407508"/>
                  <a:pt x="1118776" y="402349"/>
                  <a:pt x="1118075" y="397974"/>
                </a:cubicBezTo>
                <a:cubicBezTo>
                  <a:pt x="1117373" y="393598"/>
                  <a:pt x="1116094" y="389987"/>
                  <a:pt x="1114236" y="387139"/>
                </a:cubicBezTo>
                <a:cubicBezTo>
                  <a:pt x="1112379" y="384291"/>
                  <a:pt x="1109799" y="382165"/>
                  <a:pt x="1106497" y="380762"/>
                </a:cubicBezTo>
                <a:cubicBezTo>
                  <a:pt x="1103195" y="379359"/>
                  <a:pt x="1098902" y="378657"/>
                  <a:pt x="1093619" y="378657"/>
                </a:cubicBezTo>
                <a:close/>
                <a:moveTo>
                  <a:pt x="2125872" y="370484"/>
                </a:moveTo>
                <a:lnTo>
                  <a:pt x="2173668" y="370484"/>
                </a:lnTo>
                <a:lnTo>
                  <a:pt x="2173668" y="380390"/>
                </a:lnTo>
                <a:lnTo>
                  <a:pt x="2137016" y="380390"/>
                </a:lnTo>
                <a:lnTo>
                  <a:pt x="2137016" y="407013"/>
                </a:lnTo>
                <a:lnTo>
                  <a:pt x="2171192" y="407013"/>
                </a:lnTo>
                <a:lnTo>
                  <a:pt x="2171192" y="416424"/>
                </a:lnTo>
                <a:lnTo>
                  <a:pt x="2137016" y="416424"/>
                </a:lnTo>
                <a:lnTo>
                  <a:pt x="2137016" y="446389"/>
                </a:lnTo>
                <a:lnTo>
                  <a:pt x="2176764" y="446389"/>
                </a:lnTo>
                <a:lnTo>
                  <a:pt x="2176764" y="456419"/>
                </a:lnTo>
                <a:lnTo>
                  <a:pt x="2125872" y="456419"/>
                </a:lnTo>
                <a:close/>
                <a:moveTo>
                  <a:pt x="2030622" y="370484"/>
                </a:moveTo>
                <a:lnTo>
                  <a:pt x="2052415" y="370484"/>
                </a:lnTo>
                <a:cubicBezTo>
                  <a:pt x="2058441" y="370484"/>
                  <a:pt x="2063539" y="370918"/>
                  <a:pt x="2067708" y="371785"/>
                </a:cubicBezTo>
                <a:cubicBezTo>
                  <a:pt x="2071876" y="372651"/>
                  <a:pt x="2075261" y="374075"/>
                  <a:pt x="2077861" y="376057"/>
                </a:cubicBezTo>
                <a:cubicBezTo>
                  <a:pt x="2080462" y="378038"/>
                  <a:pt x="2082340" y="380659"/>
                  <a:pt x="2083495" y="383920"/>
                </a:cubicBezTo>
                <a:cubicBezTo>
                  <a:pt x="2084651" y="387180"/>
                  <a:pt x="2085229" y="391163"/>
                  <a:pt x="2085229" y="395869"/>
                </a:cubicBezTo>
                <a:cubicBezTo>
                  <a:pt x="2085229" y="403298"/>
                  <a:pt x="2083784" y="408932"/>
                  <a:pt x="2080895" y="412771"/>
                </a:cubicBezTo>
                <a:cubicBezTo>
                  <a:pt x="2078006" y="416609"/>
                  <a:pt x="2073589" y="419189"/>
                  <a:pt x="2067646" y="420510"/>
                </a:cubicBezTo>
                <a:lnTo>
                  <a:pt x="2093401" y="456419"/>
                </a:lnTo>
                <a:lnTo>
                  <a:pt x="2080276" y="456419"/>
                </a:lnTo>
                <a:lnTo>
                  <a:pt x="2056625" y="421748"/>
                </a:lnTo>
                <a:cubicBezTo>
                  <a:pt x="2055965" y="421831"/>
                  <a:pt x="2055284" y="421872"/>
                  <a:pt x="2054582" y="421872"/>
                </a:cubicBezTo>
                <a:cubicBezTo>
                  <a:pt x="2053881" y="421872"/>
                  <a:pt x="2053158" y="421872"/>
                  <a:pt x="2052415" y="421872"/>
                </a:cubicBezTo>
                <a:lnTo>
                  <a:pt x="2041766" y="421872"/>
                </a:lnTo>
                <a:lnTo>
                  <a:pt x="2041766" y="456419"/>
                </a:lnTo>
                <a:lnTo>
                  <a:pt x="2030622" y="456419"/>
                </a:lnTo>
                <a:close/>
                <a:moveTo>
                  <a:pt x="1954422" y="370484"/>
                </a:moveTo>
                <a:lnTo>
                  <a:pt x="2002218" y="370484"/>
                </a:lnTo>
                <a:lnTo>
                  <a:pt x="2002218" y="380390"/>
                </a:lnTo>
                <a:lnTo>
                  <a:pt x="1965566" y="380390"/>
                </a:lnTo>
                <a:lnTo>
                  <a:pt x="1965566" y="407013"/>
                </a:lnTo>
                <a:lnTo>
                  <a:pt x="1999742" y="407013"/>
                </a:lnTo>
                <a:lnTo>
                  <a:pt x="1999742" y="416424"/>
                </a:lnTo>
                <a:lnTo>
                  <a:pt x="1965566" y="416424"/>
                </a:lnTo>
                <a:lnTo>
                  <a:pt x="1965566" y="446389"/>
                </a:lnTo>
                <a:lnTo>
                  <a:pt x="2005314" y="446389"/>
                </a:lnTo>
                <a:lnTo>
                  <a:pt x="2005314" y="456419"/>
                </a:lnTo>
                <a:lnTo>
                  <a:pt x="1954422" y="456419"/>
                </a:lnTo>
                <a:close/>
                <a:moveTo>
                  <a:pt x="1859172" y="370484"/>
                </a:moveTo>
                <a:lnTo>
                  <a:pt x="1870316" y="370484"/>
                </a:lnTo>
                <a:lnTo>
                  <a:pt x="1870316" y="405527"/>
                </a:lnTo>
                <a:lnTo>
                  <a:pt x="1912788" y="405527"/>
                </a:lnTo>
                <a:lnTo>
                  <a:pt x="1912788" y="370484"/>
                </a:lnTo>
                <a:lnTo>
                  <a:pt x="1924056" y="370484"/>
                </a:lnTo>
                <a:lnTo>
                  <a:pt x="1924056" y="456419"/>
                </a:lnTo>
                <a:lnTo>
                  <a:pt x="1912788" y="456419"/>
                </a:lnTo>
                <a:lnTo>
                  <a:pt x="1912788" y="414814"/>
                </a:lnTo>
                <a:lnTo>
                  <a:pt x="1870316" y="414814"/>
                </a:lnTo>
                <a:lnTo>
                  <a:pt x="1870316" y="456419"/>
                </a:lnTo>
                <a:lnTo>
                  <a:pt x="1859172" y="456419"/>
                </a:lnTo>
                <a:close/>
                <a:moveTo>
                  <a:pt x="1411497" y="370484"/>
                </a:moveTo>
                <a:lnTo>
                  <a:pt x="1422641" y="370484"/>
                </a:lnTo>
                <a:lnTo>
                  <a:pt x="1422641" y="446389"/>
                </a:lnTo>
                <a:lnTo>
                  <a:pt x="1459913" y="446389"/>
                </a:lnTo>
                <a:lnTo>
                  <a:pt x="1459913" y="456419"/>
                </a:lnTo>
                <a:lnTo>
                  <a:pt x="1411497" y="456419"/>
                </a:lnTo>
                <a:close/>
                <a:moveTo>
                  <a:pt x="1259097" y="370484"/>
                </a:moveTo>
                <a:lnTo>
                  <a:pt x="1280890" y="370484"/>
                </a:lnTo>
                <a:cubicBezTo>
                  <a:pt x="1286916" y="370484"/>
                  <a:pt x="1292014" y="370918"/>
                  <a:pt x="1296183" y="371785"/>
                </a:cubicBezTo>
                <a:cubicBezTo>
                  <a:pt x="1300351" y="372651"/>
                  <a:pt x="1303736" y="374075"/>
                  <a:pt x="1306336" y="376057"/>
                </a:cubicBezTo>
                <a:cubicBezTo>
                  <a:pt x="1308937" y="378038"/>
                  <a:pt x="1310815" y="380659"/>
                  <a:pt x="1311970" y="383920"/>
                </a:cubicBezTo>
                <a:cubicBezTo>
                  <a:pt x="1313126" y="387180"/>
                  <a:pt x="1313704" y="391163"/>
                  <a:pt x="1313704" y="395869"/>
                </a:cubicBezTo>
                <a:cubicBezTo>
                  <a:pt x="1313704" y="403298"/>
                  <a:pt x="1312259" y="408932"/>
                  <a:pt x="1309370" y="412771"/>
                </a:cubicBezTo>
                <a:cubicBezTo>
                  <a:pt x="1306481" y="416609"/>
                  <a:pt x="1302064" y="419189"/>
                  <a:pt x="1296121" y="420510"/>
                </a:cubicBezTo>
                <a:lnTo>
                  <a:pt x="1321876" y="456419"/>
                </a:lnTo>
                <a:lnTo>
                  <a:pt x="1308751" y="456419"/>
                </a:lnTo>
                <a:lnTo>
                  <a:pt x="1285100" y="421748"/>
                </a:lnTo>
                <a:cubicBezTo>
                  <a:pt x="1284440" y="421831"/>
                  <a:pt x="1283759" y="421872"/>
                  <a:pt x="1283057" y="421872"/>
                </a:cubicBezTo>
                <a:cubicBezTo>
                  <a:pt x="1282356" y="421872"/>
                  <a:pt x="1281633" y="421872"/>
                  <a:pt x="1280890" y="421872"/>
                </a:cubicBezTo>
                <a:lnTo>
                  <a:pt x="1270241" y="421872"/>
                </a:lnTo>
                <a:lnTo>
                  <a:pt x="1270241" y="456419"/>
                </a:lnTo>
                <a:lnTo>
                  <a:pt x="1259097" y="456419"/>
                </a:lnTo>
                <a:close/>
                <a:moveTo>
                  <a:pt x="1163476" y="370484"/>
                </a:moveTo>
                <a:lnTo>
                  <a:pt x="1174496" y="370484"/>
                </a:lnTo>
                <a:lnTo>
                  <a:pt x="1174496" y="426206"/>
                </a:lnTo>
                <a:cubicBezTo>
                  <a:pt x="1174496" y="430333"/>
                  <a:pt x="1174868" y="433780"/>
                  <a:pt x="1175610" y="436545"/>
                </a:cubicBezTo>
                <a:cubicBezTo>
                  <a:pt x="1176353" y="439311"/>
                  <a:pt x="1177571" y="441519"/>
                  <a:pt x="1179263" y="443170"/>
                </a:cubicBezTo>
                <a:cubicBezTo>
                  <a:pt x="1180956" y="444821"/>
                  <a:pt x="1183164" y="446018"/>
                  <a:pt x="1185888" y="446761"/>
                </a:cubicBezTo>
                <a:cubicBezTo>
                  <a:pt x="1188612" y="447504"/>
                  <a:pt x="1191955" y="447875"/>
                  <a:pt x="1195918" y="447875"/>
                </a:cubicBezTo>
                <a:cubicBezTo>
                  <a:pt x="1200045" y="447875"/>
                  <a:pt x="1203492" y="447504"/>
                  <a:pt x="1206257" y="446761"/>
                </a:cubicBezTo>
                <a:cubicBezTo>
                  <a:pt x="1209023" y="446018"/>
                  <a:pt x="1211231" y="444821"/>
                  <a:pt x="1212882" y="443170"/>
                </a:cubicBezTo>
                <a:cubicBezTo>
                  <a:pt x="1214533" y="441519"/>
                  <a:pt x="1215688" y="439311"/>
                  <a:pt x="1216349" y="436545"/>
                </a:cubicBezTo>
                <a:cubicBezTo>
                  <a:pt x="1217009" y="433780"/>
                  <a:pt x="1217339" y="430333"/>
                  <a:pt x="1217339" y="426206"/>
                </a:cubicBezTo>
                <a:lnTo>
                  <a:pt x="1217339" y="370484"/>
                </a:lnTo>
                <a:lnTo>
                  <a:pt x="1228360" y="370484"/>
                </a:lnTo>
                <a:lnTo>
                  <a:pt x="1228360" y="428682"/>
                </a:lnTo>
                <a:cubicBezTo>
                  <a:pt x="1228360" y="438836"/>
                  <a:pt x="1225636" y="446203"/>
                  <a:pt x="1220187" y="450785"/>
                </a:cubicBezTo>
                <a:cubicBezTo>
                  <a:pt x="1214739" y="455367"/>
                  <a:pt x="1206608" y="457657"/>
                  <a:pt x="1195794" y="457657"/>
                </a:cubicBezTo>
                <a:cubicBezTo>
                  <a:pt x="1184980" y="457657"/>
                  <a:pt x="1176890" y="455449"/>
                  <a:pt x="1171524" y="451033"/>
                </a:cubicBezTo>
                <a:cubicBezTo>
                  <a:pt x="1166159" y="446616"/>
                  <a:pt x="1163476" y="439166"/>
                  <a:pt x="1163476" y="428682"/>
                </a:cubicBezTo>
                <a:close/>
                <a:moveTo>
                  <a:pt x="962698" y="370484"/>
                </a:moveTo>
                <a:lnTo>
                  <a:pt x="975576" y="370484"/>
                </a:lnTo>
                <a:lnTo>
                  <a:pt x="998731" y="409366"/>
                </a:lnTo>
                <a:lnTo>
                  <a:pt x="999474" y="409366"/>
                </a:lnTo>
                <a:lnTo>
                  <a:pt x="1022506" y="370484"/>
                </a:lnTo>
                <a:lnTo>
                  <a:pt x="1034764" y="370484"/>
                </a:lnTo>
                <a:lnTo>
                  <a:pt x="1004180" y="419395"/>
                </a:lnTo>
                <a:lnTo>
                  <a:pt x="1004180" y="456419"/>
                </a:lnTo>
                <a:lnTo>
                  <a:pt x="993035" y="456419"/>
                </a:lnTo>
                <a:lnTo>
                  <a:pt x="993035" y="419519"/>
                </a:lnTo>
                <a:close/>
                <a:moveTo>
                  <a:pt x="811422" y="370484"/>
                </a:moveTo>
                <a:lnTo>
                  <a:pt x="836187" y="370484"/>
                </a:lnTo>
                <a:cubicBezTo>
                  <a:pt x="842378" y="370484"/>
                  <a:pt x="848012" y="371042"/>
                  <a:pt x="853089" y="372156"/>
                </a:cubicBezTo>
                <a:cubicBezTo>
                  <a:pt x="858166" y="373271"/>
                  <a:pt x="862521" y="375396"/>
                  <a:pt x="866153" y="378533"/>
                </a:cubicBezTo>
                <a:cubicBezTo>
                  <a:pt x="869785" y="381670"/>
                  <a:pt x="872612" y="386045"/>
                  <a:pt x="874635" y="391659"/>
                </a:cubicBezTo>
                <a:cubicBezTo>
                  <a:pt x="876657" y="397272"/>
                  <a:pt x="877669" y="404536"/>
                  <a:pt x="877669" y="413452"/>
                </a:cubicBezTo>
                <a:cubicBezTo>
                  <a:pt x="877669" y="421789"/>
                  <a:pt x="876657" y="428703"/>
                  <a:pt x="874635" y="434192"/>
                </a:cubicBezTo>
                <a:cubicBezTo>
                  <a:pt x="872612" y="439682"/>
                  <a:pt x="869785" y="444078"/>
                  <a:pt x="866153" y="447380"/>
                </a:cubicBezTo>
                <a:cubicBezTo>
                  <a:pt x="862521" y="450682"/>
                  <a:pt x="858166" y="453014"/>
                  <a:pt x="853089" y="454376"/>
                </a:cubicBezTo>
                <a:cubicBezTo>
                  <a:pt x="848012" y="455738"/>
                  <a:pt x="842378" y="456419"/>
                  <a:pt x="836187" y="456419"/>
                </a:cubicBezTo>
                <a:lnTo>
                  <a:pt x="811422" y="456419"/>
                </a:lnTo>
                <a:close/>
                <a:moveTo>
                  <a:pt x="716172" y="370484"/>
                </a:moveTo>
                <a:lnTo>
                  <a:pt x="740937" y="370484"/>
                </a:lnTo>
                <a:cubicBezTo>
                  <a:pt x="747128" y="370484"/>
                  <a:pt x="752762" y="371042"/>
                  <a:pt x="757839" y="372156"/>
                </a:cubicBezTo>
                <a:cubicBezTo>
                  <a:pt x="762916" y="373271"/>
                  <a:pt x="767271" y="375396"/>
                  <a:pt x="770903" y="378533"/>
                </a:cubicBezTo>
                <a:cubicBezTo>
                  <a:pt x="774535" y="381670"/>
                  <a:pt x="777362" y="386045"/>
                  <a:pt x="779385" y="391659"/>
                </a:cubicBezTo>
                <a:cubicBezTo>
                  <a:pt x="781407" y="397272"/>
                  <a:pt x="782419" y="404536"/>
                  <a:pt x="782419" y="413452"/>
                </a:cubicBezTo>
                <a:cubicBezTo>
                  <a:pt x="782419" y="421789"/>
                  <a:pt x="781407" y="428703"/>
                  <a:pt x="779385" y="434192"/>
                </a:cubicBezTo>
                <a:cubicBezTo>
                  <a:pt x="777362" y="439682"/>
                  <a:pt x="774535" y="444078"/>
                  <a:pt x="770903" y="447380"/>
                </a:cubicBezTo>
                <a:cubicBezTo>
                  <a:pt x="767271" y="450682"/>
                  <a:pt x="762916" y="453014"/>
                  <a:pt x="757839" y="454376"/>
                </a:cubicBezTo>
                <a:cubicBezTo>
                  <a:pt x="752762" y="455738"/>
                  <a:pt x="747128" y="456419"/>
                  <a:pt x="740937" y="456419"/>
                </a:cubicBezTo>
                <a:lnTo>
                  <a:pt x="716172" y="456419"/>
                </a:lnTo>
                <a:close/>
                <a:moveTo>
                  <a:pt x="643458" y="370484"/>
                </a:moveTo>
                <a:lnTo>
                  <a:pt x="658317" y="370484"/>
                </a:lnTo>
                <a:lnTo>
                  <a:pt x="690759" y="456419"/>
                </a:lnTo>
                <a:lnTo>
                  <a:pt x="678996" y="456419"/>
                </a:lnTo>
                <a:lnTo>
                  <a:pt x="669709" y="430787"/>
                </a:lnTo>
                <a:lnTo>
                  <a:pt x="631695" y="430787"/>
                </a:lnTo>
                <a:lnTo>
                  <a:pt x="622284" y="456419"/>
                </a:lnTo>
                <a:lnTo>
                  <a:pt x="610892" y="456419"/>
                </a:lnTo>
                <a:close/>
                <a:moveTo>
                  <a:pt x="1722269" y="369246"/>
                </a:moveTo>
                <a:cubicBezTo>
                  <a:pt x="1728378" y="369246"/>
                  <a:pt x="1733744" y="369927"/>
                  <a:pt x="1738367" y="371289"/>
                </a:cubicBezTo>
                <a:cubicBezTo>
                  <a:pt x="1742989" y="372651"/>
                  <a:pt x="1746848" y="375025"/>
                  <a:pt x="1749944" y="378409"/>
                </a:cubicBezTo>
                <a:cubicBezTo>
                  <a:pt x="1753040" y="381794"/>
                  <a:pt x="1755372" y="386313"/>
                  <a:pt x="1756940" y="391968"/>
                </a:cubicBezTo>
                <a:cubicBezTo>
                  <a:pt x="1758509" y="397623"/>
                  <a:pt x="1759293" y="404784"/>
                  <a:pt x="1759293" y="413452"/>
                </a:cubicBezTo>
                <a:cubicBezTo>
                  <a:pt x="1759293" y="422120"/>
                  <a:pt x="1758509" y="429301"/>
                  <a:pt x="1756940" y="434997"/>
                </a:cubicBezTo>
                <a:cubicBezTo>
                  <a:pt x="1755372" y="440693"/>
                  <a:pt x="1753040" y="445213"/>
                  <a:pt x="1749944" y="448556"/>
                </a:cubicBezTo>
                <a:cubicBezTo>
                  <a:pt x="1746848" y="451899"/>
                  <a:pt x="1742989" y="454252"/>
                  <a:pt x="1738367" y="455614"/>
                </a:cubicBezTo>
                <a:cubicBezTo>
                  <a:pt x="1733744" y="456976"/>
                  <a:pt x="1728378" y="457657"/>
                  <a:pt x="1722269" y="457657"/>
                </a:cubicBezTo>
                <a:cubicBezTo>
                  <a:pt x="1716161" y="457657"/>
                  <a:pt x="1710815" y="456976"/>
                  <a:pt x="1706234" y="455614"/>
                </a:cubicBezTo>
                <a:cubicBezTo>
                  <a:pt x="1701652" y="454252"/>
                  <a:pt x="1697793" y="451899"/>
                  <a:pt x="1694656" y="448556"/>
                </a:cubicBezTo>
                <a:cubicBezTo>
                  <a:pt x="1691519" y="445213"/>
                  <a:pt x="1689167" y="440693"/>
                  <a:pt x="1687598" y="434997"/>
                </a:cubicBezTo>
                <a:cubicBezTo>
                  <a:pt x="1686030" y="429301"/>
                  <a:pt x="1685246" y="422120"/>
                  <a:pt x="1685246" y="413452"/>
                </a:cubicBezTo>
                <a:cubicBezTo>
                  <a:pt x="1685246" y="404784"/>
                  <a:pt x="1686030" y="397623"/>
                  <a:pt x="1687598" y="391968"/>
                </a:cubicBezTo>
                <a:cubicBezTo>
                  <a:pt x="1689167" y="386313"/>
                  <a:pt x="1691519" y="381794"/>
                  <a:pt x="1694656" y="378409"/>
                </a:cubicBezTo>
                <a:cubicBezTo>
                  <a:pt x="1697793" y="375025"/>
                  <a:pt x="1701652" y="372651"/>
                  <a:pt x="1706234" y="371289"/>
                </a:cubicBezTo>
                <a:cubicBezTo>
                  <a:pt x="1710815" y="369927"/>
                  <a:pt x="1716161" y="369246"/>
                  <a:pt x="1722269" y="369246"/>
                </a:cubicBezTo>
                <a:close/>
                <a:moveTo>
                  <a:pt x="1631477" y="369246"/>
                </a:moveTo>
                <a:cubicBezTo>
                  <a:pt x="1633458" y="369246"/>
                  <a:pt x="1635501" y="369329"/>
                  <a:pt x="1637606" y="369494"/>
                </a:cubicBezTo>
                <a:cubicBezTo>
                  <a:pt x="1639711" y="369659"/>
                  <a:pt x="1641754" y="369886"/>
                  <a:pt x="1643736" y="370175"/>
                </a:cubicBezTo>
                <a:cubicBezTo>
                  <a:pt x="1645717" y="370464"/>
                  <a:pt x="1647595" y="370815"/>
                  <a:pt x="1649370" y="371227"/>
                </a:cubicBezTo>
                <a:cubicBezTo>
                  <a:pt x="1651145" y="371640"/>
                  <a:pt x="1652651" y="372094"/>
                  <a:pt x="1653889" y="372590"/>
                </a:cubicBezTo>
                <a:lnTo>
                  <a:pt x="1653889" y="382496"/>
                </a:lnTo>
                <a:cubicBezTo>
                  <a:pt x="1651000" y="381340"/>
                  <a:pt x="1647719" y="380473"/>
                  <a:pt x="1644045" y="379895"/>
                </a:cubicBezTo>
                <a:cubicBezTo>
                  <a:pt x="1640372" y="379317"/>
                  <a:pt x="1636347" y="379028"/>
                  <a:pt x="1631972" y="379028"/>
                </a:cubicBezTo>
                <a:cubicBezTo>
                  <a:pt x="1627184" y="379028"/>
                  <a:pt x="1622912" y="379524"/>
                  <a:pt x="1619156" y="380514"/>
                </a:cubicBezTo>
                <a:cubicBezTo>
                  <a:pt x="1615400" y="381505"/>
                  <a:pt x="1612222" y="383280"/>
                  <a:pt x="1609622" y="385839"/>
                </a:cubicBezTo>
                <a:cubicBezTo>
                  <a:pt x="1607022" y="388398"/>
                  <a:pt x="1605040" y="391906"/>
                  <a:pt x="1603678" y="396364"/>
                </a:cubicBezTo>
                <a:cubicBezTo>
                  <a:pt x="1602316" y="400822"/>
                  <a:pt x="1601635" y="406518"/>
                  <a:pt x="1601635" y="413452"/>
                </a:cubicBezTo>
                <a:cubicBezTo>
                  <a:pt x="1601635" y="420799"/>
                  <a:pt x="1602275" y="426722"/>
                  <a:pt x="1603554" y="431221"/>
                </a:cubicBezTo>
                <a:cubicBezTo>
                  <a:pt x="1604834" y="435720"/>
                  <a:pt x="1606753" y="439207"/>
                  <a:pt x="1609312" y="441684"/>
                </a:cubicBezTo>
                <a:cubicBezTo>
                  <a:pt x="1611871" y="444160"/>
                  <a:pt x="1614988" y="445832"/>
                  <a:pt x="1618661" y="446699"/>
                </a:cubicBezTo>
                <a:cubicBezTo>
                  <a:pt x="1622335" y="447566"/>
                  <a:pt x="1626607" y="447999"/>
                  <a:pt x="1631477" y="447999"/>
                </a:cubicBezTo>
                <a:cubicBezTo>
                  <a:pt x="1633458" y="447999"/>
                  <a:pt x="1635790" y="447875"/>
                  <a:pt x="1638473" y="447627"/>
                </a:cubicBezTo>
                <a:cubicBezTo>
                  <a:pt x="1641156" y="447380"/>
                  <a:pt x="1643488" y="446967"/>
                  <a:pt x="1645469" y="446389"/>
                </a:cubicBezTo>
                <a:lnTo>
                  <a:pt x="1645469" y="419767"/>
                </a:lnTo>
                <a:lnTo>
                  <a:pt x="1628258" y="419767"/>
                </a:lnTo>
                <a:lnTo>
                  <a:pt x="1628258" y="410356"/>
                </a:lnTo>
                <a:lnTo>
                  <a:pt x="1656118" y="410356"/>
                </a:lnTo>
                <a:lnTo>
                  <a:pt x="1656118" y="454066"/>
                </a:lnTo>
                <a:cubicBezTo>
                  <a:pt x="1652981" y="455057"/>
                  <a:pt x="1649246" y="455903"/>
                  <a:pt x="1644912" y="456605"/>
                </a:cubicBezTo>
                <a:cubicBezTo>
                  <a:pt x="1640578" y="457306"/>
                  <a:pt x="1635687" y="457657"/>
                  <a:pt x="1630239" y="457657"/>
                </a:cubicBezTo>
                <a:cubicBezTo>
                  <a:pt x="1623965" y="457657"/>
                  <a:pt x="1618352" y="457038"/>
                  <a:pt x="1613398" y="455800"/>
                </a:cubicBezTo>
                <a:cubicBezTo>
                  <a:pt x="1608446" y="454562"/>
                  <a:pt x="1604235" y="452312"/>
                  <a:pt x="1600768" y="449051"/>
                </a:cubicBezTo>
                <a:cubicBezTo>
                  <a:pt x="1597301" y="445791"/>
                  <a:pt x="1594639" y="441292"/>
                  <a:pt x="1592782" y="435555"/>
                </a:cubicBezTo>
                <a:cubicBezTo>
                  <a:pt x="1590924" y="429817"/>
                  <a:pt x="1589996" y="422450"/>
                  <a:pt x="1589996" y="413452"/>
                </a:cubicBezTo>
                <a:cubicBezTo>
                  <a:pt x="1589996" y="405197"/>
                  <a:pt x="1590945" y="398242"/>
                  <a:pt x="1592844" y="392587"/>
                </a:cubicBezTo>
                <a:cubicBezTo>
                  <a:pt x="1594742" y="386933"/>
                  <a:pt x="1597466" y="382372"/>
                  <a:pt x="1601016" y="378905"/>
                </a:cubicBezTo>
                <a:cubicBezTo>
                  <a:pt x="1604566" y="375437"/>
                  <a:pt x="1608920" y="372961"/>
                  <a:pt x="1614080" y="371475"/>
                </a:cubicBezTo>
                <a:cubicBezTo>
                  <a:pt x="1619239" y="369989"/>
                  <a:pt x="1625038" y="369246"/>
                  <a:pt x="1631477" y="369246"/>
                </a:cubicBezTo>
                <a:close/>
                <a:moveTo>
                  <a:pt x="1522244" y="369246"/>
                </a:moveTo>
                <a:cubicBezTo>
                  <a:pt x="1528353" y="369246"/>
                  <a:pt x="1533719" y="369927"/>
                  <a:pt x="1538342" y="371289"/>
                </a:cubicBezTo>
                <a:cubicBezTo>
                  <a:pt x="1542964" y="372651"/>
                  <a:pt x="1546824" y="375025"/>
                  <a:pt x="1549919" y="378409"/>
                </a:cubicBezTo>
                <a:cubicBezTo>
                  <a:pt x="1553015" y="381794"/>
                  <a:pt x="1555347" y="386313"/>
                  <a:pt x="1556915" y="391968"/>
                </a:cubicBezTo>
                <a:cubicBezTo>
                  <a:pt x="1558484" y="397623"/>
                  <a:pt x="1559268" y="404784"/>
                  <a:pt x="1559268" y="413452"/>
                </a:cubicBezTo>
                <a:cubicBezTo>
                  <a:pt x="1559268" y="422120"/>
                  <a:pt x="1558484" y="429301"/>
                  <a:pt x="1556915" y="434997"/>
                </a:cubicBezTo>
                <a:cubicBezTo>
                  <a:pt x="1555347" y="440693"/>
                  <a:pt x="1553015" y="445213"/>
                  <a:pt x="1549919" y="448556"/>
                </a:cubicBezTo>
                <a:cubicBezTo>
                  <a:pt x="1546824" y="451899"/>
                  <a:pt x="1542964" y="454252"/>
                  <a:pt x="1538342" y="455614"/>
                </a:cubicBezTo>
                <a:cubicBezTo>
                  <a:pt x="1533719" y="456976"/>
                  <a:pt x="1528353" y="457657"/>
                  <a:pt x="1522244" y="457657"/>
                </a:cubicBezTo>
                <a:cubicBezTo>
                  <a:pt x="1516136" y="457657"/>
                  <a:pt x="1510791" y="456976"/>
                  <a:pt x="1506209" y="455614"/>
                </a:cubicBezTo>
                <a:cubicBezTo>
                  <a:pt x="1501627" y="454252"/>
                  <a:pt x="1497768" y="451899"/>
                  <a:pt x="1494631" y="448556"/>
                </a:cubicBezTo>
                <a:cubicBezTo>
                  <a:pt x="1491494" y="445213"/>
                  <a:pt x="1489142" y="440693"/>
                  <a:pt x="1487573" y="434997"/>
                </a:cubicBezTo>
                <a:cubicBezTo>
                  <a:pt x="1486005" y="429301"/>
                  <a:pt x="1485221" y="422120"/>
                  <a:pt x="1485221" y="413452"/>
                </a:cubicBezTo>
                <a:cubicBezTo>
                  <a:pt x="1485221" y="404784"/>
                  <a:pt x="1486005" y="397623"/>
                  <a:pt x="1487573" y="391968"/>
                </a:cubicBezTo>
                <a:cubicBezTo>
                  <a:pt x="1489142" y="386313"/>
                  <a:pt x="1491494" y="381794"/>
                  <a:pt x="1494631" y="378409"/>
                </a:cubicBezTo>
                <a:cubicBezTo>
                  <a:pt x="1497768" y="375025"/>
                  <a:pt x="1501627" y="372651"/>
                  <a:pt x="1506209" y="371289"/>
                </a:cubicBezTo>
                <a:cubicBezTo>
                  <a:pt x="1510791" y="369927"/>
                  <a:pt x="1516136" y="369246"/>
                  <a:pt x="1522244" y="369246"/>
                </a:cubicBezTo>
                <a:close/>
                <a:moveTo>
                  <a:pt x="1093619" y="369246"/>
                </a:moveTo>
                <a:cubicBezTo>
                  <a:pt x="1099728" y="369246"/>
                  <a:pt x="1105094" y="369927"/>
                  <a:pt x="1109717" y="371289"/>
                </a:cubicBezTo>
                <a:cubicBezTo>
                  <a:pt x="1114339" y="372651"/>
                  <a:pt x="1118199" y="375025"/>
                  <a:pt x="1121294" y="378409"/>
                </a:cubicBezTo>
                <a:cubicBezTo>
                  <a:pt x="1124390" y="381794"/>
                  <a:pt x="1126722" y="386313"/>
                  <a:pt x="1128290" y="391968"/>
                </a:cubicBezTo>
                <a:cubicBezTo>
                  <a:pt x="1129859" y="397623"/>
                  <a:pt x="1130643" y="404784"/>
                  <a:pt x="1130643" y="413452"/>
                </a:cubicBezTo>
                <a:cubicBezTo>
                  <a:pt x="1130643" y="422120"/>
                  <a:pt x="1129859" y="429301"/>
                  <a:pt x="1128290" y="434997"/>
                </a:cubicBezTo>
                <a:cubicBezTo>
                  <a:pt x="1126722" y="440693"/>
                  <a:pt x="1124390" y="445213"/>
                  <a:pt x="1121294" y="448556"/>
                </a:cubicBezTo>
                <a:cubicBezTo>
                  <a:pt x="1118199" y="451899"/>
                  <a:pt x="1114339" y="454252"/>
                  <a:pt x="1109717" y="455614"/>
                </a:cubicBezTo>
                <a:cubicBezTo>
                  <a:pt x="1105094" y="456976"/>
                  <a:pt x="1099728" y="457657"/>
                  <a:pt x="1093619" y="457657"/>
                </a:cubicBezTo>
                <a:cubicBezTo>
                  <a:pt x="1087511" y="457657"/>
                  <a:pt x="1082165" y="456976"/>
                  <a:pt x="1077584" y="455614"/>
                </a:cubicBezTo>
                <a:cubicBezTo>
                  <a:pt x="1073002" y="454252"/>
                  <a:pt x="1069143" y="451899"/>
                  <a:pt x="1066006" y="448556"/>
                </a:cubicBezTo>
                <a:cubicBezTo>
                  <a:pt x="1062869" y="445213"/>
                  <a:pt x="1060517" y="440693"/>
                  <a:pt x="1058948" y="434997"/>
                </a:cubicBezTo>
                <a:cubicBezTo>
                  <a:pt x="1057380" y="429301"/>
                  <a:pt x="1056596" y="422120"/>
                  <a:pt x="1056596" y="413452"/>
                </a:cubicBezTo>
                <a:cubicBezTo>
                  <a:pt x="1056596" y="404784"/>
                  <a:pt x="1057380" y="397623"/>
                  <a:pt x="1058948" y="391968"/>
                </a:cubicBezTo>
                <a:cubicBezTo>
                  <a:pt x="1060517" y="386313"/>
                  <a:pt x="1062869" y="381794"/>
                  <a:pt x="1066006" y="378409"/>
                </a:cubicBezTo>
                <a:cubicBezTo>
                  <a:pt x="1069143" y="375025"/>
                  <a:pt x="1073002" y="372651"/>
                  <a:pt x="1077584" y="371289"/>
                </a:cubicBezTo>
                <a:cubicBezTo>
                  <a:pt x="1082165" y="369927"/>
                  <a:pt x="1087511" y="369246"/>
                  <a:pt x="1093619" y="369246"/>
                </a:cubicBezTo>
                <a:close/>
                <a:moveTo>
                  <a:pt x="184597" y="178247"/>
                </a:moveTo>
                <a:lnTo>
                  <a:pt x="184597" y="300640"/>
                </a:lnTo>
                <a:lnTo>
                  <a:pt x="245794" y="300641"/>
                </a:lnTo>
                <a:cubicBezTo>
                  <a:pt x="279592" y="300641"/>
                  <a:pt x="306991" y="273242"/>
                  <a:pt x="306991" y="239444"/>
                </a:cubicBezTo>
                <a:cubicBezTo>
                  <a:pt x="306991" y="205646"/>
                  <a:pt x="279592" y="178247"/>
                  <a:pt x="245794" y="178247"/>
                </a:cubicBezTo>
                <a:close/>
                <a:moveTo>
                  <a:pt x="239444" y="83694"/>
                </a:moveTo>
                <a:lnTo>
                  <a:pt x="284145" y="131523"/>
                </a:lnTo>
                <a:lnTo>
                  <a:pt x="349575" y="129312"/>
                </a:lnTo>
                <a:lnTo>
                  <a:pt x="347364" y="194742"/>
                </a:lnTo>
                <a:lnTo>
                  <a:pt x="395193" y="239444"/>
                </a:lnTo>
                <a:lnTo>
                  <a:pt x="347364" y="284145"/>
                </a:lnTo>
                <a:lnTo>
                  <a:pt x="349575" y="349575"/>
                </a:lnTo>
                <a:lnTo>
                  <a:pt x="284145" y="347364"/>
                </a:lnTo>
                <a:lnTo>
                  <a:pt x="239444" y="395193"/>
                </a:lnTo>
                <a:lnTo>
                  <a:pt x="194742" y="347364"/>
                </a:lnTo>
                <a:lnTo>
                  <a:pt x="129312" y="349575"/>
                </a:lnTo>
                <a:lnTo>
                  <a:pt x="131523" y="284145"/>
                </a:lnTo>
                <a:lnTo>
                  <a:pt x="83694" y="239444"/>
                </a:lnTo>
                <a:lnTo>
                  <a:pt x="131523" y="194742"/>
                </a:lnTo>
                <a:lnTo>
                  <a:pt x="129312" y="129312"/>
                </a:lnTo>
                <a:lnTo>
                  <a:pt x="194742" y="131523"/>
                </a:lnTo>
                <a:close/>
                <a:moveTo>
                  <a:pt x="2066246" y="48339"/>
                </a:moveTo>
                <a:cubicBezTo>
                  <a:pt x="2055476" y="48339"/>
                  <a:pt x="2046637" y="49762"/>
                  <a:pt x="2039728" y="52606"/>
                </a:cubicBezTo>
                <a:cubicBezTo>
                  <a:pt x="2032819" y="55451"/>
                  <a:pt x="2027434" y="59922"/>
                  <a:pt x="2023574" y="66018"/>
                </a:cubicBezTo>
                <a:cubicBezTo>
                  <a:pt x="2019713" y="72114"/>
                  <a:pt x="2017071" y="79988"/>
                  <a:pt x="2015649" y="89640"/>
                </a:cubicBezTo>
                <a:cubicBezTo>
                  <a:pt x="2014226" y="99292"/>
                  <a:pt x="2013515" y="110823"/>
                  <a:pt x="2013515" y="124234"/>
                </a:cubicBezTo>
                <a:cubicBezTo>
                  <a:pt x="2013515" y="138052"/>
                  <a:pt x="2014226" y="149736"/>
                  <a:pt x="2015649" y="159286"/>
                </a:cubicBezTo>
                <a:cubicBezTo>
                  <a:pt x="2017071" y="168837"/>
                  <a:pt x="2019713" y="176558"/>
                  <a:pt x="2023574" y="182451"/>
                </a:cubicBezTo>
                <a:cubicBezTo>
                  <a:pt x="2027434" y="188344"/>
                  <a:pt x="2032819" y="192662"/>
                  <a:pt x="2039728" y="195405"/>
                </a:cubicBezTo>
                <a:cubicBezTo>
                  <a:pt x="2046637" y="198148"/>
                  <a:pt x="2055476" y="199520"/>
                  <a:pt x="2066246" y="199520"/>
                </a:cubicBezTo>
                <a:cubicBezTo>
                  <a:pt x="2077015" y="199520"/>
                  <a:pt x="2085804" y="198148"/>
                  <a:pt x="2092611" y="195405"/>
                </a:cubicBezTo>
                <a:cubicBezTo>
                  <a:pt x="2099418" y="192662"/>
                  <a:pt x="2104752" y="188344"/>
                  <a:pt x="2108613" y="182451"/>
                </a:cubicBezTo>
                <a:cubicBezTo>
                  <a:pt x="2112474" y="176558"/>
                  <a:pt x="2115115" y="168837"/>
                  <a:pt x="2116538" y="159286"/>
                </a:cubicBezTo>
                <a:cubicBezTo>
                  <a:pt x="2117960" y="149736"/>
                  <a:pt x="2118671" y="138052"/>
                  <a:pt x="2118671" y="124234"/>
                </a:cubicBezTo>
                <a:cubicBezTo>
                  <a:pt x="2118671" y="110823"/>
                  <a:pt x="2117960" y="99292"/>
                  <a:pt x="2116538" y="89640"/>
                </a:cubicBezTo>
                <a:cubicBezTo>
                  <a:pt x="2115115" y="79988"/>
                  <a:pt x="2112474" y="72114"/>
                  <a:pt x="2108613" y="66018"/>
                </a:cubicBezTo>
                <a:cubicBezTo>
                  <a:pt x="2104752" y="59922"/>
                  <a:pt x="2099418" y="55451"/>
                  <a:pt x="2092611" y="52606"/>
                </a:cubicBezTo>
                <a:cubicBezTo>
                  <a:pt x="2085804" y="49762"/>
                  <a:pt x="2077015" y="48339"/>
                  <a:pt x="2066246" y="48339"/>
                </a:cubicBezTo>
                <a:close/>
                <a:moveTo>
                  <a:pt x="1561421" y="48339"/>
                </a:moveTo>
                <a:cubicBezTo>
                  <a:pt x="1550651" y="48339"/>
                  <a:pt x="1541812" y="49762"/>
                  <a:pt x="1534903" y="52606"/>
                </a:cubicBezTo>
                <a:cubicBezTo>
                  <a:pt x="1527994" y="55451"/>
                  <a:pt x="1522609" y="59922"/>
                  <a:pt x="1518749" y="66018"/>
                </a:cubicBezTo>
                <a:cubicBezTo>
                  <a:pt x="1514888" y="72114"/>
                  <a:pt x="1512246" y="79988"/>
                  <a:pt x="1510824" y="89640"/>
                </a:cubicBezTo>
                <a:cubicBezTo>
                  <a:pt x="1509401" y="99292"/>
                  <a:pt x="1508690" y="110823"/>
                  <a:pt x="1508690" y="124234"/>
                </a:cubicBezTo>
                <a:cubicBezTo>
                  <a:pt x="1508690" y="138052"/>
                  <a:pt x="1509401" y="149736"/>
                  <a:pt x="1510824" y="159286"/>
                </a:cubicBezTo>
                <a:cubicBezTo>
                  <a:pt x="1512246" y="168837"/>
                  <a:pt x="1514888" y="176558"/>
                  <a:pt x="1518749" y="182451"/>
                </a:cubicBezTo>
                <a:cubicBezTo>
                  <a:pt x="1522609" y="188344"/>
                  <a:pt x="1527994" y="192662"/>
                  <a:pt x="1534903" y="195405"/>
                </a:cubicBezTo>
                <a:cubicBezTo>
                  <a:pt x="1541812" y="198148"/>
                  <a:pt x="1550651" y="199520"/>
                  <a:pt x="1561421" y="199520"/>
                </a:cubicBezTo>
                <a:cubicBezTo>
                  <a:pt x="1572190" y="199520"/>
                  <a:pt x="1580979" y="198148"/>
                  <a:pt x="1587786" y="195405"/>
                </a:cubicBezTo>
                <a:cubicBezTo>
                  <a:pt x="1594593" y="192662"/>
                  <a:pt x="1599927" y="188344"/>
                  <a:pt x="1603788" y="182451"/>
                </a:cubicBezTo>
                <a:cubicBezTo>
                  <a:pt x="1607649" y="176558"/>
                  <a:pt x="1610290" y="168837"/>
                  <a:pt x="1611713" y="159286"/>
                </a:cubicBezTo>
                <a:cubicBezTo>
                  <a:pt x="1613135" y="149736"/>
                  <a:pt x="1613846" y="138052"/>
                  <a:pt x="1613846" y="124234"/>
                </a:cubicBezTo>
                <a:cubicBezTo>
                  <a:pt x="1613846" y="110823"/>
                  <a:pt x="1613135" y="99292"/>
                  <a:pt x="1611713" y="89640"/>
                </a:cubicBezTo>
                <a:cubicBezTo>
                  <a:pt x="1610290" y="79988"/>
                  <a:pt x="1607649" y="72114"/>
                  <a:pt x="1603788" y="66018"/>
                </a:cubicBezTo>
                <a:cubicBezTo>
                  <a:pt x="1599927" y="59922"/>
                  <a:pt x="1594593" y="55451"/>
                  <a:pt x="1587786" y="52606"/>
                </a:cubicBezTo>
                <a:cubicBezTo>
                  <a:pt x="1580979" y="49762"/>
                  <a:pt x="1572190" y="48339"/>
                  <a:pt x="1561421" y="48339"/>
                </a:cubicBezTo>
                <a:close/>
                <a:moveTo>
                  <a:pt x="239443" y="26641"/>
                </a:moveTo>
                <a:cubicBezTo>
                  <a:pt x="121915" y="26641"/>
                  <a:pt x="26640" y="121916"/>
                  <a:pt x="26640" y="239444"/>
                </a:cubicBezTo>
                <a:cubicBezTo>
                  <a:pt x="26640" y="356972"/>
                  <a:pt x="121915" y="452247"/>
                  <a:pt x="239443" y="452247"/>
                </a:cubicBezTo>
                <a:cubicBezTo>
                  <a:pt x="356971" y="452247"/>
                  <a:pt x="452246" y="356972"/>
                  <a:pt x="452246" y="239444"/>
                </a:cubicBezTo>
                <a:cubicBezTo>
                  <a:pt x="452246" y="121916"/>
                  <a:pt x="356971" y="26641"/>
                  <a:pt x="239443" y="26641"/>
                </a:cubicBezTo>
                <a:close/>
                <a:moveTo>
                  <a:pt x="1282224" y="18469"/>
                </a:moveTo>
                <a:lnTo>
                  <a:pt x="1322153" y="18469"/>
                </a:lnTo>
                <a:lnTo>
                  <a:pt x="1322153" y="194948"/>
                </a:lnTo>
                <a:lnTo>
                  <a:pt x="1409021" y="194948"/>
                </a:lnTo>
                <a:lnTo>
                  <a:pt x="1409021" y="230000"/>
                </a:lnTo>
                <a:lnTo>
                  <a:pt x="1282224" y="230000"/>
                </a:lnTo>
                <a:close/>
                <a:moveTo>
                  <a:pt x="1082199" y="18469"/>
                </a:moveTo>
                <a:lnTo>
                  <a:pt x="1207472" y="18469"/>
                </a:lnTo>
                <a:lnTo>
                  <a:pt x="1207472" y="53216"/>
                </a:lnTo>
                <a:lnTo>
                  <a:pt x="1122128" y="53216"/>
                </a:lnTo>
                <a:lnTo>
                  <a:pt x="1122128" y="104422"/>
                </a:lnTo>
                <a:lnTo>
                  <a:pt x="1201376" y="104422"/>
                </a:lnTo>
                <a:lnTo>
                  <a:pt x="1201376" y="137646"/>
                </a:lnTo>
                <a:lnTo>
                  <a:pt x="1122128" y="137646"/>
                </a:lnTo>
                <a:lnTo>
                  <a:pt x="1122128" y="194948"/>
                </a:lnTo>
                <a:lnTo>
                  <a:pt x="1212958" y="194948"/>
                </a:lnTo>
                <a:lnTo>
                  <a:pt x="1212958" y="230000"/>
                </a:lnTo>
                <a:lnTo>
                  <a:pt x="1082199" y="230000"/>
                </a:lnTo>
                <a:close/>
                <a:moveTo>
                  <a:pt x="825024" y="18469"/>
                </a:moveTo>
                <a:lnTo>
                  <a:pt x="864953" y="18469"/>
                </a:lnTo>
                <a:lnTo>
                  <a:pt x="864953" y="100155"/>
                </a:lnTo>
                <a:lnTo>
                  <a:pt x="955478" y="100155"/>
                </a:lnTo>
                <a:lnTo>
                  <a:pt x="955478" y="18469"/>
                </a:lnTo>
                <a:lnTo>
                  <a:pt x="995407" y="18469"/>
                </a:lnTo>
                <a:lnTo>
                  <a:pt x="995407" y="230000"/>
                </a:lnTo>
                <a:lnTo>
                  <a:pt x="955478" y="230000"/>
                </a:lnTo>
                <a:lnTo>
                  <a:pt x="955478" y="133378"/>
                </a:lnTo>
                <a:lnTo>
                  <a:pt x="864953" y="133378"/>
                </a:lnTo>
                <a:lnTo>
                  <a:pt x="864953" y="230000"/>
                </a:lnTo>
                <a:lnTo>
                  <a:pt x="825024" y="230000"/>
                </a:lnTo>
                <a:close/>
                <a:moveTo>
                  <a:pt x="615017" y="18469"/>
                </a:moveTo>
                <a:lnTo>
                  <a:pt x="769855" y="18469"/>
                </a:lnTo>
                <a:lnTo>
                  <a:pt x="769855" y="53521"/>
                </a:lnTo>
                <a:lnTo>
                  <a:pt x="712248" y="53521"/>
                </a:lnTo>
                <a:lnTo>
                  <a:pt x="712248" y="230000"/>
                </a:lnTo>
                <a:lnTo>
                  <a:pt x="672319" y="230000"/>
                </a:lnTo>
                <a:lnTo>
                  <a:pt x="672319" y="53521"/>
                </a:lnTo>
                <a:lnTo>
                  <a:pt x="615017" y="53521"/>
                </a:lnTo>
                <a:close/>
                <a:moveTo>
                  <a:pt x="2066246" y="15421"/>
                </a:moveTo>
                <a:cubicBezTo>
                  <a:pt x="2081486" y="15421"/>
                  <a:pt x="2094948" y="17097"/>
                  <a:pt x="2106632" y="20450"/>
                </a:cubicBezTo>
                <a:cubicBezTo>
                  <a:pt x="2118316" y="23803"/>
                  <a:pt x="2128171" y="29594"/>
                  <a:pt x="2136197" y="37824"/>
                </a:cubicBezTo>
                <a:cubicBezTo>
                  <a:pt x="2144224" y="46053"/>
                  <a:pt x="2150269" y="57178"/>
                  <a:pt x="2154333" y="71199"/>
                </a:cubicBezTo>
                <a:cubicBezTo>
                  <a:pt x="2158397" y="85220"/>
                  <a:pt x="2160429" y="102898"/>
                  <a:pt x="2160429" y="124234"/>
                </a:cubicBezTo>
                <a:cubicBezTo>
                  <a:pt x="2160429" y="145774"/>
                  <a:pt x="2158397" y="163554"/>
                  <a:pt x="2154333" y="177574"/>
                </a:cubicBezTo>
                <a:cubicBezTo>
                  <a:pt x="2150269" y="191595"/>
                  <a:pt x="2144224" y="202720"/>
                  <a:pt x="2136197" y="210950"/>
                </a:cubicBezTo>
                <a:cubicBezTo>
                  <a:pt x="2128171" y="219180"/>
                  <a:pt x="2118316" y="224920"/>
                  <a:pt x="2106632" y="228171"/>
                </a:cubicBezTo>
                <a:cubicBezTo>
                  <a:pt x="2094948" y="231422"/>
                  <a:pt x="2081486" y="233048"/>
                  <a:pt x="2066246" y="233048"/>
                </a:cubicBezTo>
                <a:cubicBezTo>
                  <a:pt x="2051006" y="233048"/>
                  <a:pt x="2037493" y="231422"/>
                  <a:pt x="2025707" y="228171"/>
                </a:cubicBezTo>
                <a:cubicBezTo>
                  <a:pt x="2013922" y="224920"/>
                  <a:pt x="2004066" y="219180"/>
                  <a:pt x="1996142" y="210950"/>
                </a:cubicBezTo>
                <a:cubicBezTo>
                  <a:pt x="1988217" y="202720"/>
                  <a:pt x="1982172" y="191595"/>
                  <a:pt x="1978006" y="177574"/>
                </a:cubicBezTo>
                <a:cubicBezTo>
                  <a:pt x="1973840" y="163554"/>
                  <a:pt x="1971758" y="145774"/>
                  <a:pt x="1971758" y="124234"/>
                </a:cubicBezTo>
                <a:cubicBezTo>
                  <a:pt x="1971758" y="102898"/>
                  <a:pt x="1973840" y="85220"/>
                  <a:pt x="1978006" y="71199"/>
                </a:cubicBezTo>
                <a:cubicBezTo>
                  <a:pt x="1982172" y="57178"/>
                  <a:pt x="1988217" y="46053"/>
                  <a:pt x="1996142" y="37824"/>
                </a:cubicBezTo>
                <a:cubicBezTo>
                  <a:pt x="2004066" y="29594"/>
                  <a:pt x="2013922" y="23803"/>
                  <a:pt x="2025707" y="20450"/>
                </a:cubicBezTo>
                <a:cubicBezTo>
                  <a:pt x="2037493" y="17097"/>
                  <a:pt x="2051006" y="15421"/>
                  <a:pt x="2066246" y="15421"/>
                </a:cubicBezTo>
                <a:close/>
                <a:moveTo>
                  <a:pt x="1838179" y="15421"/>
                </a:moveTo>
                <a:cubicBezTo>
                  <a:pt x="1843056" y="15421"/>
                  <a:pt x="1848136" y="15624"/>
                  <a:pt x="1853419" y="16030"/>
                </a:cubicBezTo>
                <a:cubicBezTo>
                  <a:pt x="1858702" y="16437"/>
                  <a:pt x="1863884" y="16945"/>
                  <a:pt x="1868964" y="17554"/>
                </a:cubicBezTo>
                <a:cubicBezTo>
                  <a:pt x="1874044" y="18164"/>
                  <a:pt x="1878768" y="18926"/>
                  <a:pt x="1883137" y="19840"/>
                </a:cubicBezTo>
                <a:cubicBezTo>
                  <a:pt x="1887506" y="20755"/>
                  <a:pt x="1891214" y="21822"/>
                  <a:pt x="1894262" y="23041"/>
                </a:cubicBezTo>
                <a:lnTo>
                  <a:pt x="1894262" y="58398"/>
                </a:lnTo>
                <a:cubicBezTo>
                  <a:pt x="1886541" y="55553"/>
                  <a:pt x="1878159" y="53419"/>
                  <a:pt x="1869116" y="51997"/>
                </a:cubicBezTo>
                <a:cubicBezTo>
                  <a:pt x="1860074" y="50574"/>
                  <a:pt x="1850676" y="49863"/>
                  <a:pt x="1840922" y="49863"/>
                </a:cubicBezTo>
                <a:cubicBezTo>
                  <a:pt x="1830153" y="49863"/>
                  <a:pt x="1820755" y="50981"/>
                  <a:pt x="1812728" y="53216"/>
                </a:cubicBezTo>
                <a:cubicBezTo>
                  <a:pt x="1804702" y="55451"/>
                  <a:pt x="1797996" y="59414"/>
                  <a:pt x="1792611" y="65103"/>
                </a:cubicBezTo>
                <a:cubicBezTo>
                  <a:pt x="1787227" y="70793"/>
                  <a:pt x="1783213" y="78413"/>
                  <a:pt x="1780572" y="87963"/>
                </a:cubicBezTo>
                <a:cubicBezTo>
                  <a:pt x="1777930" y="97514"/>
                  <a:pt x="1776609" y="109604"/>
                  <a:pt x="1776609" y="124234"/>
                </a:cubicBezTo>
                <a:cubicBezTo>
                  <a:pt x="1776609" y="139678"/>
                  <a:pt x="1777829" y="152276"/>
                  <a:pt x="1780267" y="162030"/>
                </a:cubicBezTo>
                <a:cubicBezTo>
                  <a:pt x="1782705" y="171783"/>
                  <a:pt x="1786465" y="179403"/>
                  <a:pt x="1791545" y="184890"/>
                </a:cubicBezTo>
                <a:cubicBezTo>
                  <a:pt x="1796625" y="190376"/>
                  <a:pt x="1803076" y="194135"/>
                  <a:pt x="1810899" y="196167"/>
                </a:cubicBezTo>
                <a:cubicBezTo>
                  <a:pt x="1818723" y="198199"/>
                  <a:pt x="1828121" y="199215"/>
                  <a:pt x="1839093" y="199215"/>
                </a:cubicBezTo>
                <a:cubicBezTo>
                  <a:pt x="1843767" y="199215"/>
                  <a:pt x="1848390" y="199063"/>
                  <a:pt x="1852962" y="198758"/>
                </a:cubicBezTo>
                <a:cubicBezTo>
                  <a:pt x="1857534" y="198453"/>
                  <a:pt x="1861750" y="197793"/>
                  <a:pt x="1865611" y="196777"/>
                </a:cubicBezTo>
                <a:lnTo>
                  <a:pt x="1865611" y="144351"/>
                </a:lnTo>
                <a:lnTo>
                  <a:pt x="1827511" y="144351"/>
                </a:lnTo>
                <a:lnTo>
                  <a:pt x="1827511" y="110823"/>
                </a:lnTo>
                <a:lnTo>
                  <a:pt x="1903101" y="110823"/>
                </a:lnTo>
                <a:lnTo>
                  <a:pt x="1903101" y="223904"/>
                </a:lnTo>
                <a:cubicBezTo>
                  <a:pt x="1895177" y="226342"/>
                  <a:pt x="1885321" y="228476"/>
                  <a:pt x="1873536" y="230305"/>
                </a:cubicBezTo>
                <a:cubicBezTo>
                  <a:pt x="1861750" y="232134"/>
                  <a:pt x="1849253" y="233048"/>
                  <a:pt x="1836045" y="233048"/>
                </a:cubicBezTo>
                <a:cubicBezTo>
                  <a:pt x="1819993" y="233048"/>
                  <a:pt x="1805667" y="231524"/>
                  <a:pt x="1793069" y="228476"/>
                </a:cubicBezTo>
                <a:cubicBezTo>
                  <a:pt x="1780470" y="225428"/>
                  <a:pt x="1769751" y="219891"/>
                  <a:pt x="1760912" y="211864"/>
                </a:cubicBezTo>
                <a:cubicBezTo>
                  <a:pt x="1752073" y="203838"/>
                  <a:pt x="1745317" y="192764"/>
                  <a:pt x="1740643" y="178641"/>
                </a:cubicBezTo>
                <a:cubicBezTo>
                  <a:pt x="1735969" y="164519"/>
                  <a:pt x="1733633" y="146383"/>
                  <a:pt x="1733633" y="124234"/>
                </a:cubicBezTo>
                <a:cubicBezTo>
                  <a:pt x="1733633" y="103914"/>
                  <a:pt x="1736020" y="86795"/>
                  <a:pt x="1740795" y="72876"/>
                </a:cubicBezTo>
                <a:cubicBezTo>
                  <a:pt x="1745571" y="58956"/>
                  <a:pt x="1752479" y="47730"/>
                  <a:pt x="1761522" y="39195"/>
                </a:cubicBezTo>
                <a:cubicBezTo>
                  <a:pt x="1770564" y="30661"/>
                  <a:pt x="1781537" y="24565"/>
                  <a:pt x="1794440" y="20907"/>
                </a:cubicBezTo>
                <a:cubicBezTo>
                  <a:pt x="1807343" y="17250"/>
                  <a:pt x="1821923" y="15421"/>
                  <a:pt x="1838179" y="15421"/>
                </a:cubicBezTo>
                <a:close/>
                <a:moveTo>
                  <a:pt x="1561421" y="15421"/>
                </a:moveTo>
                <a:cubicBezTo>
                  <a:pt x="1576661" y="15421"/>
                  <a:pt x="1590123" y="17097"/>
                  <a:pt x="1601807" y="20450"/>
                </a:cubicBezTo>
                <a:cubicBezTo>
                  <a:pt x="1613491" y="23803"/>
                  <a:pt x="1623346" y="29594"/>
                  <a:pt x="1631372" y="37824"/>
                </a:cubicBezTo>
                <a:cubicBezTo>
                  <a:pt x="1639399" y="46053"/>
                  <a:pt x="1645444" y="57178"/>
                  <a:pt x="1649508" y="71199"/>
                </a:cubicBezTo>
                <a:cubicBezTo>
                  <a:pt x="1653572" y="85220"/>
                  <a:pt x="1655604" y="102898"/>
                  <a:pt x="1655604" y="124234"/>
                </a:cubicBezTo>
                <a:cubicBezTo>
                  <a:pt x="1655604" y="145774"/>
                  <a:pt x="1653572" y="163554"/>
                  <a:pt x="1649508" y="177574"/>
                </a:cubicBezTo>
                <a:cubicBezTo>
                  <a:pt x="1645444" y="191595"/>
                  <a:pt x="1639399" y="202720"/>
                  <a:pt x="1631372" y="210950"/>
                </a:cubicBezTo>
                <a:cubicBezTo>
                  <a:pt x="1623346" y="219180"/>
                  <a:pt x="1613491" y="224920"/>
                  <a:pt x="1601807" y="228171"/>
                </a:cubicBezTo>
                <a:cubicBezTo>
                  <a:pt x="1590123" y="231422"/>
                  <a:pt x="1576661" y="233048"/>
                  <a:pt x="1561421" y="233048"/>
                </a:cubicBezTo>
                <a:cubicBezTo>
                  <a:pt x="1546181" y="233048"/>
                  <a:pt x="1532668" y="231422"/>
                  <a:pt x="1520882" y="228171"/>
                </a:cubicBezTo>
                <a:cubicBezTo>
                  <a:pt x="1509097" y="224920"/>
                  <a:pt x="1499241" y="219180"/>
                  <a:pt x="1491317" y="210950"/>
                </a:cubicBezTo>
                <a:cubicBezTo>
                  <a:pt x="1483392" y="202720"/>
                  <a:pt x="1477347" y="191595"/>
                  <a:pt x="1473181" y="177574"/>
                </a:cubicBezTo>
                <a:cubicBezTo>
                  <a:pt x="1469015" y="163554"/>
                  <a:pt x="1466933" y="145774"/>
                  <a:pt x="1466933" y="124234"/>
                </a:cubicBezTo>
                <a:cubicBezTo>
                  <a:pt x="1466933" y="102898"/>
                  <a:pt x="1469015" y="85220"/>
                  <a:pt x="1473181" y="71199"/>
                </a:cubicBezTo>
                <a:cubicBezTo>
                  <a:pt x="1477347" y="57178"/>
                  <a:pt x="1483392" y="46053"/>
                  <a:pt x="1491317" y="37824"/>
                </a:cubicBezTo>
                <a:cubicBezTo>
                  <a:pt x="1499241" y="29594"/>
                  <a:pt x="1509097" y="23803"/>
                  <a:pt x="1520882" y="20450"/>
                </a:cubicBezTo>
                <a:cubicBezTo>
                  <a:pt x="1532668" y="17097"/>
                  <a:pt x="1546181" y="15421"/>
                  <a:pt x="1561421" y="15421"/>
                </a:cubicBezTo>
                <a:close/>
                <a:moveTo>
                  <a:pt x="239444" y="0"/>
                </a:moveTo>
                <a:cubicBezTo>
                  <a:pt x="371685" y="0"/>
                  <a:pt x="478888" y="107203"/>
                  <a:pt x="478888" y="239444"/>
                </a:cubicBezTo>
                <a:cubicBezTo>
                  <a:pt x="478888" y="371685"/>
                  <a:pt x="371685" y="478888"/>
                  <a:pt x="239444" y="478888"/>
                </a:cubicBezTo>
                <a:cubicBezTo>
                  <a:pt x="107203" y="478888"/>
                  <a:pt x="0" y="371685"/>
                  <a:pt x="0" y="239444"/>
                </a:cubicBezTo>
                <a:cubicBezTo>
                  <a:pt x="0" y="107203"/>
                  <a:pt x="107203" y="0"/>
                  <a:pt x="2394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9" name="图片 8" descr="图片包含 游戏机, 床&#10;&#10;描述已自动生成"/>
          <p:cNvPicPr>
            <a:picLocks noChangeAspect="1"/>
          </p:cNvPicPr>
          <p:nvPr userDrawn="1"/>
        </p:nvPicPr>
        <p:blipFill>
          <a:blip r:embed="rId16" cstate="screen">
            <a:alphaModFix amt="50000"/>
            <a:duotone>
              <a:schemeClr val="bg2">
                <a:shade val="45000"/>
                <a:satMod val="135000"/>
              </a:schemeClr>
              <a:prstClr val="white"/>
            </a:duotone>
          </a:blip>
          <a:stretch>
            <a:fillRect/>
          </a:stretch>
        </p:blipFill>
        <p:spPr>
          <a:xfrm>
            <a:off x="10143" y="0"/>
            <a:ext cx="12171714" cy="6858000"/>
          </a:xfrm>
          <a:prstGeom prst="rect">
            <a:avLst/>
          </a:prstGeom>
        </p:spPr>
      </p:pic>
      <p:sp>
        <p:nvSpPr>
          <p:cNvPr id="10" name="矩形 9"/>
          <p:cNvSpPr/>
          <p:nvPr userDrawn="1"/>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75AA9096-2E4D-442F-BCF0-AA35F007B5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themeOverride" Target="../theme/themeOverride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themeOverride" Target="../theme/themeOverride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p:cNvSpPr/>
          <p:nvPr/>
        </p:nvSpPr>
        <p:spPr>
          <a:xfrm flipH="1">
            <a:off x="17226" y="1"/>
            <a:ext cx="12174774" cy="6858000"/>
          </a:xfrm>
          <a:prstGeom prst="rtTriangle">
            <a:avLst/>
          </a:prstGeom>
          <a:blipFill dpi="0" rotWithShape="0">
            <a:blip r:embed="rId1" cstate="screen">
              <a:alphaModFix amt="70000"/>
              <a:duotone>
                <a:schemeClr val="accent6">
                  <a:shade val="45000"/>
                  <a:satMod val="135000"/>
                </a:schemeClr>
                <a:prstClr val="white"/>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666750" y="4861256"/>
            <a:ext cx="1800000" cy="353119"/>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汇报人：霍清驰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71500" y="1540259"/>
            <a:ext cx="3802380" cy="2085340"/>
          </a:xfrm>
          <a:prstGeom prst="rect">
            <a:avLst/>
          </a:prstGeom>
          <a:noFill/>
        </p:spPr>
        <p:txBody>
          <a:bodyPr wrap="none" rtlCol="0">
            <a:spAutoFit/>
          </a:bodyPr>
          <a:lstStyle/>
          <a:p>
            <a:pPr>
              <a:lnSpc>
                <a:spcPct val="120000"/>
              </a:lnSpc>
            </a:pPr>
            <a:r>
              <a:rPr lang="zh-CN" altLang="en-US" sz="5400" spc="300" dirty="0">
                <a:solidFill>
                  <a:schemeClr val="accent1">
                    <a:lumMod val="75000"/>
                  </a:schemeClr>
                </a:solidFill>
                <a:latin typeface="阿里巴巴普惠体 H" panose="00020600040101010101" pitchFamily="18" charset="-122"/>
                <a:ea typeface="阿里巴巴普惠体 H" panose="00020600040101010101" pitchFamily="18" charset="-122"/>
              </a:rPr>
              <a:t>纷至小程序</a:t>
            </a:r>
            <a:endParaRPr lang="en-US" altLang="zh-CN" sz="5400" spc="300" dirty="0">
              <a:solidFill>
                <a:schemeClr val="accent1">
                  <a:lumMod val="75000"/>
                </a:schemeClr>
              </a:solidFill>
              <a:latin typeface="阿里巴巴普惠体 H" panose="00020600040101010101" pitchFamily="18" charset="-122"/>
              <a:ea typeface="阿里巴巴普惠体 H" panose="00020600040101010101" pitchFamily="18" charset="-122"/>
            </a:endParaRPr>
          </a:p>
          <a:p>
            <a:pPr>
              <a:lnSpc>
                <a:spcPct val="120000"/>
              </a:lnSpc>
            </a:pPr>
            <a:r>
              <a:rPr lang="zh-CN" altLang="en-US" sz="5400" spc="300" dirty="0">
                <a:solidFill>
                  <a:schemeClr val="accent1">
                    <a:lumMod val="75000"/>
                  </a:schemeClr>
                </a:solidFill>
                <a:latin typeface="阿里巴巴普惠体 H" panose="00020600040101010101" pitchFamily="18" charset="-122"/>
                <a:ea typeface="阿里巴巴普惠体 H" panose="00020600040101010101" pitchFamily="18" charset="-122"/>
              </a:rPr>
              <a:t>开发总结</a:t>
            </a:r>
            <a:endParaRPr lang="zh-CN" altLang="en-US" sz="5400" spc="300" dirty="0">
              <a:solidFill>
                <a:schemeClr val="accent1">
                  <a:lumMod val="75000"/>
                </a:schemeClr>
              </a:solidFill>
              <a:latin typeface="阿里巴巴普惠体 H" panose="00020600040101010101" pitchFamily="18" charset="-122"/>
              <a:ea typeface="阿里巴巴普惠体 H" panose="00020600040101010101" pitchFamily="18" charset="-122"/>
            </a:endParaRPr>
          </a:p>
        </p:txBody>
      </p:sp>
      <p:pic>
        <p:nvPicPr>
          <p:cNvPr id="3" name="图片 2" descr="蓝色的高楼&#10;&#10;描述已自动生成"/>
          <p:cNvPicPr>
            <a:picLocks noChangeAspect="1"/>
          </p:cNvPicPr>
          <p:nvPr/>
        </p:nvPicPr>
        <p:blipFill rotWithShape="1">
          <a:blip r:embed="rId2" cstate="screen"/>
          <a:srcRect l="6532" t="20267"/>
          <a:stretch>
            <a:fillRect/>
          </a:stretch>
        </p:blipFill>
        <p:spPr>
          <a:xfrm flipH="1">
            <a:off x="3987800" y="0"/>
            <a:ext cx="8204200" cy="6858000"/>
          </a:xfrm>
          <a:prstGeom prst="rect">
            <a:avLst/>
          </a:prstGeom>
        </p:spPr>
      </p:pic>
      <p:sp>
        <p:nvSpPr>
          <p:cNvPr id="8" name="箭头: V 形 7"/>
          <p:cNvSpPr/>
          <p:nvPr/>
        </p:nvSpPr>
        <p:spPr>
          <a:xfrm>
            <a:off x="666750" y="566057"/>
            <a:ext cx="435429" cy="435429"/>
          </a:xfrm>
          <a:prstGeom prst="chevron">
            <a:avLst>
              <a:gd name="adj" fmla="val 36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箭头: V 形 10"/>
          <p:cNvSpPr/>
          <p:nvPr/>
        </p:nvSpPr>
        <p:spPr>
          <a:xfrm>
            <a:off x="1107947" y="566057"/>
            <a:ext cx="435429" cy="435429"/>
          </a:xfrm>
          <a:prstGeom prst="chevron">
            <a:avLst>
              <a:gd name="adj" fmla="val 36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箭头: V 形 11"/>
          <p:cNvSpPr/>
          <p:nvPr/>
        </p:nvSpPr>
        <p:spPr>
          <a:xfrm>
            <a:off x="1549144" y="566057"/>
            <a:ext cx="435429" cy="435429"/>
          </a:xfrm>
          <a:prstGeom prst="chevron">
            <a:avLst>
              <a:gd name="adj" fmla="val 36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箭头: V 形 12"/>
          <p:cNvSpPr/>
          <p:nvPr/>
        </p:nvSpPr>
        <p:spPr>
          <a:xfrm>
            <a:off x="1990341" y="566057"/>
            <a:ext cx="435429" cy="435429"/>
          </a:xfrm>
          <a:prstGeom prst="chevron">
            <a:avLst>
              <a:gd name="adj" fmla="val 36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箭头: V 形 13"/>
          <p:cNvSpPr/>
          <p:nvPr/>
        </p:nvSpPr>
        <p:spPr>
          <a:xfrm>
            <a:off x="2431539" y="566057"/>
            <a:ext cx="435429" cy="435429"/>
          </a:xfrm>
          <a:prstGeom prst="chevron">
            <a:avLst>
              <a:gd name="adj" fmla="val 36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0" y="203835"/>
            <a:ext cx="7282815" cy="523240"/>
          </a:xfrm>
        </p:spPr>
        <p:txBody>
          <a:bodyPr>
            <a:normAutofit fontScale="90000"/>
          </a:bodyPr>
          <a:lstStyle/>
          <a:p>
            <a:r>
              <a:rPr lang="zh-CN" altLang="en-US" dirty="0"/>
              <a:t>二、开发中碰到问题</a:t>
            </a:r>
            <a:r>
              <a:rPr lang="en-US" altLang="zh-CN" dirty="0"/>
              <a:t>7</a:t>
            </a:r>
            <a:endParaRPr lang="en-US" altLang="zh-CN" dirty="0"/>
          </a:p>
        </p:txBody>
      </p:sp>
      <p:sp>
        <p:nvSpPr>
          <p:cNvPr id="97" name="文本框 96"/>
          <p:cNvSpPr txBox="1"/>
          <p:nvPr/>
        </p:nvSpPr>
        <p:spPr>
          <a:xfrm>
            <a:off x="678857" y="1184381"/>
            <a:ext cx="1428115" cy="398780"/>
          </a:xfrm>
          <a:prstGeom prst="rect">
            <a:avLst/>
          </a:prstGeom>
          <a:noFill/>
        </p:spPr>
        <p:txBody>
          <a:bodyPr wrap="none" lIns="0" rtlCol="0">
            <a:spAutoFit/>
          </a:bodyPr>
          <a:lstStyle/>
          <a:p>
            <a:r>
              <a:rPr lang="zh-CN" altLang="en-US" sz="2000" b="1" spc="100" dirty="0">
                <a:solidFill>
                  <a:schemeClr val="accent1"/>
                </a:solidFill>
              </a:rPr>
              <a:t>问题描述：</a:t>
            </a:r>
            <a:endParaRPr lang="zh-CN" altLang="en-US" sz="2000" b="1" spc="100" dirty="0">
              <a:solidFill>
                <a:schemeClr val="accent1"/>
              </a:solidFill>
            </a:endParaRPr>
          </a:p>
        </p:txBody>
      </p:sp>
      <p:sp>
        <p:nvSpPr>
          <p:cNvPr id="98" name="文本框 97"/>
          <p:cNvSpPr txBox="1"/>
          <p:nvPr/>
        </p:nvSpPr>
        <p:spPr>
          <a:xfrm>
            <a:off x="2236470" y="1059180"/>
            <a:ext cx="9187815" cy="1076325"/>
          </a:xfrm>
          <a:prstGeom prst="rect">
            <a:avLst/>
          </a:prstGeom>
          <a:noFill/>
        </p:spPr>
        <p:txBody>
          <a:bodyPr wrap="square" lIns="0" rtlCol="0">
            <a:normAutofit lnSpcReduction="20000"/>
          </a:bodyPr>
          <a:lstStyle/>
          <a:p>
            <a:pPr algn="just">
              <a:lnSpc>
                <a:spcPct val="150000"/>
              </a:lnSpc>
            </a:pPr>
            <a:r>
              <a:rPr lang="zh-CN" altLang="en-US" sz="1600" spc="100" dirty="0">
                <a:solidFill>
                  <a:schemeClr val="tx1">
                    <a:lumMod val="65000"/>
                    <a:lumOff val="35000"/>
                  </a:schemeClr>
                </a:solidFill>
                <a:sym typeface="+mn-ea"/>
              </a:rPr>
              <a:t>小程序页面分为</a:t>
            </a:r>
            <a:r>
              <a:rPr lang="en-US" altLang="zh-CN" sz="1600" spc="100" dirty="0">
                <a:solidFill>
                  <a:schemeClr val="tx1">
                    <a:lumMod val="65000"/>
                    <a:lumOff val="35000"/>
                  </a:schemeClr>
                </a:solidFill>
                <a:sym typeface="+mn-ea"/>
              </a:rPr>
              <a:t>Tab</a:t>
            </a:r>
            <a:r>
              <a:rPr lang="zh-CN" altLang="en-US" sz="1600" spc="100" dirty="0">
                <a:solidFill>
                  <a:schemeClr val="tx1">
                    <a:lumMod val="65000"/>
                    <a:lumOff val="35000"/>
                  </a:schemeClr>
                </a:solidFill>
                <a:sym typeface="+mn-ea"/>
              </a:rPr>
              <a:t>页和普通页面，</a:t>
            </a:r>
            <a:r>
              <a:rPr lang="en-US" altLang="zh-CN" sz="1600" spc="100" dirty="0">
                <a:solidFill>
                  <a:schemeClr val="tx1">
                    <a:lumMod val="65000"/>
                    <a:lumOff val="35000"/>
                  </a:schemeClr>
                </a:solidFill>
                <a:sym typeface="+mn-ea"/>
              </a:rPr>
              <a:t>Tab</a:t>
            </a:r>
            <a:r>
              <a:rPr lang="zh-CN" altLang="en-US" sz="1600" spc="100" dirty="0">
                <a:solidFill>
                  <a:schemeClr val="tx1">
                    <a:lumMod val="65000"/>
                    <a:lumOff val="35000"/>
                  </a:schemeClr>
                </a:solidFill>
                <a:sym typeface="+mn-ea"/>
              </a:rPr>
              <a:t>页面之间的切换不需要调用跳转，但是普通页面跳转</a:t>
            </a:r>
            <a:r>
              <a:rPr lang="en-US" altLang="zh-CN" sz="1600" spc="100" dirty="0">
                <a:solidFill>
                  <a:schemeClr val="tx1">
                    <a:lumMod val="65000"/>
                    <a:lumOff val="35000"/>
                  </a:schemeClr>
                </a:solidFill>
                <a:sym typeface="+mn-ea"/>
              </a:rPr>
              <a:t>Tab</a:t>
            </a:r>
            <a:r>
              <a:rPr lang="zh-CN" altLang="en-US" sz="1600" spc="100" dirty="0">
                <a:solidFill>
                  <a:schemeClr val="tx1">
                    <a:lumMod val="65000"/>
                    <a:lumOff val="35000"/>
                  </a:schemeClr>
                </a:solidFill>
                <a:sym typeface="+mn-ea"/>
              </a:rPr>
              <a:t>页需要调用</a:t>
            </a:r>
            <a:r>
              <a:rPr lang="en-US" altLang="zh-CN" sz="1600" spc="100" dirty="0">
                <a:solidFill>
                  <a:schemeClr val="tx1">
                    <a:lumMod val="65000"/>
                    <a:lumOff val="35000"/>
                  </a:schemeClr>
                </a:solidFill>
                <a:sym typeface="+mn-ea"/>
              </a:rPr>
              <a:t>SwichTab</a:t>
            </a:r>
            <a:r>
              <a:rPr lang="zh-CN" altLang="en-US" sz="1600" spc="100" dirty="0">
                <a:solidFill>
                  <a:schemeClr val="tx1">
                    <a:lumMod val="65000"/>
                    <a:lumOff val="35000"/>
                  </a:schemeClr>
                </a:solidFill>
                <a:sym typeface="+mn-ea"/>
              </a:rPr>
              <a:t>这个</a:t>
            </a:r>
            <a:r>
              <a:rPr lang="en-US" altLang="zh-CN" sz="1600" spc="100" dirty="0">
                <a:solidFill>
                  <a:schemeClr val="tx1">
                    <a:lumMod val="65000"/>
                    <a:lumOff val="35000"/>
                  </a:schemeClr>
                </a:solidFill>
                <a:sym typeface="+mn-ea"/>
              </a:rPr>
              <a:t>API</a:t>
            </a:r>
            <a:r>
              <a:rPr lang="zh-CN" altLang="en-US" sz="1600" spc="100" dirty="0">
                <a:solidFill>
                  <a:schemeClr val="tx1">
                    <a:lumMod val="65000"/>
                    <a:lumOff val="35000"/>
                  </a:schemeClr>
                </a:solidFill>
                <a:sym typeface="+mn-ea"/>
              </a:rPr>
              <a:t>，但是它不会立马跳转到目标</a:t>
            </a:r>
            <a:r>
              <a:rPr lang="en-US" altLang="zh-CN" sz="1600" spc="100" dirty="0">
                <a:solidFill>
                  <a:schemeClr val="tx1">
                    <a:lumMod val="65000"/>
                    <a:lumOff val="35000"/>
                  </a:schemeClr>
                </a:solidFill>
                <a:sym typeface="+mn-ea"/>
              </a:rPr>
              <a:t>Tab</a:t>
            </a:r>
            <a:r>
              <a:rPr lang="zh-CN" altLang="en-US" sz="1600" spc="100" dirty="0">
                <a:solidFill>
                  <a:schemeClr val="tx1">
                    <a:lumMod val="65000"/>
                    <a:lumOff val="35000"/>
                  </a:schemeClr>
                </a:solidFill>
                <a:sym typeface="+mn-ea"/>
              </a:rPr>
              <a:t>页，而是先进入其他</a:t>
            </a:r>
            <a:r>
              <a:rPr lang="en-US" altLang="zh-CN" sz="1600" spc="100" dirty="0">
                <a:solidFill>
                  <a:schemeClr val="tx1">
                    <a:lumMod val="65000"/>
                    <a:lumOff val="35000"/>
                  </a:schemeClr>
                </a:solidFill>
                <a:sym typeface="+mn-ea"/>
              </a:rPr>
              <a:t>Tab</a:t>
            </a:r>
            <a:r>
              <a:rPr lang="zh-CN" altLang="en-US" sz="1600" spc="100" dirty="0">
                <a:solidFill>
                  <a:schemeClr val="tx1">
                    <a:lumMod val="65000"/>
                    <a:lumOff val="35000"/>
                  </a:schemeClr>
                </a:solidFill>
                <a:sym typeface="+mn-ea"/>
              </a:rPr>
              <a:t>页，再进入指定</a:t>
            </a:r>
            <a:r>
              <a:rPr lang="en-US" altLang="zh-CN" sz="1600" spc="100" dirty="0">
                <a:solidFill>
                  <a:schemeClr val="tx1">
                    <a:lumMod val="65000"/>
                    <a:lumOff val="35000"/>
                  </a:schemeClr>
                </a:solidFill>
                <a:sym typeface="+mn-ea"/>
              </a:rPr>
              <a:t>Tab</a:t>
            </a:r>
            <a:r>
              <a:rPr lang="zh-CN" altLang="en-US" sz="1600" spc="100" dirty="0">
                <a:solidFill>
                  <a:schemeClr val="tx1">
                    <a:lumMod val="65000"/>
                    <a:lumOff val="35000"/>
                  </a:schemeClr>
                </a:solidFill>
                <a:sym typeface="+mn-ea"/>
              </a:rPr>
              <a:t>页</a:t>
            </a:r>
            <a:endParaRPr lang="zh-CN" altLang="en-US" sz="1600" spc="100" dirty="0">
              <a:solidFill>
                <a:schemeClr val="tx1">
                  <a:lumMod val="65000"/>
                  <a:lumOff val="35000"/>
                </a:schemeClr>
              </a:solidFill>
              <a:sym typeface="+mn-ea"/>
            </a:endParaRPr>
          </a:p>
        </p:txBody>
      </p:sp>
      <p:sp>
        <p:nvSpPr>
          <p:cNvPr id="101" name="文本框 100"/>
          <p:cNvSpPr txBox="1"/>
          <p:nvPr/>
        </p:nvSpPr>
        <p:spPr>
          <a:xfrm>
            <a:off x="678992" y="4438121"/>
            <a:ext cx="1428115" cy="398780"/>
          </a:xfrm>
          <a:prstGeom prst="rect">
            <a:avLst/>
          </a:prstGeom>
          <a:noFill/>
        </p:spPr>
        <p:txBody>
          <a:bodyPr wrap="none" lIns="0" rtlCol="0">
            <a:spAutoFit/>
          </a:bodyPr>
          <a:lstStyle/>
          <a:p>
            <a:r>
              <a:rPr lang="zh-CN" altLang="en-US" sz="2000" b="1" spc="100" dirty="0">
                <a:solidFill>
                  <a:schemeClr val="accent1"/>
                </a:solidFill>
              </a:rPr>
              <a:t>解决方案：</a:t>
            </a:r>
            <a:endParaRPr lang="zh-CN" altLang="en-US" sz="2000" b="1" spc="100" dirty="0">
              <a:solidFill>
                <a:schemeClr val="accent1"/>
              </a:solidFill>
            </a:endParaRPr>
          </a:p>
        </p:txBody>
      </p:sp>
      <p:sp>
        <p:nvSpPr>
          <p:cNvPr id="102" name="文本框 101"/>
          <p:cNvSpPr txBox="1"/>
          <p:nvPr/>
        </p:nvSpPr>
        <p:spPr>
          <a:xfrm>
            <a:off x="2236470" y="2135505"/>
            <a:ext cx="9013825" cy="2109470"/>
          </a:xfrm>
          <a:prstGeom prst="rect">
            <a:avLst/>
          </a:prstGeom>
          <a:noFill/>
        </p:spPr>
        <p:txBody>
          <a:bodyPr wrap="square" lIns="0" rtlCol="0">
            <a:normAutofit/>
          </a:bodyPr>
          <a:lstStyle/>
          <a:p>
            <a:pPr algn="just">
              <a:lnSpc>
                <a:spcPct val="150000"/>
              </a:lnSpc>
            </a:pPr>
            <a:r>
              <a:rPr lang="zh-CN" altLang="en-US" sz="1600" spc="100" dirty="0">
                <a:solidFill>
                  <a:schemeClr val="tx1">
                    <a:lumMod val="65000"/>
                    <a:lumOff val="35000"/>
                  </a:schemeClr>
                </a:solidFill>
                <a:sym typeface="+mn-ea"/>
              </a:rPr>
              <a:t>此问题是常见问题，在小程序中一直存在，主要是因为</a:t>
            </a:r>
            <a:r>
              <a:rPr lang="en-US" altLang="zh-CN" sz="1600" spc="100" dirty="0">
                <a:solidFill>
                  <a:schemeClr val="tx1">
                    <a:lumMod val="65000"/>
                    <a:lumOff val="35000"/>
                  </a:schemeClr>
                </a:solidFill>
                <a:sym typeface="+mn-ea"/>
              </a:rPr>
              <a:t>Tab</a:t>
            </a:r>
            <a:r>
              <a:rPr lang="zh-CN" altLang="en-US" sz="1600" spc="100" dirty="0">
                <a:solidFill>
                  <a:schemeClr val="tx1">
                    <a:lumMod val="65000"/>
                    <a:lumOff val="35000"/>
                  </a:schemeClr>
                </a:solidFill>
                <a:sym typeface="+mn-ea"/>
              </a:rPr>
              <a:t>页的加载逻辑是先加载然后再跳转过去，如果没加载过会先跳转到上一个停留的</a:t>
            </a:r>
            <a:r>
              <a:rPr lang="en-US" altLang="zh-CN" sz="1600" spc="100" dirty="0">
                <a:solidFill>
                  <a:schemeClr val="tx1">
                    <a:lumMod val="65000"/>
                    <a:lumOff val="35000"/>
                  </a:schemeClr>
                </a:solidFill>
                <a:sym typeface="+mn-ea"/>
              </a:rPr>
              <a:t>Tab</a:t>
            </a:r>
            <a:r>
              <a:rPr lang="zh-CN" altLang="en-US" sz="1600" spc="100" dirty="0">
                <a:solidFill>
                  <a:schemeClr val="tx1">
                    <a:lumMod val="65000"/>
                    <a:lumOff val="35000"/>
                  </a:schemeClr>
                </a:solidFill>
                <a:sym typeface="+mn-ea"/>
              </a:rPr>
              <a:t>页过渡一下，可以通过自定义</a:t>
            </a:r>
            <a:r>
              <a:rPr lang="en-US" altLang="zh-CN" sz="1600" spc="100" dirty="0">
                <a:solidFill>
                  <a:schemeClr val="tx1">
                    <a:lumMod val="65000"/>
                    <a:lumOff val="35000"/>
                  </a:schemeClr>
                </a:solidFill>
                <a:sym typeface="+mn-ea"/>
              </a:rPr>
              <a:t>TabBar</a:t>
            </a:r>
            <a:r>
              <a:rPr lang="zh-CN" altLang="en-US" sz="1600" spc="100" dirty="0">
                <a:solidFill>
                  <a:schemeClr val="tx1">
                    <a:lumMod val="65000"/>
                    <a:lumOff val="35000"/>
                  </a:schemeClr>
                </a:solidFill>
                <a:sym typeface="+mn-ea"/>
              </a:rPr>
              <a:t>来解决，这也就不存在了</a:t>
            </a:r>
            <a:r>
              <a:rPr lang="en-US" altLang="zh-CN" sz="1600" spc="100" dirty="0">
                <a:solidFill>
                  <a:schemeClr val="tx1">
                    <a:lumMod val="65000"/>
                    <a:lumOff val="35000"/>
                  </a:schemeClr>
                </a:solidFill>
                <a:sym typeface="+mn-ea"/>
              </a:rPr>
              <a:t>Tab</a:t>
            </a:r>
            <a:r>
              <a:rPr lang="zh-CN" altLang="en-US" sz="1600" spc="100" dirty="0">
                <a:solidFill>
                  <a:schemeClr val="tx1">
                    <a:lumMod val="65000"/>
                    <a:lumOff val="35000"/>
                  </a:schemeClr>
                </a:solidFill>
                <a:sym typeface="+mn-ea"/>
              </a:rPr>
              <a:t>页，就不会出现此问题，但我们项目不是开发初期，所以不建议使用这个方法。</a:t>
            </a:r>
            <a:endParaRPr lang="zh-CN" altLang="en-US" sz="1600" spc="100" dirty="0">
              <a:solidFill>
                <a:schemeClr val="tx1">
                  <a:lumMod val="65000"/>
                  <a:lumOff val="35000"/>
                </a:schemeClr>
              </a:solidFill>
              <a:sym typeface="+mn-ea"/>
            </a:endParaRPr>
          </a:p>
        </p:txBody>
      </p:sp>
      <p:sp>
        <p:nvSpPr>
          <p:cNvPr id="5" name="文本框 4"/>
          <p:cNvSpPr txBox="1"/>
          <p:nvPr/>
        </p:nvSpPr>
        <p:spPr>
          <a:xfrm>
            <a:off x="678992" y="2226416"/>
            <a:ext cx="1428115" cy="398780"/>
          </a:xfrm>
          <a:prstGeom prst="rect">
            <a:avLst/>
          </a:prstGeom>
          <a:noFill/>
        </p:spPr>
        <p:txBody>
          <a:bodyPr wrap="none" lIns="0" rtlCol="0">
            <a:spAutoFit/>
          </a:bodyPr>
          <a:p>
            <a:r>
              <a:rPr lang="zh-CN" altLang="en-US" sz="2000" b="1" spc="100" dirty="0">
                <a:solidFill>
                  <a:schemeClr val="accent1"/>
                </a:solidFill>
              </a:rPr>
              <a:t>问题分析：</a:t>
            </a:r>
            <a:endParaRPr lang="zh-CN" altLang="en-US" sz="2000" b="1" spc="100" dirty="0">
              <a:solidFill>
                <a:schemeClr val="accent1"/>
              </a:solidFill>
            </a:endParaRPr>
          </a:p>
        </p:txBody>
      </p:sp>
      <p:sp>
        <p:nvSpPr>
          <p:cNvPr id="13" name="文本框 12"/>
          <p:cNvSpPr txBox="1"/>
          <p:nvPr/>
        </p:nvSpPr>
        <p:spPr>
          <a:xfrm>
            <a:off x="2236470" y="4352925"/>
            <a:ext cx="9013825" cy="2471420"/>
          </a:xfrm>
          <a:prstGeom prst="rect">
            <a:avLst/>
          </a:prstGeom>
          <a:noFill/>
        </p:spPr>
        <p:txBody>
          <a:bodyPr wrap="square" lIns="0" rtlCol="0">
            <a:normAutofit/>
          </a:bodyPr>
          <a:p>
            <a:pPr algn="just">
              <a:lnSpc>
                <a:spcPct val="150000"/>
              </a:lnSpc>
            </a:pPr>
            <a:r>
              <a:rPr lang="zh-CN" altLang="en-US" sz="1600" spc="100" dirty="0">
                <a:solidFill>
                  <a:schemeClr val="tx1">
                    <a:lumMod val="65000"/>
                    <a:lumOff val="35000"/>
                  </a:schemeClr>
                </a:solidFill>
                <a:sym typeface="+mn-ea"/>
              </a:rPr>
              <a:t>我们可以强制让页面跳转到</a:t>
            </a:r>
            <a:r>
              <a:rPr lang="en-US" altLang="zh-CN" sz="1600" spc="100" dirty="0">
                <a:solidFill>
                  <a:schemeClr val="tx1">
                    <a:lumMod val="65000"/>
                    <a:lumOff val="35000"/>
                  </a:schemeClr>
                </a:solidFill>
                <a:sym typeface="+mn-ea"/>
              </a:rPr>
              <a:t>TabBar</a:t>
            </a:r>
            <a:r>
              <a:rPr lang="zh-CN" altLang="en-US" sz="1600" spc="100" dirty="0">
                <a:solidFill>
                  <a:schemeClr val="tx1">
                    <a:lumMod val="65000"/>
                    <a:lumOff val="35000"/>
                  </a:schemeClr>
                </a:solidFill>
                <a:sym typeface="+mn-ea"/>
              </a:rPr>
              <a:t>页，就是调用</a:t>
            </a:r>
            <a:r>
              <a:rPr lang="en-US" altLang="zh-CN" sz="1600" spc="100" dirty="0">
                <a:solidFill>
                  <a:schemeClr val="tx1">
                    <a:lumMod val="65000"/>
                    <a:lumOff val="35000"/>
                  </a:schemeClr>
                </a:solidFill>
                <a:sym typeface="+mn-ea"/>
              </a:rPr>
              <a:t>onLunch</a:t>
            </a:r>
            <a:r>
              <a:rPr lang="zh-CN" altLang="en-US" sz="1600" spc="100" dirty="0">
                <a:solidFill>
                  <a:schemeClr val="tx1">
                    <a:lumMod val="65000"/>
                    <a:lumOff val="35000"/>
                  </a:schemeClr>
                </a:solidFill>
                <a:sym typeface="+mn-ea"/>
              </a:rPr>
              <a:t>跳转，它是关闭所有页面，然后跳转到指定页面，这样就算你的目标</a:t>
            </a:r>
            <a:r>
              <a:rPr lang="en-US" altLang="zh-CN" sz="1600" spc="100" dirty="0">
                <a:solidFill>
                  <a:schemeClr val="tx1">
                    <a:lumMod val="65000"/>
                    <a:lumOff val="35000"/>
                  </a:schemeClr>
                </a:solidFill>
                <a:sym typeface="+mn-ea"/>
              </a:rPr>
              <a:t>Tab</a:t>
            </a:r>
            <a:r>
              <a:rPr lang="zh-CN" altLang="en-US" sz="1600" spc="100" dirty="0">
                <a:solidFill>
                  <a:schemeClr val="tx1">
                    <a:lumMod val="65000"/>
                    <a:lumOff val="35000"/>
                  </a:schemeClr>
                </a:solidFill>
                <a:sym typeface="+mn-ea"/>
              </a:rPr>
              <a:t>页是没加载过的，但是其他</a:t>
            </a:r>
            <a:r>
              <a:rPr lang="en-US" altLang="zh-CN" sz="1600" spc="100" dirty="0">
                <a:solidFill>
                  <a:schemeClr val="tx1">
                    <a:lumMod val="65000"/>
                    <a:lumOff val="35000"/>
                  </a:schemeClr>
                </a:solidFill>
                <a:sym typeface="+mn-ea"/>
              </a:rPr>
              <a:t>Tab</a:t>
            </a:r>
            <a:r>
              <a:rPr lang="zh-CN" altLang="en-US" sz="1600" spc="100" dirty="0">
                <a:solidFill>
                  <a:schemeClr val="tx1">
                    <a:lumMod val="65000"/>
                    <a:lumOff val="35000"/>
                  </a:schemeClr>
                </a:solidFill>
                <a:sym typeface="+mn-ea"/>
              </a:rPr>
              <a:t>页也是没加载过的，他就只能强制等待当前页面加载完后载入了。</a:t>
            </a:r>
            <a:endParaRPr lang="zh-CN" altLang="en-US" sz="1600" spc="100" dirty="0">
              <a:solidFill>
                <a:schemeClr val="tx1">
                  <a:lumMod val="65000"/>
                  <a:lumOff val="35000"/>
                </a:schemeClr>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0" y="203835"/>
            <a:ext cx="7282815" cy="523240"/>
          </a:xfrm>
        </p:spPr>
        <p:txBody>
          <a:bodyPr>
            <a:normAutofit fontScale="90000"/>
          </a:bodyPr>
          <a:lstStyle/>
          <a:p>
            <a:r>
              <a:rPr lang="zh-CN" altLang="en-US" dirty="0"/>
              <a:t>三、版本迭代的注意事项</a:t>
            </a:r>
            <a:endParaRPr lang="zh-CN" altLang="en-US" dirty="0"/>
          </a:p>
        </p:txBody>
      </p:sp>
      <p:grpSp>
        <p:nvGrpSpPr>
          <p:cNvPr id="10" name="组合 9"/>
          <p:cNvGrpSpPr/>
          <p:nvPr/>
        </p:nvGrpSpPr>
        <p:grpSpPr>
          <a:xfrm>
            <a:off x="2623820" y="1269664"/>
            <a:ext cx="2160001" cy="4318673"/>
            <a:chOff x="678857" y="1565844"/>
            <a:chExt cx="2160001" cy="4318673"/>
          </a:xfrm>
        </p:grpSpPr>
        <p:sp>
          <p:nvSpPr>
            <p:cNvPr id="4" name="矩形 3"/>
            <p:cNvSpPr/>
            <p:nvPr/>
          </p:nvSpPr>
          <p:spPr>
            <a:xfrm>
              <a:off x="678857" y="2197330"/>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78857" y="1565844"/>
              <a:ext cx="1008380" cy="398780"/>
            </a:xfrm>
            <a:prstGeom prst="rect">
              <a:avLst/>
            </a:prstGeom>
            <a:noFill/>
          </p:spPr>
          <p:txBody>
            <a:bodyPr wrap="none" lIns="0" rtlCol="0">
              <a:spAutoFit/>
            </a:bodyPr>
            <a:lstStyle/>
            <a:p>
              <a:r>
                <a:rPr lang="en-US" altLang="zh-CN" sz="2000" b="1" spc="100" dirty="0">
                  <a:solidFill>
                    <a:schemeClr val="accent1"/>
                  </a:solidFill>
                </a:rPr>
                <a:t>1</a:t>
              </a:r>
              <a:r>
                <a:rPr lang="zh-CN" altLang="en-US" sz="2000" b="1" spc="100" dirty="0">
                  <a:solidFill>
                    <a:schemeClr val="accent1"/>
                  </a:solidFill>
                </a:rPr>
                <a:t>、新增</a:t>
              </a:r>
              <a:endParaRPr lang="zh-CN" altLang="en-US" sz="2000" b="1" spc="100" dirty="0">
                <a:solidFill>
                  <a:schemeClr val="accent1"/>
                </a:solidFill>
              </a:endParaRPr>
            </a:p>
          </p:txBody>
        </p:sp>
        <p:sp>
          <p:nvSpPr>
            <p:cNvPr id="6" name="文本框 5"/>
            <p:cNvSpPr txBox="1"/>
            <p:nvPr/>
          </p:nvSpPr>
          <p:spPr>
            <a:xfrm>
              <a:off x="678858" y="2500706"/>
              <a:ext cx="2160000" cy="3383811"/>
            </a:xfrm>
            <a:prstGeom prst="rect">
              <a:avLst/>
            </a:prstGeom>
            <a:noFill/>
          </p:spPr>
          <p:txBody>
            <a:bodyPr wrap="square" lIns="0" rtlCol="0">
              <a:normAutofit/>
            </a:bodyPr>
            <a:lstStyle/>
            <a:p>
              <a:pPr algn="just">
                <a:lnSpc>
                  <a:spcPct val="150000"/>
                </a:lnSpc>
              </a:pPr>
              <a:r>
                <a:rPr lang="en-US" altLang="zh-CN" sz="1600" spc="100" dirty="0">
                  <a:solidFill>
                    <a:schemeClr val="tx1">
                      <a:lumMod val="65000"/>
                      <a:lumOff val="35000"/>
                    </a:schemeClr>
                  </a:solidFill>
                </a:rPr>
                <a:t>·</a:t>
              </a:r>
              <a:r>
                <a:rPr lang="zh-CN" altLang="en-US" sz="1600" spc="100" dirty="0">
                  <a:solidFill>
                    <a:schemeClr val="tx1">
                      <a:lumMod val="65000"/>
                      <a:lumOff val="35000"/>
                    </a:schemeClr>
                  </a:solidFill>
                </a:rPr>
                <a:t>如果新增的功能在以前有同样的逻辑，建议把逻辑抽离成公共的；</a:t>
              </a:r>
              <a:endParaRPr lang="zh-CN" altLang="en-US" sz="1600" spc="100" dirty="0">
                <a:solidFill>
                  <a:schemeClr val="tx1">
                    <a:lumMod val="65000"/>
                    <a:lumOff val="35000"/>
                  </a:schemeClr>
                </a:solidFill>
              </a:endParaRPr>
            </a:p>
            <a:p>
              <a:pPr algn="just">
                <a:lnSpc>
                  <a:spcPct val="150000"/>
                </a:lnSpc>
              </a:pPr>
              <a:r>
                <a:rPr lang="en-US" altLang="zh-CN" sz="1600" spc="100" dirty="0">
                  <a:solidFill>
                    <a:schemeClr val="tx1">
                      <a:lumMod val="65000"/>
                      <a:lumOff val="35000"/>
                    </a:schemeClr>
                  </a:solidFill>
                </a:rPr>
                <a:t>·</a:t>
              </a:r>
              <a:r>
                <a:rPr lang="zh-CN" altLang="en-US" sz="1600" spc="100" dirty="0">
                  <a:solidFill>
                    <a:schemeClr val="tx1">
                      <a:lumMod val="65000"/>
                      <a:lumOff val="35000"/>
                    </a:schemeClr>
                  </a:solidFill>
                </a:rPr>
                <a:t>思考新增的功能在以后会不会有类似的逻辑需要实现，做好封装方便下次开发</a:t>
              </a:r>
              <a:endParaRPr lang="zh-CN" altLang="en-US" sz="1600" spc="100" dirty="0">
                <a:solidFill>
                  <a:schemeClr val="tx1">
                    <a:lumMod val="65000"/>
                    <a:lumOff val="35000"/>
                  </a:schemeClr>
                </a:solidFill>
              </a:endParaRPr>
            </a:p>
          </p:txBody>
        </p:sp>
      </p:grpSp>
      <p:grpSp>
        <p:nvGrpSpPr>
          <p:cNvPr id="8" name="组合 7"/>
          <p:cNvGrpSpPr/>
          <p:nvPr/>
        </p:nvGrpSpPr>
        <p:grpSpPr>
          <a:xfrm>
            <a:off x="7407275" y="1269664"/>
            <a:ext cx="2160001" cy="4318673"/>
            <a:chOff x="6461713" y="1565844"/>
            <a:chExt cx="2160001" cy="4318673"/>
          </a:xfrm>
        </p:grpSpPr>
        <p:sp>
          <p:nvSpPr>
            <p:cNvPr id="30" name="矩形 29"/>
            <p:cNvSpPr/>
            <p:nvPr/>
          </p:nvSpPr>
          <p:spPr>
            <a:xfrm>
              <a:off x="6461713" y="2197330"/>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461713" y="1565844"/>
              <a:ext cx="1059180" cy="398780"/>
            </a:xfrm>
            <a:prstGeom prst="rect">
              <a:avLst/>
            </a:prstGeom>
            <a:noFill/>
          </p:spPr>
          <p:txBody>
            <a:bodyPr wrap="none" lIns="0" rtlCol="0">
              <a:spAutoFit/>
            </a:bodyPr>
            <a:lstStyle/>
            <a:p>
              <a:r>
                <a:rPr lang="en-US" altLang="zh-CN" sz="2000" b="1" spc="100" dirty="0">
                  <a:solidFill>
                    <a:schemeClr val="accent1"/>
                  </a:solidFill>
                </a:rPr>
                <a:t>2</a:t>
              </a:r>
              <a:r>
                <a:rPr lang="zh-CN" altLang="en-US" sz="2000" b="1" spc="100" dirty="0">
                  <a:solidFill>
                    <a:schemeClr val="accent1"/>
                  </a:solidFill>
                </a:rPr>
                <a:t>、修改</a:t>
              </a:r>
              <a:endParaRPr lang="zh-CN" altLang="en-US" sz="2000" b="1" spc="100" dirty="0">
                <a:solidFill>
                  <a:schemeClr val="accent1"/>
                </a:solidFill>
              </a:endParaRPr>
            </a:p>
          </p:txBody>
        </p:sp>
        <p:sp>
          <p:nvSpPr>
            <p:cNvPr id="32" name="文本框 31"/>
            <p:cNvSpPr txBox="1"/>
            <p:nvPr/>
          </p:nvSpPr>
          <p:spPr>
            <a:xfrm>
              <a:off x="6461714" y="2500706"/>
              <a:ext cx="2160000" cy="3383811"/>
            </a:xfrm>
            <a:prstGeom prst="rect">
              <a:avLst/>
            </a:prstGeom>
            <a:noFill/>
          </p:spPr>
          <p:txBody>
            <a:bodyPr wrap="square" lIns="0" rtlCol="0">
              <a:normAutofit/>
            </a:bodyPr>
            <a:lstStyle/>
            <a:p>
              <a:pPr algn="just">
                <a:lnSpc>
                  <a:spcPct val="150000"/>
                </a:lnSpc>
              </a:pPr>
              <a:r>
                <a:rPr lang="en-US" altLang="zh-CN" sz="1600" spc="100" dirty="0">
                  <a:solidFill>
                    <a:schemeClr val="tx1">
                      <a:lumMod val="65000"/>
                      <a:lumOff val="35000"/>
                    </a:schemeClr>
                  </a:solidFill>
                </a:rPr>
                <a:t>·</a:t>
              </a:r>
              <a:r>
                <a:rPr lang="zh-CN" altLang="en-US" sz="1600" spc="100" dirty="0">
                  <a:solidFill>
                    <a:schemeClr val="tx1">
                      <a:lumMod val="65000"/>
                      <a:lumOff val="35000"/>
                    </a:schemeClr>
                  </a:solidFill>
                </a:rPr>
                <a:t>检查修改的地方是否多次被复用，修改是否会影响到其他地方</a:t>
              </a:r>
              <a:endParaRPr lang="zh-CN" altLang="en-US" sz="1600" spc="100" dirty="0">
                <a:solidFill>
                  <a:schemeClr val="tx1">
                    <a:lumMod val="65000"/>
                    <a:lumOff val="35000"/>
                  </a:schemeClr>
                </a:solidFill>
              </a:endParaRPr>
            </a:p>
            <a:p>
              <a:pPr algn="just">
                <a:lnSpc>
                  <a:spcPct val="150000"/>
                </a:lnSpc>
              </a:pPr>
              <a:r>
                <a:rPr lang="en-US" altLang="zh-CN" sz="1600" spc="100" dirty="0">
                  <a:solidFill>
                    <a:schemeClr val="tx1">
                      <a:lumMod val="65000"/>
                      <a:lumOff val="35000"/>
                    </a:schemeClr>
                  </a:solidFill>
                </a:rPr>
                <a:t>·</a:t>
              </a:r>
              <a:r>
                <a:rPr lang="zh-CN" altLang="en-US" sz="1600" spc="100" dirty="0">
                  <a:solidFill>
                    <a:schemeClr val="tx1">
                      <a:lumMod val="65000"/>
                      <a:lumOff val="35000"/>
                    </a:schemeClr>
                  </a:solidFill>
                </a:rPr>
                <a:t>代码审核是小程序发版的核心阶段，如果修改的代码影响到了原有功能，那就得不偿失了。</a:t>
              </a:r>
              <a:endParaRPr lang="zh-CN" altLang="en-US" sz="1600" spc="100" dirty="0">
                <a:solidFill>
                  <a:schemeClr val="tx1">
                    <a:lumMod val="65000"/>
                    <a:lumOff val="35000"/>
                  </a:schemeClr>
                </a:solidFill>
              </a:endParaRPr>
            </a:p>
          </p:txBody>
        </p:sp>
      </p:grpSp>
      <p:cxnSp>
        <p:nvCxnSpPr>
          <p:cNvPr id="19" name="直接连接符 18"/>
          <p:cNvCxnSpPr/>
          <p:nvPr/>
        </p:nvCxnSpPr>
        <p:spPr>
          <a:xfrm>
            <a:off x="5908320" y="1033523"/>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0" y="203835"/>
            <a:ext cx="7282815" cy="523240"/>
          </a:xfrm>
        </p:spPr>
        <p:txBody>
          <a:bodyPr>
            <a:normAutofit fontScale="90000"/>
          </a:bodyPr>
          <a:lstStyle/>
          <a:p>
            <a:r>
              <a:rPr lang="en-US" altLang="zh-CN" dirty="0"/>
              <a:t> </a:t>
            </a:r>
            <a:endParaRPr lang="en-US" altLang="zh-CN" dirty="0"/>
          </a:p>
        </p:txBody>
      </p:sp>
      <p:sp>
        <p:nvSpPr>
          <p:cNvPr id="3" name="灯片编号占位符 2"/>
          <p:cNvSpPr>
            <a:spLocks noGrp="1"/>
          </p:cNvSpPr>
          <p:nvPr>
            <p:ph type="sldNum" sz="quarter" idx="4294967295"/>
          </p:nvPr>
        </p:nvSpPr>
        <p:spPr>
          <a:xfrm>
            <a:off x="9448800" y="6356350"/>
            <a:ext cx="2743200" cy="365125"/>
          </a:xfrm>
        </p:spPr>
        <p:txBody>
          <a:bodyPr/>
          <a:lstStyle/>
          <a:p>
            <a:fld id="{8EB6F228-91C8-4A8E-B28A-F5EBAF4B74FF}" type="slidenum">
              <a:rPr lang="zh-CN" altLang="en-US" smtClean="0"/>
            </a:fld>
            <a:endParaRPr lang="zh-CN" altLang="en-US"/>
          </a:p>
        </p:txBody>
      </p:sp>
      <p:sp>
        <p:nvSpPr>
          <p:cNvPr id="880" name="PA-文本框 879"/>
          <p:cNvSpPr txBox="1"/>
          <p:nvPr>
            <p:custDataLst>
              <p:tags r:id="rId1"/>
            </p:custDataLst>
          </p:nvPr>
        </p:nvSpPr>
        <p:spPr>
          <a:xfrm>
            <a:off x="2260600" y="1470967"/>
            <a:ext cx="3403492" cy="4299058"/>
          </a:xfrm>
          <a:custGeom>
            <a:avLst/>
            <a:gdLst/>
            <a:ahLst/>
            <a:cxnLst/>
            <a:rect l="l" t="t" r="r" b="b"/>
            <a:pathLst>
              <a:path w="3403492" h="4299058">
                <a:moveTo>
                  <a:pt x="2262900" y="163338"/>
                </a:moveTo>
                <a:cubicBezTo>
                  <a:pt x="2081955" y="165947"/>
                  <a:pt x="1909638" y="233094"/>
                  <a:pt x="1745948" y="364780"/>
                </a:cubicBezTo>
                <a:cubicBezTo>
                  <a:pt x="1582259" y="496466"/>
                  <a:pt x="1430790" y="677036"/>
                  <a:pt x="1291543" y="906491"/>
                </a:cubicBezTo>
                <a:cubicBezTo>
                  <a:pt x="1152296" y="1135945"/>
                  <a:pt x="1028864" y="1398630"/>
                  <a:pt x="921247" y="1694545"/>
                </a:cubicBezTo>
                <a:cubicBezTo>
                  <a:pt x="811914" y="1993230"/>
                  <a:pt x="743052" y="2257567"/>
                  <a:pt x="714663" y="2487558"/>
                </a:cubicBezTo>
                <a:cubicBezTo>
                  <a:pt x="686273" y="2717548"/>
                  <a:pt x="705952" y="2898176"/>
                  <a:pt x="773700" y="3029439"/>
                </a:cubicBezTo>
                <a:cubicBezTo>
                  <a:pt x="841448" y="3160703"/>
                  <a:pt x="964862" y="3227586"/>
                  <a:pt x="1143941" y="3230088"/>
                </a:cubicBezTo>
                <a:cubicBezTo>
                  <a:pt x="1323462" y="3227586"/>
                  <a:pt x="1495031" y="3160703"/>
                  <a:pt x="1658649" y="3029439"/>
                </a:cubicBezTo>
                <a:cubicBezTo>
                  <a:pt x="1822266" y="2898175"/>
                  <a:pt x="1974080" y="2717548"/>
                  <a:pt x="2114094" y="2487558"/>
                </a:cubicBezTo>
                <a:cubicBezTo>
                  <a:pt x="2254106" y="2257567"/>
                  <a:pt x="2378467" y="1993230"/>
                  <a:pt x="2487176" y="1694545"/>
                </a:cubicBezTo>
                <a:cubicBezTo>
                  <a:pt x="2595417" y="1398630"/>
                  <a:pt x="2663350" y="1135945"/>
                  <a:pt x="2690974" y="906491"/>
                </a:cubicBezTo>
                <a:cubicBezTo>
                  <a:pt x="2718598" y="677036"/>
                  <a:pt x="2698572" y="496466"/>
                  <a:pt x="2630897" y="364780"/>
                </a:cubicBezTo>
                <a:cubicBezTo>
                  <a:pt x="2563221" y="233094"/>
                  <a:pt x="2440556" y="165947"/>
                  <a:pt x="2262900" y="163338"/>
                </a:cubicBezTo>
                <a:close/>
                <a:moveTo>
                  <a:pt x="2322496" y="0"/>
                </a:moveTo>
                <a:cubicBezTo>
                  <a:pt x="2601947" y="232"/>
                  <a:pt x="2835708" y="63923"/>
                  <a:pt x="3023781" y="191071"/>
                </a:cubicBezTo>
                <a:cubicBezTo>
                  <a:pt x="3211854" y="318219"/>
                  <a:pt x="3331343" y="507431"/>
                  <a:pt x="3382248" y="758708"/>
                </a:cubicBezTo>
                <a:cubicBezTo>
                  <a:pt x="3433152" y="1009983"/>
                  <a:pt x="3392577" y="1321929"/>
                  <a:pt x="3260522" y="1694545"/>
                </a:cubicBezTo>
                <a:cubicBezTo>
                  <a:pt x="3139990" y="2018208"/>
                  <a:pt x="2983336" y="2296330"/>
                  <a:pt x="2790562" y="2528913"/>
                </a:cubicBezTo>
                <a:cubicBezTo>
                  <a:pt x="2597788" y="2761496"/>
                  <a:pt x="2383879" y="2947559"/>
                  <a:pt x="2148835" y="3087102"/>
                </a:cubicBezTo>
                <a:cubicBezTo>
                  <a:pt x="1913792" y="3226647"/>
                  <a:pt x="1672600" y="3318692"/>
                  <a:pt x="1425260" y="3363238"/>
                </a:cubicBezTo>
                <a:cubicBezTo>
                  <a:pt x="1333267" y="3587748"/>
                  <a:pt x="1321208" y="3763436"/>
                  <a:pt x="1389081" y="3890301"/>
                </a:cubicBezTo>
                <a:cubicBezTo>
                  <a:pt x="1456955" y="4017166"/>
                  <a:pt x="1590965" y="4081723"/>
                  <a:pt x="1791111" y="4083970"/>
                </a:cubicBezTo>
                <a:cubicBezTo>
                  <a:pt x="1853470" y="4084420"/>
                  <a:pt x="1913776" y="4079205"/>
                  <a:pt x="1972029" y="4068326"/>
                </a:cubicBezTo>
                <a:cubicBezTo>
                  <a:pt x="2030283" y="4057446"/>
                  <a:pt x="2094608" y="4038206"/>
                  <a:pt x="2165005" y="4010602"/>
                </a:cubicBezTo>
                <a:cubicBezTo>
                  <a:pt x="2168426" y="4049398"/>
                  <a:pt x="2171847" y="4088193"/>
                  <a:pt x="2175267" y="4126989"/>
                </a:cubicBezTo>
                <a:cubicBezTo>
                  <a:pt x="2074884" y="4179326"/>
                  <a:pt x="1961942" y="4220910"/>
                  <a:pt x="1836442" y="4251739"/>
                </a:cubicBezTo>
                <a:cubicBezTo>
                  <a:pt x="1710943" y="4282568"/>
                  <a:pt x="1587627" y="4298341"/>
                  <a:pt x="1466494" y="4299058"/>
                </a:cubicBezTo>
                <a:cubicBezTo>
                  <a:pt x="1120682" y="4293692"/>
                  <a:pt x="888843" y="4204258"/>
                  <a:pt x="770977" y="4030758"/>
                </a:cubicBezTo>
                <a:cubicBezTo>
                  <a:pt x="653112" y="3857257"/>
                  <a:pt x="639121" y="3631887"/>
                  <a:pt x="729005" y="3354648"/>
                </a:cubicBezTo>
                <a:cubicBezTo>
                  <a:pt x="523105" y="3305803"/>
                  <a:pt x="356281" y="3211299"/>
                  <a:pt x="228533" y="3071138"/>
                </a:cubicBezTo>
                <a:cubicBezTo>
                  <a:pt x="100785" y="2930977"/>
                  <a:pt x="26283" y="2745975"/>
                  <a:pt x="5027" y="2516134"/>
                </a:cubicBezTo>
                <a:cubicBezTo>
                  <a:pt x="-5601" y="2401213"/>
                  <a:pt x="625" y="2275287"/>
                  <a:pt x="23704" y="2138356"/>
                </a:cubicBezTo>
                <a:cubicBezTo>
                  <a:pt x="46784" y="2001425"/>
                  <a:pt x="86717" y="1853488"/>
                  <a:pt x="143504" y="1694545"/>
                </a:cubicBezTo>
                <a:cubicBezTo>
                  <a:pt x="283001" y="1323287"/>
                  <a:pt x="470536" y="1011980"/>
                  <a:pt x="706110" y="760624"/>
                </a:cubicBezTo>
                <a:cubicBezTo>
                  <a:pt x="941684" y="509269"/>
                  <a:pt x="1200396" y="319737"/>
                  <a:pt x="1482244" y="192029"/>
                </a:cubicBezTo>
                <a:cubicBezTo>
                  <a:pt x="1764093" y="64322"/>
                  <a:pt x="2044177" y="313"/>
                  <a:pt x="2322496" y="0"/>
                </a:cubicBezTo>
                <a:close/>
              </a:path>
            </a:pathLst>
          </a:custGeom>
          <a:gradFill>
            <a:gsLst>
              <a:gs pos="0">
                <a:schemeClr val="accent1">
                  <a:lumMod val="60000"/>
                  <a:lumOff val="40000"/>
                </a:schemeClr>
              </a:gs>
              <a:gs pos="80000">
                <a:schemeClr val="accent1">
                  <a:lumMod val="60000"/>
                  <a:lumOff val="40000"/>
                  <a:alpha val="0"/>
                </a:schemeClr>
              </a:gs>
            </a:gsLst>
            <a:lin ang="2700000" scaled="1"/>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34400" i="1" dirty="0">
              <a:latin typeface="阿里巴巴普惠体 H" panose="00020600040101010101" pitchFamily="18" charset="-122"/>
              <a:ea typeface="阿里巴巴普惠体 H" panose="00020600040101010101" pitchFamily="18" charset="-122"/>
            </a:endParaRPr>
          </a:p>
        </p:txBody>
      </p:sp>
      <p:sp>
        <p:nvSpPr>
          <p:cNvPr id="881" name="PA-文本框 880"/>
          <p:cNvSpPr txBox="1"/>
          <p:nvPr>
            <p:custDataLst>
              <p:tags r:id="rId2"/>
            </p:custDataLst>
          </p:nvPr>
        </p:nvSpPr>
        <p:spPr>
          <a:xfrm>
            <a:off x="5549929" y="2795932"/>
            <a:ext cx="1899563" cy="1751717"/>
          </a:xfrm>
          <a:custGeom>
            <a:avLst/>
            <a:gdLst/>
            <a:ahLst/>
            <a:cxnLst/>
            <a:rect l="l" t="t" r="r" b="b"/>
            <a:pathLst>
              <a:path w="2579925" h="2379125">
                <a:moveTo>
                  <a:pt x="729992" y="1177217"/>
                </a:moveTo>
                <a:cubicBezTo>
                  <a:pt x="652949" y="1246055"/>
                  <a:pt x="593925" y="1316423"/>
                  <a:pt x="552921" y="1388321"/>
                </a:cubicBezTo>
                <a:cubicBezTo>
                  <a:pt x="511915" y="1460218"/>
                  <a:pt x="485313" y="1533646"/>
                  <a:pt x="473114" y="1608603"/>
                </a:cubicBezTo>
                <a:cubicBezTo>
                  <a:pt x="449018" y="1766548"/>
                  <a:pt x="478212" y="1891222"/>
                  <a:pt x="560697" y="1982623"/>
                </a:cubicBezTo>
                <a:cubicBezTo>
                  <a:pt x="643182" y="2074025"/>
                  <a:pt x="763642" y="2120682"/>
                  <a:pt x="922077" y="2122594"/>
                </a:cubicBezTo>
                <a:cubicBezTo>
                  <a:pt x="997275" y="2122594"/>
                  <a:pt x="1067798" y="2113416"/>
                  <a:pt x="1133648" y="2095059"/>
                </a:cubicBezTo>
                <a:cubicBezTo>
                  <a:pt x="1199497" y="2076702"/>
                  <a:pt x="1262666" y="2049167"/>
                  <a:pt x="1323154" y="2012453"/>
                </a:cubicBezTo>
                <a:cubicBezTo>
                  <a:pt x="1267919" y="1941639"/>
                  <a:pt x="1215560" y="1871399"/>
                  <a:pt x="1166078" y="1801732"/>
                </a:cubicBezTo>
                <a:cubicBezTo>
                  <a:pt x="1116596" y="1732065"/>
                  <a:pt x="1069158" y="1665649"/>
                  <a:pt x="1023762" y="1602484"/>
                </a:cubicBezTo>
                <a:cubicBezTo>
                  <a:pt x="954763" y="1504262"/>
                  <a:pt x="896978" y="1421529"/>
                  <a:pt x="850409" y="1354284"/>
                </a:cubicBezTo>
                <a:cubicBezTo>
                  <a:pt x="803840" y="1287039"/>
                  <a:pt x="763701" y="1228017"/>
                  <a:pt x="729992" y="1177217"/>
                </a:cubicBezTo>
                <a:close/>
                <a:moveTo>
                  <a:pt x="1255707" y="131133"/>
                </a:moveTo>
                <a:cubicBezTo>
                  <a:pt x="1173779" y="132408"/>
                  <a:pt x="1103744" y="158165"/>
                  <a:pt x="1045602" y="208403"/>
                </a:cubicBezTo>
                <a:cubicBezTo>
                  <a:pt x="987459" y="258640"/>
                  <a:pt x="950554" y="325708"/>
                  <a:pt x="934886" y="409605"/>
                </a:cubicBezTo>
                <a:cubicBezTo>
                  <a:pt x="924635" y="463348"/>
                  <a:pt x="924670" y="518047"/>
                  <a:pt x="934989" y="573702"/>
                </a:cubicBezTo>
                <a:cubicBezTo>
                  <a:pt x="945309" y="629357"/>
                  <a:pt x="970971" y="694001"/>
                  <a:pt x="1011976" y="767634"/>
                </a:cubicBezTo>
                <a:cubicBezTo>
                  <a:pt x="1029338" y="794606"/>
                  <a:pt x="1047475" y="821740"/>
                  <a:pt x="1066389" y="849035"/>
                </a:cubicBezTo>
                <a:cubicBezTo>
                  <a:pt x="1085303" y="876330"/>
                  <a:pt x="1107625" y="907201"/>
                  <a:pt x="1133354" y="941647"/>
                </a:cubicBezTo>
                <a:cubicBezTo>
                  <a:pt x="1224796" y="861135"/>
                  <a:pt x="1298898" y="778633"/>
                  <a:pt x="1355658" y="694141"/>
                </a:cubicBezTo>
                <a:cubicBezTo>
                  <a:pt x="1412417" y="609649"/>
                  <a:pt x="1449004" y="520924"/>
                  <a:pt x="1465416" y="427966"/>
                </a:cubicBezTo>
                <a:cubicBezTo>
                  <a:pt x="1481331" y="331254"/>
                  <a:pt x="1470989" y="257684"/>
                  <a:pt x="1434393" y="207255"/>
                </a:cubicBezTo>
                <a:cubicBezTo>
                  <a:pt x="1397796" y="156826"/>
                  <a:pt x="1338234" y="131452"/>
                  <a:pt x="1255707" y="131133"/>
                </a:cubicBezTo>
                <a:close/>
                <a:moveTo>
                  <a:pt x="1281318" y="0"/>
                </a:moveTo>
                <a:cubicBezTo>
                  <a:pt x="1479427" y="1958"/>
                  <a:pt x="1624031" y="43067"/>
                  <a:pt x="1715128" y="123328"/>
                </a:cubicBezTo>
                <a:cubicBezTo>
                  <a:pt x="1806225" y="203589"/>
                  <a:pt x="1840669" y="311255"/>
                  <a:pt x="1818459" y="446326"/>
                </a:cubicBezTo>
                <a:cubicBezTo>
                  <a:pt x="1798223" y="564467"/>
                  <a:pt x="1734958" y="667854"/>
                  <a:pt x="1628666" y="756487"/>
                </a:cubicBezTo>
                <a:cubicBezTo>
                  <a:pt x="1522374" y="845121"/>
                  <a:pt x="1372178" y="926214"/>
                  <a:pt x="1178080" y="999768"/>
                </a:cubicBezTo>
                <a:cubicBezTo>
                  <a:pt x="1205455" y="1035971"/>
                  <a:pt x="1238134" y="1077529"/>
                  <a:pt x="1276117" y="1124441"/>
                </a:cubicBezTo>
                <a:cubicBezTo>
                  <a:pt x="1314100" y="1171353"/>
                  <a:pt x="1358049" y="1226679"/>
                  <a:pt x="1407964" y="1290418"/>
                </a:cubicBezTo>
                <a:cubicBezTo>
                  <a:pt x="1469517" y="1367988"/>
                  <a:pt x="1525947" y="1439248"/>
                  <a:pt x="1577255" y="1504198"/>
                </a:cubicBezTo>
                <a:cubicBezTo>
                  <a:pt x="1628564" y="1569148"/>
                  <a:pt x="1677934" y="1630465"/>
                  <a:pt x="1725366" y="1688149"/>
                </a:cubicBezTo>
                <a:cubicBezTo>
                  <a:pt x="1804340" y="1581577"/>
                  <a:pt x="1872237" y="1470417"/>
                  <a:pt x="1929059" y="1354666"/>
                </a:cubicBezTo>
                <a:cubicBezTo>
                  <a:pt x="1985881" y="1238916"/>
                  <a:pt x="2034159" y="1115518"/>
                  <a:pt x="2073894" y="984470"/>
                </a:cubicBezTo>
                <a:cubicBezTo>
                  <a:pt x="1977530" y="971211"/>
                  <a:pt x="1881166" y="957951"/>
                  <a:pt x="1784802" y="944692"/>
                </a:cubicBezTo>
                <a:cubicBezTo>
                  <a:pt x="1789655" y="916274"/>
                  <a:pt x="1794509" y="887855"/>
                  <a:pt x="1799363" y="859437"/>
                </a:cubicBezTo>
                <a:cubicBezTo>
                  <a:pt x="2059550" y="859437"/>
                  <a:pt x="2319738" y="859437"/>
                  <a:pt x="2579925" y="859437"/>
                </a:cubicBezTo>
                <a:cubicBezTo>
                  <a:pt x="2575072" y="887855"/>
                  <a:pt x="2570218" y="916274"/>
                  <a:pt x="2565364" y="944692"/>
                </a:cubicBezTo>
                <a:cubicBezTo>
                  <a:pt x="2475541" y="956927"/>
                  <a:pt x="2385718" y="969161"/>
                  <a:pt x="2295895" y="981395"/>
                </a:cubicBezTo>
                <a:cubicBezTo>
                  <a:pt x="2225188" y="1138191"/>
                  <a:pt x="2151639" y="1275100"/>
                  <a:pt x="2075247" y="1392123"/>
                </a:cubicBezTo>
                <a:cubicBezTo>
                  <a:pt x="1998855" y="1509147"/>
                  <a:pt x="1900013" y="1629229"/>
                  <a:pt x="1778721" y="1752371"/>
                </a:cubicBezTo>
                <a:cubicBezTo>
                  <a:pt x="1838028" y="1823311"/>
                  <a:pt x="1899735" y="1896355"/>
                  <a:pt x="1963843" y="1971502"/>
                </a:cubicBezTo>
                <a:cubicBezTo>
                  <a:pt x="2027951" y="2046649"/>
                  <a:pt x="2099123" y="2129636"/>
                  <a:pt x="2177358" y="2220463"/>
                </a:cubicBezTo>
                <a:cubicBezTo>
                  <a:pt x="2224462" y="2226573"/>
                  <a:pt x="2271565" y="2232682"/>
                  <a:pt x="2318669" y="2238792"/>
                </a:cubicBezTo>
                <a:cubicBezTo>
                  <a:pt x="2312557" y="2268264"/>
                  <a:pt x="2306445" y="2297736"/>
                  <a:pt x="2300333" y="2327209"/>
                </a:cubicBezTo>
                <a:cubicBezTo>
                  <a:pt x="2224079" y="2343814"/>
                  <a:pt x="2160888" y="2355648"/>
                  <a:pt x="2110759" y="2362710"/>
                </a:cubicBezTo>
                <a:cubicBezTo>
                  <a:pt x="2060630" y="2369772"/>
                  <a:pt x="2010920" y="2373208"/>
                  <a:pt x="1961628" y="2373017"/>
                </a:cubicBezTo>
                <a:cubicBezTo>
                  <a:pt x="1862805" y="2374035"/>
                  <a:pt x="1775436" y="2362074"/>
                  <a:pt x="1699522" y="2337134"/>
                </a:cubicBezTo>
                <a:cubicBezTo>
                  <a:pt x="1623607" y="2312193"/>
                  <a:pt x="1554571" y="2268166"/>
                  <a:pt x="1492415" y="2205052"/>
                </a:cubicBezTo>
                <a:cubicBezTo>
                  <a:pt x="1452118" y="2162307"/>
                  <a:pt x="1413432" y="2119524"/>
                  <a:pt x="1376357" y="2076702"/>
                </a:cubicBezTo>
                <a:cubicBezTo>
                  <a:pt x="1288434" y="2160153"/>
                  <a:pt x="1182974" y="2230799"/>
                  <a:pt x="1059979" y="2288642"/>
                </a:cubicBezTo>
                <a:cubicBezTo>
                  <a:pt x="936985" y="2346485"/>
                  <a:pt x="798204" y="2376646"/>
                  <a:pt x="643638" y="2379125"/>
                </a:cubicBezTo>
                <a:cubicBezTo>
                  <a:pt x="401516" y="2374045"/>
                  <a:pt x="228175" y="2313188"/>
                  <a:pt x="123616" y="2196554"/>
                </a:cubicBezTo>
                <a:cubicBezTo>
                  <a:pt x="19056" y="2079920"/>
                  <a:pt x="-19172" y="1937987"/>
                  <a:pt x="8930" y="1770755"/>
                </a:cubicBezTo>
                <a:cubicBezTo>
                  <a:pt x="30029" y="1637795"/>
                  <a:pt x="94722" y="1517456"/>
                  <a:pt x="203011" y="1409737"/>
                </a:cubicBezTo>
                <a:cubicBezTo>
                  <a:pt x="311300" y="1302018"/>
                  <a:pt x="472974" y="1206155"/>
                  <a:pt x="688034" y="1122146"/>
                </a:cubicBezTo>
                <a:cubicBezTo>
                  <a:pt x="676019" y="1104809"/>
                  <a:pt x="664004" y="1087472"/>
                  <a:pt x="651990" y="1070136"/>
                </a:cubicBezTo>
                <a:cubicBezTo>
                  <a:pt x="589261" y="973159"/>
                  <a:pt x="548492" y="881477"/>
                  <a:pt x="529684" y="795091"/>
                </a:cubicBezTo>
                <a:cubicBezTo>
                  <a:pt x="510876" y="708704"/>
                  <a:pt x="509192" y="623050"/>
                  <a:pt x="524632" y="538129"/>
                </a:cubicBezTo>
                <a:cubicBezTo>
                  <a:pt x="556154" y="371118"/>
                  <a:pt x="639922" y="240118"/>
                  <a:pt x="775936" y="145131"/>
                </a:cubicBezTo>
                <a:cubicBezTo>
                  <a:pt x="911950" y="50144"/>
                  <a:pt x="1080411" y="1767"/>
                  <a:pt x="1281318" y="0"/>
                </a:cubicBezTo>
                <a:close/>
              </a:path>
            </a:pathLst>
          </a:custGeom>
          <a:gradFill>
            <a:gsLst>
              <a:gs pos="0">
                <a:schemeClr val="tx2">
                  <a:lumMod val="40000"/>
                  <a:lumOff val="60000"/>
                </a:schemeClr>
              </a:gs>
              <a:gs pos="80000">
                <a:schemeClr val="tx2">
                  <a:lumMod val="40000"/>
                  <a:lumOff val="60000"/>
                  <a:alpha val="0"/>
                </a:schemeClr>
              </a:gs>
            </a:gsLst>
            <a:lin ang="2700000" scaled="1"/>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34400" i="1" dirty="0">
              <a:latin typeface="阿里巴巴普惠体 H" panose="00020600040101010101" pitchFamily="18" charset="-122"/>
              <a:ea typeface="阿里巴巴普惠体 H" panose="00020600040101010101" pitchFamily="18" charset="-122"/>
            </a:endParaRPr>
          </a:p>
        </p:txBody>
      </p:sp>
      <p:sp>
        <p:nvSpPr>
          <p:cNvPr id="882" name="PA-文本框 881"/>
          <p:cNvSpPr txBox="1"/>
          <p:nvPr>
            <p:custDataLst>
              <p:tags r:id="rId3"/>
            </p:custDataLst>
          </p:nvPr>
        </p:nvSpPr>
        <p:spPr>
          <a:xfrm>
            <a:off x="6499711" y="1470967"/>
            <a:ext cx="3228489" cy="4299058"/>
          </a:xfrm>
          <a:custGeom>
            <a:avLst/>
            <a:gdLst/>
            <a:ahLst/>
            <a:cxnLst/>
            <a:rect l="l" t="t" r="r" b="b"/>
            <a:pathLst>
              <a:path w="3228489" h="4299058">
                <a:moveTo>
                  <a:pt x="2414769" y="779693"/>
                </a:moveTo>
                <a:cubicBezTo>
                  <a:pt x="2062991" y="1433258"/>
                  <a:pt x="1711214" y="2086824"/>
                  <a:pt x="1359437" y="2740390"/>
                </a:cubicBezTo>
                <a:cubicBezTo>
                  <a:pt x="1660348" y="2740390"/>
                  <a:pt x="1961260" y="2740390"/>
                  <a:pt x="2262171" y="2740390"/>
                </a:cubicBezTo>
                <a:cubicBezTo>
                  <a:pt x="2313037" y="2086824"/>
                  <a:pt x="2363903" y="1433258"/>
                  <a:pt x="2414769" y="779693"/>
                </a:cubicBezTo>
                <a:close/>
                <a:moveTo>
                  <a:pt x="2701545" y="0"/>
                </a:moveTo>
                <a:cubicBezTo>
                  <a:pt x="2851281" y="0"/>
                  <a:pt x="3001017" y="0"/>
                  <a:pt x="3150753" y="0"/>
                </a:cubicBezTo>
                <a:cubicBezTo>
                  <a:pt x="3066964" y="1350321"/>
                  <a:pt x="2983175" y="2700641"/>
                  <a:pt x="2899387" y="4050962"/>
                </a:cubicBezTo>
                <a:cubicBezTo>
                  <a:pt x="3009087" y="4068191"/>
                  <a:pt x="3118788" y="4085420"/>
                  <a:pt x="3228489" y="4102649"/>
                </a:cubicBezTo>
                <a:cubicBezTo>
                  <a:pt x="3207673" y="4168118"/>
                  <a:pt x="3186857" y="4233588"/>
                  <a:pt x="3166040" y="4299058"/>
                </a:cubicBezTo>
                <a:cubicBezTo>
                  <a:pt x="2675082" y="4299058"/>
                  <a:pt x="2184124" y="4299058"/>
                  <a:pt x="1693166" y="4299058"/>
                </a:cubicBezTo>
                <a:cubicBezTo>
                  <a:pt x="1713759" y="4234292"/>
                  <a:pt x="1734351" y="4169526"/>
                  <a:pt x="1754943" y="4104760"/>
                </a:cubicBezTo>
                <a:cubicBezTo>
                  <a:pt x="1889151" y="4085674"/>
                  <a:pt x="2023358" y="4066589"/>
                  <a:pt x="2157566" y="4047503"/>
                </a:cubicBezTo>
                <a:cubicBezTo>
                  <a:pt x="2187082" y="3678445"/>
                  <a:pt x="2216597" y="3309387"/>
                  <a:pt x="2246113" y="2940329"/>
                </a:cubicBezTo>
                <a:cubicBezTo>
                  <a:pt x="1914967" y="2940329"/>
                  <a:pt x="1583820" y="2940329"/>
                  <a:pt x="1252673" y="2940329"/>
                </a:cubicBezTo>
                <a:cubicBezTo>
                  <a:pt x="1057969" y="3303651"/>
                  <a:pt x="863264" y="3666972"/>
                  <a:pt x="668559" y="4030293"/>
                </a:cubicBezTo>
                <a:cubicBezTo>
                  <a:pt x="796005" y="4055115"/>
                  <a:pt x="923451" y="4079937"/>
                  <a:pt x="1050897" y="4104760"/>
                </a:cubicBezTo>
                <a:cubicBezTo>
                  <a:pt x="1030304" y="4169526"/>
                  <a:pt x="1009712" y="4234292"/>
                  <a:pt x="989120" y="4299058"/>
                </a:cubicBezTo>
                <a:lnTo>
                  <a:pt x="0" y="4299058"/>
                </a:lnTo>
                <a:cubicBezTo>
                  <a:pt x="20592" y="4234292"/>
                  <a:pt x="41184" y="4169526"/>
                  <a:pt x="61776" y="4104760"/>
                </a:cubicBezTo>
                <a:cubicBezTo>
                  <a:pt x="188561" y="4081850"/>
                  <a:pt x="315346" y="4058940"/>
                  <a:pt x="442131" y="4036030"/>
                </a:cubicBezTo>
                <a:cubicBezTo>
                  <a:pt x="1195269" y="2690687"/>
                  <a:pt x="1948407" y="1345344"/>
                  <a:pt x="2701545" y="0"/>
                </a:cubicBezTo>
                <a:close/>
              </a:path>
            </a:pathLst>
          </a:custGeom>
          <a:gradFill>
            <a:gsLst>
              <a:gs pos="0">
                <a:schemeClr val="accent2">
                  <a:lumMod val="60000"/>
                  <a:lumOff val="40000"/>
                </a:schemeClr>
              </a:gs>
              <a:gs pos="100000">
                <a:schemeClr val="accent2">
                  <a:lumMod val="60000"/>
                  <a:lumOff val="40000"/>
                  <a:alpha val="0"/>
                </a:schemeClr>
              </a:gs>
            </a:gsLst>
            <a:lin ang="2700000" scaled="1"/>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34400" i="1" dirty="0">
              <a:latin typeface="阿里巴巴普惠体 H" panose="00020600040101010101" pitchFamily="18" charset="-122"/>
              <a:ea typeface="阿里巴巴普惠体 H" panose="00020600040101010101" pitchFamily="18"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形状 35"/>
          <p:cNvSpPr/>
          <p:nvPr/>
        </p:nvSpPr>
        <p:spPr>
          <a:xfrm>
            <a:off x="7603998" y="664830"/>
            <a:ext cx="4588002" cy="1668007"/>
          </a:xfrm>
          <a:custGeom>
            <a:avLst/>
            <a:gdLst>
              <a:gd name="connsiteX0" fmla="*/ 3380205 w 4588002"/>
              <a:gd name="connsiteY0" fmla="*/ 0 h 1668007"/>
              <a:gd name="connsiteX1" fmla="*/ 4447731 w 4588002"/>
              <a:gd name="connsiteY1" fmla="*/ 0 h 1668007"/>
              <a:gd name="connsiteX2" fmla="*/ 4588002 w 4588002"/>
              <a:gd name="connsiteY2" fmla="*/ 194822 h 1668007"/>
              <a:gd name="connsiteX3" fmla="*/ 4588002 w 4588002"/>
              <a:gd name="connsiteY3" fmla="*/ 1473186 h 1668007"/>
              <a:gd name="connsiteX4" fmla="*/ 4447731 w 4588002"/>
              <a:gd name="connsiteY4" fmla="*/ 1668007 h 1668007"/>
              <a:gd name="connsiteX5" fmla="*/ 3380205 w 4588002"/>
              <a:gd name="connsiteY5" fmla="*/ 1668007 h 1668007"/>
              <a:gd name="connsiteX6" fmla="*/ 3980686 w 4588002"/>
              <a:gd name="connsiteY6" fmla="*/ 834006 h 1668007"/>
              <a:gd name="connsiteX7" fmla="*/ 1690102 w 4588002"/>
              <a:gd name="connsiteY7" fmla="*/ 0 h 1668007"/>
              <a:gd name="connsiteX8" fmla="*/ 2757629 w 4588002"/>
              <a:gd name="connsiteY8" fmla="*/ 0 h 1668007"/>
              <a:gd name="connsiteX9" fmla="*/ 3358110 w 4588002"/>
              <a:gd name="connsiteY9" fmla="*/ 834006 h 1668007"/>
              <a:gd name="connsiteX10" fmla="*/ 2757629 w 4588002"/>
              <a:gd name="connsiteY10" fmla="*/ 1668007 h 1668007"/>
              <a:gd name="connsiteX11" fmla="*/ 1690102 w 4588002"/>
              <a:gd name="connsiteY11" fmla="*/ 1668007 h 1668007"/>
              <a:gd name="connsiteX12" fmla="*/ 2290583 w 4588002"/>
              <a:gd name="connsiteY12" fmla="*/ 834006 h 1668007"/>
              <a:gd name="connsiteX13" fmla="*/ 0 w 4588002"/>
              <a:gd name="connsiteY13" fmla="*/ 0 h 1668007"/>
              <a:gd name="connsiteX14" fmla="*/ 1067526 w 4588002"/>
              <a:gd name="connsiteY14" fmla="*/ 0 h 1668007"/>
              <a:gd name="connsiteX15" fmla="*/ 1668007 w 4588002"/>
              <a:gd name="connsiteY15" fmla="*/ 834006 h 1668007"/>
              <a:gd name="connsiteX16" fmla="*/ 1067526 w 4588002"/>
              <a:gd name="connsiteY16" fmla="*/ 1668007 h 1668007"/>
              <a:gd name="connsiteX17" fmla="*/ 0 w 4588002"/>
              <a:gd name="connsiteY17" fmla="*/ 1668007 h 1668007"/>
              <a:gd name="connsiteX18" fmla="*/ 600481 w 4588002"/>
              <a:gd name="connsiteY18" fmla="*/ 834006 h 1668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8002" h="1668007">
                <a:moveTo>
                  <a:pt x="3380205" y="0"/>
                </a:moveTo>
                <a:lnTo>
                  <a:pt x="4447731" y="0"/>
                </a:lnTo>
                <a:lnTo>
                  <a:pt x="4588002" y="194822"/>
                </a:lnTo>
                <a:lnTo>
                  <a:pt x="4588002" y="1473186"/>
                </a:lnTo>
                <a:lnTo>
                  <a:pt x="4447731" y="1668007"/>
                </a:lnTo>
                <a:lnTo>
                  <a:pt x="3380205" y="1668007"/>
                </a:lnTo>
                <a:lnTo>
                  <a:pt x="3980686" y="834006"/>
                </a:lnTo>
                <a:close/>
                <a:moveTo>
                  <a:pt x="1690102" y="0"/>
                </a:moveTo>
                <a:lnTo>
                  <a:pt x="2757629" y="0"/>
                </a:lnTo>
                <a:lnTo>
                  <a:pt x="3358110" y="834006"/>
                </a:lnTo>
                <a:lnTo>
                  <a:pt x="2757629" y="1668007"/>
                </a:lnTo>
                <a:lnTo>
                  <a:pt x="1690102" y="1668007"/>
                </a:lnTo>
                <a:lnTo>
                  <a:pt x="2290583" y="834006"/>
                </a:lnTo>
                <a:close/>
                <a:moveTo>
                  <a:pt x="0" y="0"/>
                </a:moveTo>
                <a:lnTo>
                  <a:pt x="1067526" y="0"/>
                </a:lnTo>
                <a:lnTo>
                  <a:pt x="1668007" y="834006"/>
                </a:lnTo>
                <a:lnTo>
                  <a:pt x="1067526" y="1668007"/>
                </a:lnTo>
                <a:lnTo>
                  <a:pt x="0" y="1668007"/>
                </a:lnTo>
                <a:lnTo>
                  <a:pt x="600481" y="83400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p:cNvSpPr txBox="1"/>
          <p:nvPr/>
        </p:nvSpPr>
        <p:spPr>
          <a:xfrm>
            <a:off x="1237718" y="1071381"/>
            <a:ext cx="1213485" cy="460375"/>
          </a:xfrm>
          <a:prstGeom prst="rect">
            <a:avLst/>
          </a:prstGeom>
          <a:noFill/>
        </p:spPr>
        <p:txBody>
          <a:bodyPr wrap="none" rtlCol="0">
            <a:spAutoFit/>
          </a:bodyPr>
          <a:lstStyle/>
          <a:p>
            <a:r>
              <a:rPr lang="zh-CN" altLang="en-US" sz="2400" b="1" spc="300" dirty="0">
                <a:solidFill>
                  <a:schemeClr val="tx2">
                    <a:lumMod val="50000"/>
                  </a:schemeClr>
                </a:solidFill>
                <a:latin typeface="+mj-ea"/>
                <a:ea typeface="+mj-ea"/>
              </a:rPr>
              <a:t>开发前</a:t>
            </a:r>
            <a:endParaRPr lang="zh-CN" altLang="en-US" sz="2400" b="1" spc="300" dirty="0">
              <a:solidFill>
                <a:schemeClr val="tx2">
                  <a:lumMod val="50000"/>
                </a:schemeClr>
              </a:solidFill>
              <a:latin typeface="+mj-ea"/>
              <a:ea typeface="+mj-ea"/>
            </a:endParaRPr>
          </a:p>
        </p:txBody>
      </p:sp>
      <p:sp>
        <p:nvSpPr>
          <p:cNvPr id="11" name="文本框 10"/>
          <p:cNvSpPr txBox="1"/>
          <p:nvPr/>
        </p:nvSpPr>
        <p:spPr>
          <a:xfrm>
            <a:off x="1237718" y="1498834"/>
            <a:ext cx="1325880" cy="306705"/>
          </a:xfrm>
          <a:prstGeom prst="rect">
            <a:avLst/>
          </a:prstGeom>
          <a:noFill/>
        </p:spPr>
        <p:txBody>
          <a:bodyPr wrap="none" rtlCol="0">
            <a:spAutoFit/>
          </a:bodyPr>
          <a:lstStyle/>
          <a:p>
            <a:r>
              <a:rPr lang="zh-CN" altLang="en-US" sz="1400" spc="100" dirty="0">
                <a:solidFill>
                  <a:schemeClr val="bg1">
                    <a:lumMod val="75000"/>
                  </a:schemeClr>
                </a:solidFill>
              </a:rPr>
              <a:t>做了哪些准备</a:t>
            </a:r>
            <a:endParaRPr lang="zh-CN" altLang="en-US" sz="1400" spc="100" dirty="0">
              <a:solidFill>
                <a:schemeClr val="bg1">
                  <a:lumMod val="75000"/>
                </a:schemeClr>
              </a:solidFill>
            </a:endParaRPr>
          </a:p>
        </p:txBody>
      </p:sp>
      <p:sp>
        <p:nvSpPr>
          <p:cNvPr id="17" name="文本框 16"/>
          <p:cNvSpPr txBox="1"/>
          <p:nvPr/>
        </p:nvSpPr>
        <p:spPr>
          <a:xfrm>
            <a:off x="1237718" y="2731546"/>
            <a:ext cx="1213485" cy="460375"/>
          </a:xfrm>
          <a:prstGeom prst="rect">
            <a:avLst/>
          </a:prstGeom>
          <a:noFill/>
        </p:spPr>
        <p:txBody>
          <a:bodyPr wrap="none" rtlCol="0">
            <a:spAutoFit/>
          </a:bodyPr>
          <a:lstStyle/>
          <a:p>
            <a:r>
              <a:rPr lang="zh-CN" altLang="en-US" sz="2400" b="1" spc="300" dirty="0">
                <a:solidFill>
                  <a:schemeClr val="tx2">
                    <a:lumMod val="50000"/>
                  </a:schemeClr>
                </a:solidFill>
                <a:latin typeface="+mj-ea"/>
                <a:ea typeface="+mj-ea"/>
              </a:rPr>
              <a:t>开发中</a:t>
            </a:r>
            <a:endParaRPr lang="zh-CN" altLang="en-US" sz="2400" b="1" spc="300" dirty="0">
              <a:solidFill>
                <a:schemeClr val="tx2">
                  <a:lumMod val="50000"/>
                </a:schemeClr>
              </a:solidFill>
              <a:latin typeface="+mj-ea"/>
              <a:ea typeface="+mj-ea"/>
            </a:endParaRPr>
          </a:p>
        </p:txBody>
      </p:sp>
      <p:sp>
        <p:nvSpPr>
          <p:cNvPr id="18" name="文本框 17"/>
          <p:cNvSpPr txBox="1"/>
          <p:nvPr/>
        </p:nvSpPr>
        <p:spPr>
          <a:xfrm>
            <a:off x="1237718" y="3158999"/>
            <a:ext cx="1516380" cy="306705"/>
          </a:xfrm>
          <a:prstGeom prst="rect">
            <a:avLst/>
          </a:prstGeom>
          <a:noFill/>
        </p:spPr>
        <p:txBody>
          <a:bodyPr wrap="none" rtlCol="0">
            <a:spAutoFit/>
          </a:bodyPr>
          <a:lstStyle/>
          <a:p>
            <a:r>
              <a:rPr lang="zh-CN" altLang="en-US" sz="1400" spc="100" dirty="0">
                <a:solidFill>
                  <a:schemeClr val="bg1">
                    <a:lumMod val="75000"/>
                  </a:schemeClr>
                </a:solidFill>
              </a:rPr>
              <a:t>碰到了哪些问题</a:t>
            </a:r>
            <a:endParaRPr lang="zh-CN" altLang="en-US" sz="1400" spc="100" dirty="0">
              <a:solidFill>
                <a:schemeClr val="bg1">
                  <a:lumMod val="75000"/>
                </a:schemeClr>
              </a:solidFill>
            </a:endParaRPr>
          </a:p>
        </p:txBody>
      </p:sp>
      <p:sp>
        <p:nvSpPr>
          <p:cNvPr id="23" name="文本框 22"/>
          <p:cNvSpPr txBox="1"/>
          <p:nvPr/>
        </p:nvSpPr>
        <p:spPr>
          <a:xfrm>
            <a:off x="1237718" y="4391711"/>
            <a:ext cx="1557020" cy="460375"/>
          </a:xfrm>
          <a:prstGeom prst="rect">
            <a:avLst/>
          </a:prstGeom>
          <a:noFill/>
        </p:spPr>
        <p:txBody>
          <a:bodyPr wrap="none" rtlCol="0">
            <a:spAutoFit/>
          </a:bodyPr>
          <a:lstStyle/>
          <a:p>
            <a:r>
              <a:rPr lang="zh-CN" altLang="en-US" sz="2400" b="1" spc="300" dirty="0">
                <a:solidFill>
                  <a:schemeClr val="tx2">
                    <a:lumMod val="50000"/>
                  </a:schemeClr>
                </a:solidFill>
                <a:latin typeface="+mj-ea"/>
                <a:ea typeface="+mj-ea"/>
              </a:rPr>
              <a:t>版本迭代</a:t>
            </a:r>
            <a:endParaRPr lang="zh-CN" altLang="en-US" sz="2400" b="1" spc="300" dirty="0">
              <a:solidFill>
                <a:schemeClr val="tx2">
                  <a:lumMod val="50000"/>
                </a:schemeClr>
              </a:solidFill>
              <a:latin typeface="+mj-ea"/>
              <a:ea typeface="+mj-ea"/>
            </a:endParaRPr>
          </a:p>
        </p:txBody>
      </p:sp>
      <p:sp>
        <p:nvSpPr>
          <p:cNvPr id="24" name="文本框 23"/>
          <p:cNvSpPr txBox="1"/>
          <p:nvPr/>
        </p:nvSpPr>
        <p:spPr>
          <a:xfrm>
            <a:off x="1237718" y="4819164"/>
            <a:ext cx="1897380" cy="306705"/>
          </a:xfrm>
          <a:prstGeom prst="rect">
            <a:avLst/>
          </a:prstGeom>
          <a:noFill/>
        </p:spPr>
        <p:txBody>
          <a:bodyPr wrap="none" rtlCol="0">
            <a:spAutoFit/>
          </a:bodyPr>
          <a:lstStyle/>
          <a:p>
            <a:r>
              <a:rPr lang="zh-CN" altLang="en-US" sz="1400" spc="100" dirty="0">
                <a:solidFill>
                  <a:schemeClr val="bg1">
                    <a:lumMod val="75000"/>
                  </a:schemeClr>
                </a:solidFill>
              </a:rPr>
              <a:t>版本迭代的注意事项</a:t>
            </a:r>
            <a:endParaRPr lang="zh-CN" altLang="en-US" sz="1400" spc="100" dirty="0">
              <a:solidFill>
                <a:schemeClr val="bg1">
                  <a:lumMod val="75000"/>
                </a:schemeClr>
              </a:solidFill>
            </a:endParaRPr>
          </a:p>
        </p:txBody>
      </p:sp>
      <p:sp>
        <p:nvSpPr>
          <p:cNvPr id="8" name="矩形 7"/>
          <p:cNvSpPr/>
          <p:nvPr/>
        </p:nvSpPr>
        <p:spPr>
          <a:xfrm>
            <a:off x="672966" y="1155890"/>
            <a:ext cx="540000" cy="540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latin typeface="Impact" panose="020B0806030902050204" pitchFamily="34" charset="0"/>
              </a:rPr>
              <a:t>1</a:t>
            </a:r>
            <a:endParaRPr lang="zh-CN" altLang="en-US" sz="2800" dirty="0">
              <a:latin typeface="Impact" panose="020B0806030902050204" pitchFamily="34" charset="0"/>
            </a:endParaRPr>
          </a:p>
        </p:txBody>
      </p:sp>
      <p:sp>
        <p:nvSpPr>
          <p:cNvPr id="108" name="矩形 107"/>
          <p:cNvSpPr/>
          <p:nvPr/>
        </p:nvSpPr>
        <p:spPr>
          <a:xfrm>
            <a:off x="672966" y="2826232"/>
            <a:ext cx="540000" cy="540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latin typeface="Impact" panose="020B0806030902050204" pitchFamily="34" charset="0"/>
              </a:rPr>
              <a:t>2</a:t>
            </a:r>
            <a:endParaRPr lang="zh-CN" altLang="en-US" sz="2800" dirty="0">
              <a:latin typeface="Impact" panose="020B0806030902050204" pitchFamily="34" charset="0"/>
            </a:endParaRPr>
          </a:p>
        </p:txBody>
      </p:sp>
      <p:sp>
        <p:nvSpPr>
          <p:cNvPr id="109" name="矩形 108"/>
          <p:cNvSpPr/>
          <p:nvPr/>
        </p:nvSpPr>
        <p:spPr>
          <a:xfrm>
            <a:off x="672966" y="4496574"/>
            <a:ext cx="540000" cy="540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latin typeface="Impact" panose="020B0806030902050204" pitchFamily="34" charset="0"/>
              </a:rPr>
              <a:t>3</a:t>
            </a:r>
            <a:endParaRPr lang="en-US" altLang="zh-CN" sz="2800" dirty="0">
              <a:latin typeface="Impact" panose="020B0806030902050204" pitchFamily="34" charset="0"/>
            </a:endParaRPr>
          </a:p>
        </p:txBody>
      </p:sp>
      <p:pic>
        <p:nvPicPr>
          <p:cNvPr id="4" name="图片 3" descr="蓝色的高楼&#10;&#10;描述已自动生成"/>
          <p:cNvPicPr>
            <a:picLocks noChangeAspect="1"/>
          </p:cNvPicPr>
          <p:nvPr/>
        </p:nvPicPr>
        <p:blipFill rotWithShape="1">
          <a:blip r:embed="rId1" cstate="screen"/>
          <a:srcRect l="16811" t="4494"/>
          <a:stretch>
            <a:fillRect/>
          </a:stretch>
        </p:blipFill>
        <p:spPr>
          <a:xfrm flipH="1">
            <a:off x="6095999" y="0"/>
            <a:ext cx="6096001"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0" y="203835"/>
            <a:ext cx="7282815" cy="523240"/>
          </a:xfrm>
        </p:spPr>
        <p:txBody>
          <a:bodyPr>
            <a:normAutofit fontScale="90000"/>
          </a:bodyPr>
          <a:lstStyle/>
          <a:p>
            <a:r>
              <a:rPr lang="zh-CN" altLang="en-US" dirty="0"/>
              <a:t>一、开发前的准备</a:t>
            </a:r>
            <a:endParaRPr lang="zh-CN" altLang="en-US" dirty="0"/>
          </a:p>
        </p:txBody>
      </p:sp>
      <p:grpSp>
        <p:nvGrpSpPr>
          <p:cNvPr id="5" name="组合 4"/>
          <p:cNvGrpSpPr/>
          <p:nvPr/>
        </p:nvGrpSpPr>
        <p:grpSpPr>
          <a:xfrm>
            <a:off x="678857" y="2144501"/>
            <a:ext cx="2339975" cy="2172970"/>
            <a:chOff x="678857" y="2188316"/>
            <a:chExt cx="2339975" cy="2172970"/>
          </a:xfrm>
        </p:grpSpPr>
        <p:sp>
          <p:nvSpPr>
            <p:cNvPr id="96" name="矩形 95"/>
            <p:cNvSpPr/>
            <p:nvPr/>
          </p:nvSpPr>
          <p:spPr>
            <a:xfrm>
              <a:off x="678857" y="2819802"/>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678857" y="2188316"/>
              <a:ext cx="1428115" cy="398780"/>
            </a:xfrm>
            <a:prstGeom prst="rect">
              <a:avLst/>
            </a:prstGeom>
            <a:noFill/>
          </p:spPr>
          <p:txBody>
            <a:bodyPr wrap="none" lIns="0" rtlCol="0">
              <a:spAutoFit/>
            </a:bodyPr>
            <a:lstStyle/>
            <a:p>
              <a:r>
                <a:rPr lang="zh-CN" altLang="en-US" sz="2000" b="1" spc="100" dirty="0">
                  <a:solidFill>
                    <a:schemeClr val="accent1"/>
                  </a:solidFill>
                </a:rPr>
                <a:t>删除无用的</a:t>
              </a:r>
              <a:endParaRPr lang="zh-CN" altLang="en-US" sz="2000" b="1" spc="100" dirty="0">
                <a:solidFill>
                  <a:schemeClr val="accent1"/>
                </a:solidFill>
              </a:endParaRPr>
            </a:p>
          </p:txBody>
        </p:sp>
        <p:sp>
          <p:nvSpPr>
            <p:cNvPr id="98" name="文本框 97"/>
            <p:cNvSpPr txBox="1"/>
            <p:nvPr/>
          </p:nvSpPr>
          <p:spPr>
            <a:xfrm>
              <a:off x="678857" y="3123036"/>
              <a:ext cx="2339975" cy="1238250"/>
            </a:xfrm>
            <a:prstGeom prst="rect">
              <a:avLst/>
            </a:prstGeom>
            <a:noFill/>
          </p:spPr>
          <p:txBody>
            <a:bodyPr wrap="square" lIns="0" rtlCol="0">
              <a:normAutofit/>
            </a:bodyPr>
            <a:lstStyle/>
            <a:p>
              <a:pPr algn="just">
                <a:lnSpc>
                  <a:spcPct val="150000"/>
                </a:lnSpc>
              </a:pPr>
              <a:r>
                <a:rPr lang="en-US" altLang="zh-CN" sz="1600" spc="100" dirty="0">
                  <a:solidFill>
                    <a:schemeClr val="tx1">
                      <a:lumMod val="65000"/>
                      <a:lumOff val="35000"/>
                    </a:schemeClr>
                  </a:solidFill>
                </a:rPr>
                <a:t>1</a:t>
              </a:r>
              <a:r>
                <a:rPr lang="zh-CN" altLang="en-US" sz="1600" spc="100" dirty="0">
                  <a:solidFill>
                    <a:schemeClr val="tx1">
                      <a:lumMod val="65000"/>
                      <a:lumOff val="35000"/>
                    </a:schemeClr>
                  </a:solidFill>
                </a:rPr>
                <a:t>、页面，组件</a:t>
              </a:r>
              <a:endParaRPr lang="zh-CN" altLang="en-US" sz="1600" spc="100" dirty="0">
                <a:solidFill>
                  <a:schemeClr val="tx1">
                    <a:lumMod val="65000"/>
                    <a:lumOff val="35000"/>
                  </a:schemeClr>
                </a:solidFill>
              </a:endParaRPr>
            </a:p>
            <a:p>
              <a:pPr algn="just">
                <a:lnSpc>
                  <a:spcPct val="150000"/>
                </a:lnSpc>
              </a:pPr>
              <a:r>
                <a:rPr lang="en-US" altLang="zh-CN" sz="1600" spc="100" dirty="0">
                  <a:solidFill>
                    <a:schemeClr val="tx1">
                      <a:lumMod val="65000"/>
                      <a:lumOff val="35000"/>
                    </a:schemeClr>
                  </a:solidFill>
                </a:rPr>
                <a:t>2</a:t>
              </a:r>
              <a:r>
                <a:rPr lang="zh-CN" altLang="en-US" sz="1600" spc="100" dirty="0">
                  <a:solidFill>
                    <a:schemeClr val="tx1">
                      <a:lumMod val="65000"/>
                      <a:lumOff val="35000"/>
                    </a:schemeClr>
                  </a:solidFill>
                </a:rPr>
                <a:t>、静态资源</a:t>
              </a:r>
              <a:endParaRPr lang="zh-CN" altLang="en-US" sz="1600" spc="100" dirty="0">
                <a:solidFill>
                  <a:schemeClr val="tx1">
                    <a:lumMod val="65000"/>
                    <a:lumOff val="35000"/>
                  </a:schemeClr>
                </a:solidFill>
              </a:endParaRPr>
            </a:p>
            <a:p>
              <a:pPr algn="just">
                <a:lnSpc>
                  <a:spcPct val="150000"/>
                </a:lnSpc>
              </a:pPr>
              <a:r>
                <a:rPr lang="zh-CN" altLang="en-US" sz="1600" spc="100" dirty="0">
                  <a:solidFill>
                    <a:schemeClr val="tx1">
                      <a:lumMod val="65000"/>
                      <a:lumOff val="35000"/>
                    </a:schemeClr>
                  </a:solidFill>
                </a:rPr>
                <a:t>带来了更小的代码体积</a:t>
              </a:r>
              <a:endParaRPr lang="zh-CN" altLang="en-US" sz="1600" spc="100" dirty="0">
                <a:solidFill>
                  <a:schemeClr val="tx1">
                    <a:lumMod val="65000"/>
                    <a:lumOff val="35000"/>
                  </a:schemeClr>
                </a:solidFill>
              </a:endParaRPr>
            </a:p>
          </p:txBody>
        </p:sp>
      </p:grpSp>
      <p:grpSp>
        <p:nvGrpSpPr>
          <p:cNvPr id="4" name="组合 3"/>
          <p:cNvGrpSpPr/>
          <p:nvPr/>
        </p:nvGrpSpPr>
        <p:grpSpPr>
          <a:xfrm>
            <a:off x="4973563" y="2119101"/>
            <a:ext cx="2339975" cy="2198370"/>
            <a:chOff x="5063619" y="2188316"/>
            <a:chExt cx="2339975" cy="2198370"/>
          </a:xfrm>
        </p:grpSpPr>
        <p:sp>
          <p:nvSpPr>
            <p:cNvPr id="100" name="矩形 99"/>
            <p:cNvSpPr/>
            <p:nvPr/>
          </p:nvSpPr>
          <p:spPr>
            <a:xfrm>
              <a:off x="5063619" y="2819802"/>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5063619" y="2188316"/>
              <a:ext cx="1428115" cy="398780"/>
            </a:xfrm>
            <a:prstGeom prst="rect">
              <a:avLst/>
            </a:prstGeom>
            <a:noFill/>
          </p:spPr>
          <p:txBody>
            <a:bodyPr wrap="none" lIns="0" rtlCol="0">
              <a:spAutoFit/>
            </a:bodyPr>
            <a:lstStyle/>
            <a:p>
              <a:r>
                <a:rPr lang="zh-CN" altLang="en-US" sz="2000" b="1" spc="100" dirty="0">
                  <a:solidFill>
                    <a:schemeClr val="accent1"/>
                  </a:solidFill>
                </a:rPr>
                <a:t>替换原有的</a:t>
              </a:r>
              <a:endParaRPr lang="zh-CN" altLang="en-US" sz="2000" b="1" spc="100" dirty="0">
                <a:solidFill>
                  <a:schemeClr val="accent1"/>
                </a:solidFill>
              </a:endParaRPr>
            </a:p>
          </p:txBody>
        </p:sp>
        <p:sp>
          <p:nvSpPr>
            <p:cNvPr id="102" name="文本框 101"/>
            <p:cNvSpPr txBox="1"/>
            <p:nvPr/>
          </p:nvSpPr>
          <p:spPr>
            <a:xfrm>
              <a:off x="5063619" y="3123036"/>
              <a:ext cx="2339975" cy="1263650"/>
            </a:xfrm>
            <a:prstGeom prst="rect">
              <a:avLst/>
            </a:prstGeom>
            <a:noFill/>
          </p:spPr>
          <p:txBody>
            <a:bodyPr wrap="square" lIns="0" rtlCol="0">
              <a:normAutofit/>
            </a:bodyPr>
            <a:lstStyle/>
            <a:p>
              <a:pPr algn="just">
                <a:lnSpc>
                  <a:spcPct val="150000"/>
                </a:lnSpc>
              </a:pPr>
              <a:r>
                <a:rPr lang="en-US" altLang="zh-CN" sz="1600" spc="100" dirty="0">
                  <a:solidFill>
                    <a:schemeClr val="tx1">
                      <a:lumMod val="65000"/>
                      <a:lumOff val="35000"/>
                    </a:schemeClr>
                  </a:solidFill>
                </a:rPr>
                <a:t>1</a:t>
              </a:r>
              <a:r>
                <a:rPr lang="zh-CN" altLang="en-US" sz="1600" spc="100" dirty="0">
                  <a:solidFill>
                    <a:schemeClr val="tx1">
                      <a:lumMod val="65000"/>
                      <a:lumOff val="35000"/>
                    </a:schemeClr>
                  </a:solidFill>
                </a:rPr>
                <a:t>、文字名称</a:t>
              </a:r>
              <a:endParaRPr lang="zh-CN" altLang="en-US" sz="1600" spc="100" dirty="0">
                <a:solidFill>
                  <a:schemeClr val="tx1">
                    <a:lumMod val="65000"/>
                    <a:lumOff val="35000"/>
                  </a:schemeClr>
                </a:solidFill>
              </a:endParaRPr>
            </a:p>
            <a:p>
              <a:pPr algn="just">
                <a:lnSpc>
                  <a:spcPct val="150000"/>
                </a:lnSpc>
              </a:pPr>
              <a:r>
                <a:rPr lang="en-US" altLang="zh-CN" sz="1600" spc="100" dirty="0">
                  <a:solidFill>
                    <a:schemeClr val="tx1">
                      <a:lumMod val="65000"/>
                      <a:lumOff val="35000"/>
                    </a:schemeClr>
                  </a:solidFill>
                </a:rPr>
                <a:t>2</a:t>
              </a:r>
              <a:r>
                <a:rPr lang="zh-CN" altLang="en-US" sz="1600" spc="100" dirty="0">
                  <a:solidFill>
                    <a:schemeClr val="tx1">
                      <a:lumMod val="65000"/>
                      <a:lumOff val="35000"/>
                    </a:schemeClr>
                  </a:solidFill>
                </a:rPr>
                <a:t>、网络资源地址</a:t>
              </a:r>
              <a:endParaRPr lang="zh-CN" altLang="en-US" sz="1600" spc="100" dirty="0">
                <a:solidFill>
                  <a:schemeClr val="tx1">
                    <a:lumMod val="65000"/>
                    <a:lumOff val="35000"/>
                  </a:schemeClr>
                </a:solidFill>
              </a:endParaRPr>
            </a:p>
            <a:p>
              <a:pPr algn="just">
                <a:lnSpc>
                  <a:spcPct val="150000"/>
                </a:lnSpc>
              </a:pPr>
              <a:r>
                <a:rPr lang="zh-CN" altLang="en-US" sz="1600" spc="100" dirty="0">
                  <a:solidFill>
                    <a:schemeClr val="tx1">
                      <a:lumMod val="65000"/>
                      <a:lumOff val="35000"/>
                    </a:schemeClr>
                  </a:solidFill>
                </a:rPr>
                <a:t>跟原有项目撇清了关系</a:t>
              </a:r>
              <a:endParaRPr lang="zh-CN" altLang="en-US" sz="1600" spc="100" dirty="0">
                <a:solidFill>
                  <a:schemeClr val="tx1">
                    <a:lumMod val="65000"/>
                    <a:lumOff val="35000"/>
                  </a:schemeClr>
                </a:solidFill>
              </a:endParaRPr>
            </a:p>
          </p:txBody>
        </p:sp>
      </p:grpSp>
      <p:grpSp>
        <p:nvGrpSpPr>
          <p:cNvPr id="2" name="组合 1"/>
          <p:cNvGrpSpPr/>
          <p:nvPr/>
        </p:nvGrpSpPr>
        <p:grpSpPr>
          <a:xfrm>
            <a:off x="9268269" y="1997816"/>
            <a:ext cx="2339975" cy="2319020"/>
            <a:chOff x="9448380" y="2188316"/>
            <a:chExt cx="2339975" cy="2319020"/>
          </a:xfrm>
        </p:grpSpPr>
        <p:sp>
          <p:nvSpPr>
            <p:cNvPr id="104" name="矩形 103"/>
            <p:cNvSpPr/>
            <p:nvPr/>
          </p:nvSpPr>
          <p:spPr>
            <a:xfrm>
              <a:off x="9448380" y="2819802"/>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p:cNvSpPr txBox="1"/>
            <p:nvPr/>
          </p:nvSpPr>
          <p:spPr>
            <a:xfrm>
              <a:off x="9448380" y="2188316"/>
              <a:ext cx="1428115" cy="398780"/>
            </a:xfrm>
            <a:prstGeom prst="rect">
              <a:avLst/>
            </a:prstGeom>
            <a:noFill/>
          </p:spPr>
          <p:txBody>
            <a:bodyPr wrap="none" lIns="0" rtlCol="0">
              <a:spAutoFit/>
            </a:bodyPr>
            <a:lstStyle/>
            <a:p>
              <a:r>
                <a:rPr lang="zh-CN" altLang="en-US" sz="2000" b="1" spc="100" dirty="0">
                  <a:solidFill>
                    <a:schemeClr val="accent1"/>
                  </a:solidFill>
                </a:rPr>
                <a:t>新增所需的</a:t>
              </a:r>
              <a:endParaRPr lang="zh-CN" altLang="en-US" sz="2000" b="1" spc="100" dirty="0">
                <a:solidFill>
                  <a:schemeClr val="accent1"/>
                </a:solidFill>
              </a:endParaRPr>
            </a:p>
          </p:txBody>
        </p:sp>
        <p:sp>
          <p:nvSpPr>
            <p:cNvPr id="106" name="文本框 105"/>
            <p:cNvSpPr txBox="1"/>
            <p:nvPr/>
          </p:nvSpPr>
          <p:spPr>
            <a:xfrm>
              <a:off x="9448380" y="3123036"/>
              <a:ext cx="2339975" cy="1384300"/>
            </a:xfrm>
            <a:prstGeom prst="rect">
              <a:avLst/>
            </a:prstGeom>
            <a:noFill/>
          </p:spPr>
          <p:txBody>
            <a:bodyPr wrap="square" lIns="0" rtlCol="0">
              <a:normAutofit lnSpcReduction="20000"/>
            </a:bodyPr>
            <a:lstStyle/>
            <a:p>
              <a:pPr algn="just">
                <a:lnSpc>
                  <a:spcPct val="150000"/>
                </a:lnSpc>
              </a:pPr>
              <a:r>
                <a:rPr lang="en-US" altLang="zh-CN" sz="1600" spc="100" dirty="0">
                  <a:solidFill>
                    <a:schemeClr val="tx1">
                      <a:lumMod val="65000"/>
                      <a:lumOff val="35000"/>
                    </a:schemeClr>
                  </a:solidFill>
                </a:rPr>
                <a:t>1</a:t>
              </a:r>
              <a:r>
                <a:rPr lang="zh-CN" altLang="en-US" sz="1600" spc="100" dirty="0">
                  <a:solidFill>
                    <a:schemeClr val="tx1">
                      <a:lumMod val="65000"/>
                      <a:lumOff val="35000"/>
                    </a:schemeClr>
                  </a:solidFill>
                </a:rPr>
                <a:t>、重新修改了原有目录的逻辑</a:t>
              </a:r>
              <a:endParaRPr lang="zh-CN" altLang="en-US" sz="1600" spc="100" dirty="0">
                <a:solidFill>
                  <a:schemeClr val="tx1">
                    <a:lumMod val="65000"/>
                    <a:lumOff val="35000"/>
                  </a:schemeClr>
                </a:solidFill>
              </a:endParaRPr>
            </a:p>
            <a:p>
              <a:pPr algn="just">
                <a:lnSpc>
                  <a:spcPct val="150000"/>
                </a:lnSpc>
              </a:pPr>
              <a:r>
                <a:rPr lang="en-US" altLang="zh-CN" sz="1600" spc="100" dirty="0">
                  <a:solidFill>
                    <a:schemeClr val="tx1">
                      <a:lumMod val="65000"/>
                      <a:lumOff val="35000"/>
                    </a:schemeClr>
                  </a:solidFill>
                </a:rPr>
                <a:t>2</a:t>
              </a:r>
              <a:r>
                <a:rPr lang="zh-CN" altLang="en-US" sz="1600" spc="100" dirty="0">
                  <a:solidFill>
                    <a:schemeClr val="tx1">
                      <a:lumMod val="65000"/>
                      <a:lumOff val="35000"/>
                    </a:schemeClr>
                  </a:solidFill>
                </a:rPr>
                <a:t>、根据原型添加了一部分</a:t>
              </a:r>
              <a:r>
                <a:rPr lang="en-US" altLang="zh-CN" sz="1600" spc="100" dirty="0">
                  <a:solidFill>
                    <a:schemeClr val="tx1">
                      <a:lumMod val="65000"/>
                      <a:lumOff val="35000"/>
                    </a:schemeClr>
                  </a:solidFill>
                </a:rPr>
                <a:t>icon</a:t>
              </a:r>
              <a:endParaRPr lang="zh-CN" altLang="en-US" sz="1600" spc="100" dirty="0">
                <a:solidFill>
                  <a:schemeClr val="tx1">
                    <a:lumMod val="65000"/>
                    <a:lumOff val="35000"/>
                  </a:schemeClr>
                </a:solidFill>
              </a:endParaRPr>
            </a:p>
          </p:txBody>
        </p:sp>
      </p:grpSp>
      <p:sp>
        <p:nvSpPr>
          <p:cNvPr id="107" name="right-arrow_339913"/>
          <p:cNvSpPr>
            <a:spLocks noChangeAspect="1"/>
          </p:cNvSpPr>
          <p:nvPr/>
        </p:nvSpPr>
        <p:spPr bwMode="auto">
          <a:xfrm>
            <a:off x="3558165" y="3340644"/>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1"/>
          </a:solidFill>
          <a:ln>
            <a:noFill/>
          </a:ln>
        </p:spPr>
      </p:sp>
      <p:sp>
        <p:nvSpPr>
          <p:cNvPr id="108" name="right-arrow_339913"/>
          <p:cNvSpPr>
            <a:spLocks noChangeAspect="1"/>
          </p:cNvSpPr>
          <p:nvPr/>
        </p:nvSpPr>
        <p:spPr bwMode="auto">
          <a:xfrm>
            <a:off x="8031158" y="3340644"/>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1"/>
          </a:solidFill>
          <a:ln>
            <a:noFill/>
          </a:ln>
        </p:spPr>
      </p:sp>
      <p:sp>
        <p:nvSpPr>
          <p:cNvPr id="7" name="文本框 6"/>
          <p:cNvSpPr txBox="1"/>
          <p:nvPr/>
        </p:nvSpPr>
        <p:spPr>
          <a:xfrm>
            <a:off x="578485" y="727075"/>
            <a:ext cx="2540000" cy="368300"/>
          </a:xfrm>
          <a:prstGeom prst="rect">
            <a:avLst/>
          </a:prstGeom>
          <a:noFill/>
        </p:spPr>
        <p:txBody>
          <a:bodyPr wrap="square" rtlCol="0" anchor="t">
            <a:spAutoFit/>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0" y="203835"/>
            <a:ext cx="7282815" cy="523240"/>
          </a:xfrm>
        </p:spPr>
        <p:txBody>
          <a:bodyPr>
            <a:normAutofit fontScale="90000"/>
          </a:bodyPr>
          <a:lstStyle/>
          <a:p>
            <a:r>
              <a:rPr lang="zh-CN" altLang="en-US" dirty="0"/>
              <a:t>二、开发中碰到问题</a:t>
            </a:r>
            <a:r>
              <a:rPr lang="en-US" altLang="zh-CN" dirty="0"/>
              <a:t>1</a:t>
            </a:r>
            <a:endParaRPr lang="en-US" altLang="zh-CN" dirty="0"/>
          </a:p>
        </p:txBody>
      </p:sp>
      <p:sp>
        <p:nvSpPr>
          <p:cNvPr id="97" name="文本框 96"/>
          <p:cNvSpPr txBox="1"/>
          <p:nvPr/>
        </p:nvSpPr>
        <p:spPr>
          <a:xfrm>
            <a:off x="678857" y="1184381"/>
            <a:ext cx="1428115" cy="398780"/>
          </a:xfrm>
          <a:prstGeom prst="rect">
            <a:avLst/>
          </a:prstGeom>
          <a:noFill/>
        </p:spPr>
        <p:txBody>
          <a:bodyPr wrap="none" lIns="0" rtlCol="0">
            <a:spAutoFit/>
          </a:bodyPr>
          <a:lstStyle/>
          <a:p>
            <a:r>
              <a:rPr lang="zh-CN" altLang="en-US" sz="2000" b="1" spc="100" dirty="0">
                <a:solidFill>
                  <a:schemeClr val="accent1"/>
                </a:solidFill>
              </a:rPr>
              <a:t>问题描述：</a:t>
            </a:r>
            <a:endParaRPr lang="zh-CN" altLang="en-US" sz="2000" b="1" spc="100" dirty="0">
              <a:solidFill>
                <a:schemeClr val="accent1"/>
              </a:solidFill>
            </a:endParaRPr>
          </a:p>
        </p:txBody>
      </p:sp>
      <p:sp>
        <p:nvSpPr>
          <p:cNvPr id="98" name="文本框 97"/>
          <p:cNvSpPr txBox="1"/>
          <p:nvPr/>
        </p:nvSpPr>
        <p:spPr>
          <a:xfrm>
            <a:off x="2236470" y="1059180"/>
            <a:ext cx="9187815" cy="649605"/>
          </a:xfrm>
          <a:prstGeom prst="rect">
            <a:avLst/>
          </a:prstGeom>
          <a:noFill/>
        </p:spPr>
        <p:txBody>
          <a:bodyPr wrap="square" lIns="0" rtlCol="0">
            <a:normAutofit/>
          </a:bodyPr>
          <a:lstStyle/>
          <a:p>
            <a:pPr algn="just">
              <a:lnSpc>
                <a:spcPct val="150000"/>
              </a:lnSpc>
            </a:pPr>
            <a:r>
              <a:rPr lang="zh-CN" altLang="en-US" sz="1600" spc="100" dirty="0">
                <a:solidFill>
                  <a:schemeClr val="tx1">
                    <a:lumMod val="65000"/>
                    <a:lumOff val="35000"/>
                  </a:schemeClr>
                </a:solidFill>
              </a:rPr>
              <a:t>在华为手机上，首页的邀请码弹窗，有很大几率会出现弹不出并且页面卡死的问题</a:t>
            </a:r>
            <a:endParaRPr lang="zh-CN" altLang="en-US" sz="1600" spc="100" dirty="0">
              <a:solidFill>
                <a:schemeClr val="tx1">
                  <a:lumMod val="65000"/>
                  <a:lumOff val="35000"/>
                </a:schemeClr>
              </a:solidFill>
            </a:endParaRPr>
          </a:p>
        </p:txBody>
      </p:sp>
      <p:sp>
        <p:nvSpPr>
          <p:cNvPr id="101" name="文本框 100"/>
          <p:cNvSpPr txBox="1"/>
          <p:nvPr/>
        </p:nvSpPr>
        <p:spPr>
          <a:xfrm>
            <a:off x="678992" y="4438121"/>
            <a:ext cx="1428115" cy="398780"/>
          </a:xfrm>
          <a:prstGeom prst="rect">
            <a:avLst/>
          </a:prstGeom>
          <a:noFill/>
        </p:spPr>
        <p:txBody>
          <a:bodyPr wrap="none" lIns="0" rtlCol="0">
            <a:spAutoFit/>
          </a:bodyPr>
          <a:lstStyle/>
          <a:p>
            <a:r>
              <a:rPr lang="zh-CN" altLang="en-US" sz="2000" b="1" spc="100" dirty="0">
                <a:solidFill>
                  <a:schemeClr val="accent1"/>
                </a:solidFill>
              </a:rPr>
              <a:t>解决方案：</a:t>
            </a:r>
            <a:endParaRPr lang="zh-CN" altLang="en-US" sz="2000" b="1" spc="100" dirty="0">
              <a:solidFill>
                <a:schemeClr val="accent1"/>
              </a:solidFill>
            </a:endParaRPr>
          </a:p>
        </p:txBody>
      </p:sp>
      <p:sp>
        <p:nvSpPr>
          <p:cNvPr id="102" name="文本框 101"/>
          <p:cNvSpPr txBox="1"/>
          <p:nvPr/>
        </p:nvSpPr>
        <p:spPr>
          <a:xfrm>
            <a:off x="2236470" y="2135505"/>
            <a:ext cx="9013825" cy="2109470"/>
          </a:xfrm>
          <a:prstGeom prst="rect">
            <a:avLst/>
          </a:prstGeom>
          <a:noFill/>
        </p:spPr>
        <p:txBody>
          <a:bodyPr wrap="square" lIns="0" rtlCol="0">
            <a:normAutofit/>
          </a:bodyPr>
          <a:lstStyle/>
          <a:p>
            <a:pPr algn="just">
              <a:lnSpc>
                <a:spcPct val="150000"/>
              </a:lnSpc>
            </a:pPr>
            <a:r>
              <a:rPr lang="zh-CN" altLang="en-US" sz="1600" spc="100" dirty="0">
                <a:solidFill>
                  <a:schemeClr val="tx1">
                    <a:lumMod val="65000"/>
                    <a:lumOff val="35000"/>
                  </a:schemeClr>
                </a:solidFill>
              </a:rPr>
              <a:t>在弹出邀请码弹窗时，会隐藏小程序的底部</a:t>
            </a:r>
            <a:r>
              <a:rPr lang="en-US" altLang="zh-CN" sz="1600" spc="100" dirty="0">
                <a:solidFill>
                  <a:schemeClr val="tx1">
                    <a:lumMod val="65000"/>
                    <a:lumOff val="35000"/>
                  </a:schemeClr>
                </a:solidFill>
              </a:rPr>
              <a:t>TabBar</a:t>
            </a:r>
            <a:r>
              <a:rPr lang="zh-CN" altLang="en-US" sz="1600" spc="100" dirty="0">
                <a:solidFill>
                  <a:schemeClr val="tx1">
                    <a:lumMod val="65000"/>
                    <a:lumOff val="35000"/>
                  </a:schemeClr>
                </a:solidFill>
              </a:rPr>
              <a:t>，显示一个假的</a:t>
            </a:r>
            <a:r>
              <a:rPr lang="en-US" altLang="zh-CN" sz="1600" spc="100" dirty="0">
                <a:solidFill>
                  <a:schemeClr val="tx1">
                    <a:lumMod val="65000"/>
                    <a:lumOff val="35000"/>
                  </a:schemeClr>
                </a:solidFill>
              </a:rPr>
              <a:t>TabBar</a:t>
            </a:r>
            <a:r>
              <a:rPr lang="zh-CN" altLang="en-US" sz="1600" spc="100" dirty="0">
                <a:solidFill>
                  <a:schemeClr val="tx1">
                    <a:lumMod val="65000"/>
                    <a:lumOff val="35000"/>
                  </a:schemeClr>
                </a:solidFill>
              </a:rPr>
              <a:t>，来防止用户做其他操作，就在调用隐藏原生自带的</a:t>
            </a:r>
            <a:r>
              <a:rPr lang="en-US" altLang="zh-CN" sz="1600" spc="100" dirty="0">
                <a:solidFill>
                  <a:schemeClr val="tx1">
                    <a:lumMod val="65000"/>
                    <a:lumOff val="35000"/>
                  </a:schemeClr>
                </a:solidFill>
              </a:rPr>
              <a:t>TabBar</a:t>
            </a:r>
            <a:r>
              <a:rPr lang="zh-CN" altLang="en-US" sz="1600" spc="100" dirty="0">
                <a:solidFill>
                  <a:schemeClr val="tx1">
                    <a:lumMod val="65000"/>
                    <a:lumOff val="35000"/>
                  </a:schemeClr>
                </a:solidFill>
              </a:rPr>
              <a:t>时，华为手机的</a:t>
            </a:r>
            <a:r>
              <a:rPr lang="en-US" altLang="zh-CN" sz="1600" spc="100" dirty="0">
                <a:solidFill>
                  <a:schemeClr val="tx1">
                    <a:lumMod val="65000"/>
                    <a:lumOff val="35000"/>
                  </a:schemeClr>
                </a:solidFill>
              </a:rPr>
              <a:t>TabBar</a:t>
            </a:r>
            <a:r>
              <a:rPr lang="zh-CN" altLang="en-US" sz="1600" spc="100" dirty="0">
                <a:solidFill>
                  <a:schemeClr val="tx1">
                    <a:lumMod val="65000"/>
                    <a:lumOff val="35000"/>
                  </a:schemeClr>
                </a:solidFill>
              </a:rPr>
              <a:t>位置会变成黑色（这是与其他手机最大的不同的点），分析得出这个底部变成黑色的时候会阻塞页面逻辑的执行和页面样式的渲染，从而导致邀请码弹窗无法正常显示，（其实弹窗已经弹出，只是被后面渲染的样式给覆盖了）</a:t>
            </a:r>
            <a:endParaRPr lang="zh-CN" altLang="en-US" sz="1600" spc="100" dirty="0">
              <a:solidFill>
                <a:schemeClr val="tx1">
                  <a:lumMod val="65000"/>
                  <a:lumOff val="35000"/>
                </a:schemeClr>
              </a:solidFill>
            </a:endParaRPr>
          </a:p>
        </p:txBody>
      </p:sp>
      <p:sp>
        <p:nvSpPr>
          <p:cNvPr id="5" name="文本框 4"/>
          <p:cNvSpPr txBox="1"/>
          <p:nvPr/>
        </p:nvSpPr>
        <p:spPr>
          <a:xfrm>
            <a:off x="678992" y="2226416"/>
            <a:ext cx="1428115" cy="398780"/>
          </a:xfrm>
          <a:prstGeom prst="rect">
            <a:avLst/>
          </a:prstGeom>
          <a:noFill/>
        </p:spPr>
        <p:txBody>
          <a:bodyPr wrap="none" lIns="0" rtlCol="0">
            <a:spAutoFit/>
          </a:bodyPr>
          <a:p>
            <a:r>
              <a:rPr lang="zh-CN" altLang="en-US" sz="2000" b="1" spc="100" dirty="0">
                <a:solidFill>
                  <a:schemeClr val="accent1"/>
                </a:solidFill>
              </a:rPr>
              <a:t>问题分析：</a:t>
            </a:r>
            <a:endParaRPr lang="zh-CN" altLang="en-US" sz="2000" b="1" spc="100" dirty="0">
              <a:solidFill>
                <a:schemeClr val="accent1"/>
              </a:solidFill>
            </a:endParaRPr>
          </a:p>
        </p:txBody>
      </p:sp>
      <p:sp>
        <p:nvSpPr>
          <p:cNvPr id="13" name="文本框 12"/>
          <p:cNvSpPr txBox="1"/>
          <p:nvPr/>
        </p:nvSpPr>
        <p:spPr>
          <a:xfrm>
            <a:off x="2236470" y="4352925"/>
            <a:ext cx="9013825" cy="1854200"/>
          </a:xfrm>
          <a:prstGeom prst="rect">
            <a:avLst/>
          </a:prstGeom>
          <a:noFill/>
        </p:spPr>
        <p:txBody>
          <a:bodyPr wrap="square" lIns="0" rtlCol="0">
            <a:normAutofit lnSpcReduction="20000"/>
          </a:bodyPr>
          <a:p>
            <a:pPr algn="just">
              <a:lnSpc>
                <a:spcPct val="150000"/>
              </a:lnSpc>
            </a:pPr>
            <a:r>
              <a:rPr lang="zh-CN" altLang="en-US" sz="1600" spc="100" dirty="0">
                <a:solidFill>
                  <a:schemeClr val="tx1">
                    <a:lumMod val="65000"/>
                    <a:lumOff val="35000"/>
                  </a:schemeClr>
                </a:solidFill>
                <a:sym typeface="+mn-ea"/>
              </a:rPr>
              <a:t>弹出层用组件的方式实现，</a:t>
            </a:r>
            <a:endParaRPr lang="zh-CN" altLang="en-US" sz="1600" spc="100" dirty="0">
              <a:solidFill>
                <a:schemeClr val="tx1">
                  <a:lumMod val="65000"/>
                  <a:lumOff val="35000"/>
                </a:schemeClr>
              </a:solidFill>
              <a:sym typeface="+mn-ea"/>
            </a:endParaRPr>
          </a:p>
          <a:p>
            <a:pPr algn="just">
              <a:lnSpc>
                <a:spcPct val="150000"/>
              </a:lnSpc>
            </a:pPr>
            <a:r>
              <a:rPr lang="zh-CN" altLang="en-US" sz="1600" spc="100" dirty="0">
                <a:solidFill>
                  <a:schemeClr val="tx1">
                    <a:lumMod val="65000"/>
                    <a:lumOff val="35000"/>
                  </a:schemeClr>
                </a:solidFill>
              </a:rPr>
              <a:t>邀请码的弹出逻辑放在最后处理，</a:t>
            </a:r>
            <a:endParaRPr lang="zh-CN" altLang="en-US" sz="1600" spc="100" dirty="0">
              <a:solidFill>
                <a:schemeClr val="tx1">
                  <a:lumMod val="65000"/>
                  <a:lumOff val="35000"/>
                </a:schemeClr>
              </a:solidFill>
            </a:endParaRPr>
          </a:p>
          <a:p>
            <a:pPr algn="just">
              <a:lnSpc>
                <a:spcPct val="150000"/>
              </a:lnSpc>
            </a:pPr>
            <a:r>
              <a:rPr lang="zh-CN" altLang="en-US" sz="1600" spc="100" dirty="0">
                <a:solidFill>
                  <a:schemeClr val="tx1">
                    <a:lumMod val="65000"/>
                    <a:lumOff val="35000"/>
                  </a:schemeClr>
                </a:solidFill>
              </a:rPr>
              <a:t>首页邀请码弹窗逻辑符合会调用弹出层组件的</a:t>
            </a:r>
            <a:r>
              <a:rPr lang="en-US" altLang="zh-CN" sz="1600" spc="100" dirty="0">
                <a:solidFill>
                  <a:schemeClr val="tx1">
                    <a:lumMod val="65000"/>
                    <a:lumOff val="35000"/>
                  </a:schemeClr>
                </a:solidFill>
              </a:rPr>
              <a:t>“</a:t>
            </a:r>
            <a:r>
              <a:rPr lang="zh-CN" altLang="en-US" sz="1600" spc="100" dirty="0">
                <a:solidFill>
                  <a:schemeClr val="tx1">
                    <a:lumMod val="65000"/>
                    <a:lumOff val="35000"/>
                  </a:schemeClr>
                </a:solidFill>
              </a:rPr>
              <a:t>弹出方法</a:t>
            </a:r>
            <a:r>
              <a:rPr lang="en-US" altLang="zh-CN" sz="1600" spc="100" dirty="0">
                <a:solidFill>
                  <a:schemeClr val="tx1">
                    <a:lumMod val="65000"/>
                    <a:lumOff val="35000"/>
                  </a:schemeClr>
                </a:solidFill>
              </a:rPr>
              <a:t>”</a:t>
            </a:r>
            <a:r>
              <a:rPr lang="zh-CN" altLang="en-US" sz="1600" spc="100" dirty="0">
                <a:solidFill>
                  <a:schemeClr val="tx1">
                    <a:lumMod val="65000"/>
                    <a:lumOff val="35000"/>
                  </a:schemeClr>
                </a:solidFill>
              </a:rPr>
              <a:t>，我们在</a:t>
            </a:r>
            <a:r>
              <a:rPr lang="en-US" altLang="zh-CN" sz="1600" spc="100" dirty="0">
                <a:solidFill>
                  <a:schemeClr val="tx1">
                    <a:lumMod val="65000"/>
                    <a:lumOff val="35000"/>
                  </a:schemeClr>
                </a:solidFill>
              </a:rPr>
              <a:t>“</a:t>
            </a:r>
            <a:r>
              <a:rPr lang="zh-CN" altLang="en-US" sz="1600" spc="100" dirty="0">
                <a:solidFill>
                  <a:schemeClr val="tx1">
                    <a:lumMod val="65000"/>
                    <a:lumOff val="35000"/>
                  </a:schemeClr>
                </a:solidFill>
              </a:rPr>
              <a:t>弹出方法</a:t>
            </a:r>
            <a:r>
              <a:rPr lang="en-US" altLang="zh-CN" sz="1600" spc="100" dirty="0">
                <a:solidFill>
                  <a:schemeClr val="tx1">
                    <a:lumMod val="65000"/>
                    <a:lumOff val="35000"/>
                  </a:schemeClr>
                </a:solidFill>
              </a:rPr>
              <a:t>”</a:t>
            </a:r>
            <a:r>
              <a:rPr lang="zh-CN" altLang="en-US" sz="1600" spc="100" dirty="0">
                <a:solidFill>
                  <a:schemeClr val="tx1">
                    <a:lumMod val="65000"/>
                    <a:lumOff val="35000"/>
                  </a:schemeClr>
                </a:solidFill>
              </a:rPr>
              <a:t>中添加延时器可以解决这个问题，</a:t>
            </a:r>
            <a:endParaRPr lang="zh-CN" altLang="en-US" sz="1600" spc="100" dirty="0">
              <a:solidFill>
                <a:schemeClr val="tx1">
                  <a:lumMod val="65000"/>
                  <a:lumOff val="3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0" y="203835"/>
            <a:ext cx="7282815" cy="523240"/>
          </a:xfrm>
        </p:spPr>
        <p:txBody>
          <a:bodyPr>
            <a:normAutofit fontScale="90000"/>
          </a:bodyPr>
          <a:lstStyle/>
          <a:p>
            <a:r>
              <a:rPr lang="zh-CN" altLang="en-US" dirty="0"/>
              <a:t>二、开发中碰到问题</a:t>
            </a:r>
            <a:r>
              <a:rPr lang="en-US" altLang="zh-CN" dirty="0"/>
              <a:t>2</a:t>
            </a:r>
            <a:endParaRPr lang="en-US" altLang="zh-CN" dirty="0"/>
          </a:p>
        </p:txBody>
      </p:sp>
      <p:sp>
        <p:nvSpPr>
          <p:cNvPr id="97" name="文本框 96"/>
          <p:cNvSpPr txBox="1"/>
          <p:nvPr/>
        </p:nvSpPr>
        <p:spPr>
          <a:xfrm>
            <a:off x="678857" y="1184381"/>
            <a:ext cx="1428115" cy="398780"/>
          </a:xfrm>
          <a:prstGeom prst="rect">
            <a:avLst/>
          </a:prstGeom>
          <a:noFill/>
        </p:spPr>
        <p:txBody>
          <a:bodyPr wrap="none" lIns="0" rtlCol="0">
            <a:spAutoFit/>
          </a:bodyPr>
          <a:lstStyle/>
          <a:p>
            <a:r>
              <a:rPr lang="zh-CN" altLang="en-US" sz="2000" b="1" spc="100" dirty="0">
                <a:solidFill>
                  <a:schemeClr val="accent1"/>
                </a:solidFill>
              </a:rPr>
              <a:t>问题描述：</a:t>
            </a:r>
            <a:endParaRPr lang="zh-CN" altLang="en-US" sz="2000" b="1" spc="100" dirty="0">
              <a:solidFill>
                <a:schemeClr val="accent1"/>
              </a:solidFill>
            </a:endParaRPr>
          </a:p>
        </p:txBody>
      </p:sp>
      <p:sp>
        <p:nvSpPr>
          <p:cNvPr id="98" name="文本框 97"/>
          <p:cNvSpPr txBox="1"/>
          <p:nvPr/>
        </p:nvSpPr>
        <p:spPr>
          <a:xfrm>
            <a:off x="2236470" y="1059180"/>
            <a:ext cx="9187815" cy="649605"/>
          </a:xfrm>
          <a:prstGeom prst="rect">
            <a:avLst/>
          </a:prstGeom>
          <a:noFill/>
        </p:spPr>
        <p:txBody>
          <a:bodyPr wrap="square" lIns="0" rtlCol="0">
            <a:normAutofit/>
          </a:bodyPr>
          <a:lstStyle/>
          <a:p>
            <a:pPr algn="just">
              <a:lnSpc>
                <a:spcPct val="150000"/>
              </a:lnSpc>
            </a:pPr>
            <a:r>
              <a:rPr lang="zh-CN" altLang="en-US" sz="1600" spc="100" dirty="0">
                <a:solidFill>
                  <a:schemeClr val="tx1">
                    <a:lumMod val="65000"/>
                    <a:lumOff val="35000"/>
                  </a:schemeClr>
                </a:solidFill>
              </a:rPr>
              <a:t>如果用户在给小程序授权信息时选择了系统生成的随机信息，那么随机得到的头像无法下载</a:t>
            </a:r>
            <a:endParaRPr lang="zh-CN" altLang="en-US" sz="1600" spc="100" dirty="0">
              <a:solidFill>
                <a:schemeClr val="tx1">
                  <a:lumMod val="65000"/>
                  <a:lumOff val="35000"/>
                </a:schemeClr>
              </a:solidFill>
            </a:endParaRPr>
          </a:p>
        </p:txBody>
      </p:sp>
      <p:sp>
        <p:nvSpPr>
          <p:cNvPr id="101" name="文本框 100"/>
          <p:cNvSpPr txBox="1"/>
          <p:nvPr/>
        </p:nvSpPr>
        <p:spPr>
          <a:xfrm>
            <a:off x="678992" y="4438121"/>
            <a:ext cx="1428115" cy="398780"/>
          </a:xfrm>
          <a:prstGeom prst="rect">
            <a:avLst/>
          </a:prstGeom>
          <a:noFill/>
        </p:spPr>
        <p:txBody>
          <a:bodyPr wrap="none" lIns="0" rtlCol="0">
            <a:spAutoFit/>
          </a:bodyPr>
          <a:lstStyle/>
          <a:p>
            <a:r>
              <a:rPr lang="zh-CN" altLang="en-US" sz="2000" b="1" spc="100" dirty="0">
                <a:solidFill>
                  <a:schemeClr val="accent1"/>
                </a:solidFill>
              </a:rPr>
              <a:t>解决方案：</a:t>
            </a:r>
            <a:endParaRPr lang="zh-CN" altLang="en-US" sz="2000" b="1" spc="100" dirty="0">
              <a:solidFill>
                <a:schemeClr val="accent1"/>
              </a:solidFill>
            </a:endParaRPr>
          </a:p>
        </p:txBody>
      </p:sp>
      <p:sp>
        <p:nvSpPr>
          <p:cNvPr id="102" name="文本框 101"/>
          <p:cNvSpPr txBox="1"/>
          <p:nvPr/>
        </p:nvSpPr>
        <p:spPr>
          <a:xfrm>
            <a:off x="2236470" y="2135505"/>
            <a:ext cx="9013825" cy="2109470"/>
          </a:xfrm>
          <a:prstGeom prst="rect">
            <a:avLst/>
          </a:prstGeom>
          <a:noFill/>
        </p:spPr>
        <p:txBody>
          <a:bodyPr wrap="square" lIns="0" rtlCol="0">
            <a:normAutofit/>
          </a:bodyPr>
          <a:lstStyle/>
          <a:p>
            <a:pPr algn="just">
              <a:lnSpc>
                <a:spcPct val="150000"/>
              </a:lnSpc>
            </a:pPr>
            <a:r>
              <a:rPr lang="zh-CN" altLang="en-US" sz="1600" spc="100" dirty="0">
                <a:solidFill>
                  <a:schemeClr val="tx1">
                    <a:lumMod val="65000"/>
                    <a:lumOff val="35000"/>
                  </a:schemeClr>
                </a:solidFill>
              </a:rPr>
              <a:t>只要涉及到下载，就需要在小程序后台配置合法域名，</a:t>
            </a:r>
            <a:endParaRPr lang="zh-CN" altLang="en-US" sz="1600" spc="100" dirty="0">
              <a:solidFill>
                <a:schemeClr val="tx1">
                  <a:lumMod val="65000"/>
                  <a:lumOff val="35000"/>
                </a:schemeClr>
              </a:solidFill>
            </a:endParaRPr>
          </a:p>
          <a:p>
            <a:pPr algn="just">
              <a:lnSpc>
                <a:spcPct val="150000"/>
              </a:lnSpc>
            </a:pPr>
            <a:r>
              <a:rPr lang="zh-CN" altLang="en-US" sz="1600" spc="100" dirty="0">
                <a:solidFill>
                  <a:schemeClr val="tx1">
                    <a:lumMod val="65000"/>
                    <a:lumOff val="35000"/>
                  </a:schemeClr>
                </a:solidFill>
              </a:rPr>
              <a:t>可是用自己的微信头像时就可以正常下载得到，</a:t>
            </a:r>
            <a:endParaRPr lang="zh-CN" altLang="en-US" sz="1600" spc="100" dirty="0">
              <a:solidFill>
                <a:schemeClr val="tx1">
                  <a:lumMod val="65000"/>
                  <a:lumOff val="35000"/>
                </a:schemeClr>
              </a:solidFill>
            </a:endParaRPr>
          </a:p>
          <a:p>
            <a:pPr algn="just">
              <a:lnSpc>
                <a:spcPct val="150000"/>
              </a:lnSpc>
            </a:pPr>
            <a:r>
              <a:rPr lang="zh-CN" altLang="en-US" sz="1600" spc="100" dirty="0">
                <a:solidFill>
                  <a:schemeClr val="tx1">
                    <a:lumMod val="65000"/>
                    <a:lumOff val="35000"/>
                  </a:schemeClr>
                </a:solidFill>
              </a:rPr>
              <a:t>是不是因为系统生成的头像域名地址改变了？</a:t>
            </a:r>
            <a:endParaRPr lang="zh-CN" altLang="en-US" sz="1600" spc="100" dirty="0">
              <a:solidFill>
                <a:schemeClr val="tx1">
                  <a:lumMod val="65000"/>
                  <a:lumOff val="35000"/>
                </a:schemeClr>
              </a:solidFill>
            </a:endParaRPr>
          </a:p>
        </p:txBody>
      </p:sp>
      <p:sp>
        <p:nvSpPr>
          <p:cNvPr id="5" name="文本框 4"/>
          <p:cNvSpPr txBox="1"/>
          <p:nvPr/>
        </p:nvSpPr>
        <p:spPr>
          <a:xfrm>
            <a:off x="678992" y="2226416"/>
            <a:ext cx="1428115" cy="398780"/>
          </a:xfrm>
          <a:prstGeom prst="rect">
            <a:avLst/>
          </a:prstGeom>
          <a:noFill/>
        </p:spPr>
        <p:txBody>
          <a:bodyPr wrap="none" lIns="0" rtlCol="0">
            <a:spAutoFit/>
          </a:bodyPr>
          <a:p>
            <a:r>
              <a:rPr lang="zh-CN" altLang="en-US" sz="2000" b="1" spc="100" dirty="0">
                <a:solidFill>
                  <a:schemeClr val="accent1"/>
                </a:solidFill>
              </a:rPr>
              <a:t>问题分析：</a:t>
            </a:r>
            <a:endParaRPr lang="zh-CN" altLang="en-US" sz="2000" b="1" spc="100" dirty="0">
              <a:solidFill>
                <a:schemeClr val="accent1"/>
              </a:solidFill>
            </a:endParaRPr>
          </a:p>
        </p:txBody>
      </p:sp>
      <p:sp>
        <p:nvSpPr>
          <p:cNvPr id="13" name="文本框 12"/>
          <p:cNvSpPr txBox="1"/>
          <p:nvPr/>
        </p:nvSpPr>
        <p:spPr>
          <a:xfrm>
            <a:off x="2236470" y="4352925"/>
            <a:ext cx="9013825" cy="2471420"/>
          </a:xfrm>
          <a:prstGeom prst="rect">
            <a:avLst/>
          </a:prstGeom>
          <a:noFill/>
        </p:spPr>
        <p:txBody>
          <a:bodyPr wrap="square" lIns="0" rtlCol="0">
            <a:normAutofit/>
          </a:bodyPr>
          <a:p>
            <a:pPr algn="just">
              <a:lnSpc>
                <a:spcPct val="150000"/>
              </a:lnSpc>
            </a:pPr>
            <a:r>
              <a:rPr lang="zh-CN" altLang="en-US" sz="1600" spc="100" dirty="0">
                <a:solidFill>
                  <a:schemeClr val="tx1">
                    <a:lumMod val="65000"/>
                    <a:lumOff val="35000"/>
                  </a:schemeClr>
                </a:solidFill>
              </a:rPr>
              <a:t>系统随机生成的头像只能在真机上触发，开发过程中开发工具无法模拟的，</a:t>
            </a:r>
            <a:endParaRPr lang="zh-CN" altLang="en-US" sz="1600" spc="100" dirty="0">
              <a:solidFill>
                <a:schemeClr val="tx1">
                  <a:lumMod val="65000"/>
                  <a:lumOff val="35000"/>
                </a:schemeClr>
              </a:solidFill>
            </a:endParaRPr>
          </a:p>
          <a:p>
            <a:pPr algn="just">
              <a:lnSpc>
                <a:spcPct val="150000"/>
              </a:lnSpc>
            </a:pPr>
            <a:r>
              <a:rPr lang="zh-CN" altLang="en-US" sz="1600" spc="100" dirty="0">
                <a:solidFill>
                  <a:schemeClr val="tx1">
                    <a:lumMod val="65000"/>
                    <a:lumOff val="35000"/>
                  </a:schemeClr>
                </a:solidFill>
              </a:rPr>
              <a:t>通过真机调试发现随机生成的头像和自己的微信头像属于不同域名的，</a:t>
            </a:r>
            <a:endParaRPr lang="zh-CN" altLang="en-US" sz="1600" spc="100" dirty="0">
              <a:solidFill>
                <a:schemeClr val="tx1">
                  <a:lumMod val="65000"/>
                  <a:lumOff val="35000"/>
                </a:schemeClr>
              </a:solidFill>
            </a:endParaRPr>
          </a:p>
          <a:p>
            <a:pPr algn="just">
              <a:lnSpc>
                <a:spcPct val="150000"/>
              </a:lnSpc>
            </a:pPr>
            <a:r>
              <a:rPr lang="zh-CN" altLang="en-US" sz="1600" spc="100" dirty="0">
                <a:solidFill>
                  <a:schemeClr val="tx1">
                    <a:lumMod val="65000"/>
                    <a:lumOff val="35000"/>
                  </a:schemeClr>
                </a:solidFill>
              </a:rPr>
              <a:t>在小程序后台配置好随机头像的域名后就解决了这个问题，</a:t>
            </a:r>
            <a:endParaRPr lang="zh-CN" altLang="en-US" sz="1600" spc="100" dirty="0">
              <a:solidFill>
                <a:schemeClr val="tx1">
                  <a:lumMod val="65000"/>
                  <a:lumOff val="35000"/>
                </a:schemeClr>
              </a:solidFill>
            </a:endParaRPr>
          </a:p>
          <a:p>
            <a:pPr algn="just">
              <a:lnSpc>
                <a:spcPct val="150000"/>
              </a:lnSpc>
            </a:pPr>
            <a:r>
              <a:rPr lang="zh-CN" altLang="en-US" sz="1600" spc="100" dirty="0">
                <a:solidFill>
                  <a:schemeClr val="tx1">
                    <a:lumMod val="65000"/>
                    <a:lumOff val="35000"/>
                  </a:schemeClr>
                </a:solidFill>
              </a:rPr>
              <a:t>只要涉及到request，socket，uploadFile，downloadFile，udp的时候我们要首先配置合法域名，（一个月只可以修改</a:t>
            </a:r>
            <a:r>
              <a:rPr lang="en-US" altLang="zh-CN" sz="1600" spc="100" dirty="0">
                <a:solidFill>
                  <a:schemeClr val="tx1">
                    <a:lumMod val="65000"/>
                    <a:lumOff val="35000"/>
                  </a:schemeClr>
                </a:solidFill>
              </a:rPr>
              <a:t>5</a:t>
            </a:r>
            <a:r>
              <a:rPr lang="zh-CN" altLang="en-US" sz="1600" spc="100" dirty="0">
                <a:solidFill>
                  <a:schemeClr val="tx1">
                    <a:lumMod val="65000"/>
                    <a:lumOff val="35000"/>
                  </a:schemeClr>
                </a:solidFill>
              </a:rPr>
              <a:t>次，建议记录好一块修改），开发期间我们可以不校验合法域名，但就有可能导致真机无法正常使用。</a:t>
            </a:r>
            <a:endParaRPr lang="zh-CN" altLang="en-US" sz="1600" spc="100" dirty="0">
              <a:solidFill>
                <a:schemeClr val="tx1">
                  <a:lumMod val="65000"/>
                  <a:lumOff val="3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0" y="203835"/>
            <a:ext cx="7282815" cy="523240"/>
          </a:xfrm>
        </p:spPr>
        <p:txBody>
          <a:bodyPr>
            <a:normAutofit fontScale="90000"/>
          </a:bodyPr>
          <a:lstStyle/>
          <a:p>
            <a:r>
              <a:rPr lang="zh-CN" altLang="en-US" dirty="0"/>
              <a:t>二、开发中碰到问题</a:t>
            </a:r>
            <a:r>
              <a:rPr lang="en-US" altLang="zh-CN" dirty="0"/>
              <a:t>3</a:t>
            </a:r>
            <a:endParaRPr lang="en-US" altLang="zh-CN" dirty="0"/>
          </a:p>
        </p:txBody>
      </p:sp>
      <p:sp>
        <p:nvSpPr>
          <p:cNvPr id="97" name="文本框 96"/>
          <p:cNvSpPr txBox="1"/>
          <p:nvPr/>
        </p:nvSpPr>
        <p:spPr>
          <a:xfrm>
            <a:off x="678857" y="1184381"/>
            <a:ext cx="1428115" cy="398780"/>
          </a:xfrm>
          <a:prstGeom prst="rect">
            <a:avLst/>
          </a:prstGeom>
          <a:noFill/>
        </p:spPr>
        <p:txBody>
          <a:bodyPr wrap="none" lIns="0" rtlCol="0">
            <a:spAutoFit/>
          </a:bodyPr>
          <a:lstStyle/>
          <a:p>
            <a:r>
              <a:rPr lang="zh-CN" altLang="en-US" sz="2000" b="1" spc="100" dirty="0">
                <a:solidFill>
                  <a:schemeClr val="accent1"/>
                </a:solidFill>
              </a:rPr>
              <a:t>问题描述：</a:t>
            </a:r>
            <a:endParaRPr lang="zh-CN" altLang="en-US" sz="2000" b="1" spc="100" dirty="0">
              <a:solidFill>
                <a:schemeClr val="accent1"/>
              </a:solidFill>
            </a:endParaRPr>
          </a:p>
        </p:txBody>
      </p:sp>
      <p:sp>
        <p:nvSpPr>
          <p:cNvPr id="98" name="文本框 97"/>
          <p:cNvSpPr txBox="1"/>
          <p:nvPr/>
        </p:nvSpPr>
        <p:spPr>
          <a:xfrm>
            <a:off x="2236470" y="1059180"/>
            <a:ext cx="9187815" cy="1076325"/>
          </a:xfrm>
          <a:prstGeom prst="rect">
            <a:avLst/>
          </a:prstGeom>
          <a:noFill/>
        </p:spPr>
        <p:txBody>
          <a:bodyPr wrap="square" lIns="0" rtlCol="0">
            <a:normAutofit/>
          </a:bodyPr>
          <a:lstStyle/>
          <a:p>
            <a:pPr algn="just">
              <a:lnSpc>
                <a:spcPct val="150000"/>
              </a:lnSpc>
            </a:pPr>
            <a:r>
              <a:rPr lang="zh-CN" altLang="en-US" sz="1600" spc="100" dirty="0">
                <a:solidFill>
                  <a:schemeClr val="tx1">
                    <a:lumMod val="65000"/>
                    <a:lumOff val="35000"/>
                  </a:schemeClr>
                </a:solidFill>
              </a:rPr>
              <a:t>在某次开发时，把静态图片放入了小程序代码中，在开发工具上没有任何提示，但在生成二维码准备真机调试时提示代码包过大</a:t>
            </a:r>
            <a:endParaRPr lang="zh-CN" altLang="en-US" sz="1600" spc="100" dirty="0">
              <a:solidFill>
                <a:schemeClr val="tx1">
                  <a:lumMod val="65000"/>
                  <a:lumOff val="35000"/>
                </a:schemeClr>
              </a:solidFill>
            </a:endParaRPr>
          </a:p>
        </p:txBody>
      </p:sp>
      <p:sp>
        <p:nvSpPr>
          <p:cNvPr id="101" name="文本框 100"/>
          <p:cNvSpPr txBox="1"/>
          <p:nvPr/>
        </p:nvSpPr>
        <p:spPr>
          <a:xfrm>
            <a:off x="678992" y="4438121"/>
            <a:ext cx="1428115" cy="398780"/>
          </a:xfrm>
          <a:prstGeom prst="rect">
            <a:avLst/>
          </a:prstGeom>
          <a:noFill/>
        </p:spPr>
        <p:txBody>
          <a:bodyPr wrap="none" lIns="0" rtlCol="0">
            <a:spAutoFit/>
          </a:bodyPr>
          <a:lstStyle/>
          <a:p>
            <a:r>
              <a:rPr lang="zh-CN" altLang="en-US" sz="2000" b="1" spc="100" dirty="0">
                <a:solidFill>
                  <a:schemeClr val="accent1"/>
                </a:solidFill>
              </a:rPr>
              <a:t>解决方案：</a:t>
            </a:r>
            <a:endParaRPr lang="zh-CN" altLang="en-US" sz="2000" b="1" spc="100" dirty="0">
              <a:solidFill>
                <a:schemeClr val="accent1"/>
              </a:solidFill>
            </a:endParaRPr>
          </a:p>
        </p:txBody>
      </p:sp>
      <p:sp>
        <p:nvSpPr>
          <p:cNvPr id="102" name="文本框 101"/>
          <p:cNvSpPr txBox="1"/>
          <p:nvPr/>
        </p:nvSpPr>
        <p:spPr>
          <a:xfrm>
            <a:off x="2236470" y="2135505"/>
            <a:ext cx="9013825" cy="2109470"/>
          </a:xfrm>
          <a:prstGeom prst="rect">
            <a:avLst/>
          </a:prstGeom>
          <a:noFill/>
        </p:spPr>
        <p:txBody>
          <a:bodyPr wrap="square" lIns="0" rtlCol="0">
            <a:normAutofit/>
          </a:bodyPr>
          <a:lstStyle/>
          <a:p>
            <a:pPr algn="just">
              <a:lnSpc>
                <a:spcPct val="150000"/>
              </a:lnSpc>
            </a:pPr>
            <a:r>
              <a:rPr lang="zh-CN" altLang="en-US" sz="1600" spc="100" dirty="0">
                <a:solidFill>
                  <a:schemeClr val="tx1">
                    <a:lumMod val="65000"/>
                    <a:lumOff val="35000"/>
                  </a:schemeClr>
                </a:solidFill>
              </a:rPr>
              <a:t>微信小程序的代码包限制是</a:t>
            </a:r>
            <a:r>
              <a:rPr lang="en-US" altLang="zh-CN" sz="1600" spc="100" dirty="0">
                <a:solidFill>
                  <a:schemeClr val="tx1">
                    <a:lumMod val="65000"/>
                    <a:lumOff val="35000"/>
                  </a:schemeClr>
                </a:solidFill>
              </a:rPr>
              <a:t>2MB</a:t>
            </a:r>
            <a:r>
              <a:rPr lang="zh-CN" altLang="en-US" sz="1600" spc="100" dirty="0">
                <a:solidFill>
                  <a:schemeClr val="tx1">
                    <a:lumMod val="65000"/>
                    <a:lumOff val="35000"/>
                  </a:schemeClr>
                </a:solidFill>
              </a:rPr>
              <a:t>一个，在最早的开发时没有考虑到代码包过大的问题，删除已有代码并不现实，通过压缩代码也只是权宜之计。</a:t>
            </a:r>
            <a:endParaRPr lang="zh-CN" altLang="en-US" sz="1600" spc="100" dirty="0">
              <a:solidFill>
                <a:schemeClr val="tx1">
                  <a:lumMod val="65000"/>
                  <a:lumOff val="35000"/>
                </a:schemeClr>
              </a:solidFill>
            </a:endParaRPr>
          </a:p>
        </p:txBody>
      </p:sp>
      <p:sp>
        <p:nvSpPr>
          <p:cNvPr id="5" name="文本框 4"/>
          <p:cNvSpPr txBox="1"/>
          <p:nvPr/>
        </p:nvSpPr>
        <p:spPr>
          <a:xfrm>
            <a:off x="678992" y="2226416"/>
            <a:ext cx="1428115" cy="398780"/>
          </a:xfrm>
          <a:prstGeom prst="rect">
            <a:avLst/>
          </a:prstGeom>
          <a:noFill/>
        </p:spPr>
        <p:txBody>
          <a:bodyPr wrap="none" lIns="0" rtlCol="0">
            <a:spAutoFit/>
          </a:bodyPr>
          <a:p>
            <a:r>
              <a:rPr lang="zh-CN" altLang="en-US" sz="2000" b="1" spc="100" dirty="0">
                <a:solidFill>
                  <a:schemeClr val="accent1"/>
                </a:solidFill>
              </a:rPr>
              <a:t>问题分析：</a:t>
            </a:r>
            <a:endParaRPr lang="zh-CN" altLang="en-US" sz="2000" b="1" spc="100" dirty="0">
              <a:solidFill>
                <a:schemeClr val="accent1"/>
              </a:solidFill>
            </a:endParaRPr>
          </a:p>
        </p:txBody>
      </p:sp>
      <p:sp>
        <p:nvSpPr>
          <p:cNvPr id="13" name="文本框 12"/>
          <p:cNvSpPr txBox="1"/>
          <p:nvPr/>
        </p:nvSpPr>
        <p:spPr>
          <a:xfrm>
            <a:off x="2236470" y="4352925"/>
            <a:ext cx="9013825" cy="2471420"/>
          </a:xfrm>
          <a:prstGeom prst="rect">
            <a:avLst/>
          </a:prstGeom>
          <a:noFill/>
        </p:spPr>
        <p:txBody>
          <a:bodyPr wrap="square" lIns="0" rtlCol="0">
            <a:normAutofit/>
          </a:bodyPr>
          <a:p>
            <a:pPr algn="just">
              <a:lnSpc>
                <a:spcPct val="150000"/>
              </a:lnSpc>
            </a:pPr>
            <a:r>
              <a:rPr lang="zh-CN" altLang="en-US" sz="1600" spc="100" dirty="0">
                <a:solidFill>
                  <a:schemeClr val="tx1">
                    <a:lumMod val="65000"/>
                    <a:lumOff val="35000"/>
                  </a:schemeClr>
                </a:solidFill>
              </a:rPr>
              <a:t>了解了小程序的分包功能，通过分包来分担主包的大小，分包数量是没有限制的，纷至小程序还获得了总包大小</a:t>
            </a:r>
            <a:r>
              <a:rPr lang="en-US" altLang="zh-CN" sz="1600" spc="100" dirty="0">
                <a:solidFill>
                  <a:schemeClr val="tx1">
                    <a:lumMod val="65000"/>
                    <a:lumOff val="35000"/>
                  </a:schemeClr>
                </a:solidFill>
              </a:rPr>
              <a:t>16MB</a:t>
            </a:r>
            <a:r>
              <a:rPr lang="zh-CN" altLang="en-US" sz="1600" spc="100" dirty="0">
                <a:solidFill>
                  <a:schemeClr val="tx1">
                    <a:lumMod val="65000"/>
                    <a:lumOff val="35000"/>
                  </a:schemeClr>
                </a:solidFill>
              </a:rPr>
              <a:t>的体验资格，这下就解决了我们问题，但是需要规划好每个包的职责，因此可以优化小程序的加载速度和流畅度。</a:t>
            </a:r>
            <a:endParaRPr lang="zh-CN" altLang="en-US" sz="1600" spc="100" dirty="0">
              <a:solidFill>
                <a:schemeClr val="tx1">
                  <a:lumMod val="65000"/>
                  <a:lumOff val="3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0" y="203835"/>
            <a:ext cx="7282815" cy="523240"/>
          </a:xfrm>
        </p:spPr>
        <p:txBody>
          <a:bodyPr>
            <a:normAutofit fontScale="90000"/>
          </a:bodyPr>
          <a:lstStyle/>
          <a:p>
            <a:r>
              <a:rPr lang="zh-CN" altLang="en-US" dirty="0"/>
              <a:t>二、开发中碰到问题</a:t>
            </a:r>
            <a:r>
              <a:rPr lang="en-US" altLang="zh-CN" dirty="0"/>
              <a:t>4</a:t>
            </a:r>
            <a:endParaRPr lang="en-US" altLang="zh-CN" dirty="0"/>
          </a:p>
        </p:txBody>
      </p:sp>
      <p:sp>
        <p:nvSpPr>
          <p:cNvPr id="97" name="文本框 96"/>
          <p:cNvSpPr txBox="1"/>
          <p:nvPr/>
        </p:nvSpPr>
        <p:spPr>
          <a:xfrm>
            <a:off x="678857" y="1184381"/>
            <a:ext cx="1428115" cy="398780"/>
          </a:xfrm>
          <a:prstGeom prst="rect">
            <a:avLst/>
          </a:prstGeom>
          <a:noFill/>
        </p:spPr>
        <p:txBody>
          <a:bodyPr wrap="none" lIns="0" rtlCol="0">
            <a:spAutoFit/>
          </a:bodyPr>
          <a:lstStyle/>
          <a:p>
            <a:r>
              <a:rPr lang="zh-CN" altLang="en-US" sz="2000" b="1" spc="100" dirty="0">
                <a:solidFill>
                  <a:schemeClr val="accent1"/>
                </a:solidFill>
              </a:rPr>
              <a:t>问题描述：</a:t>
            </a:r>
            <a:endParaRPr lang="zh-CN" altLang="en-US" sz="2000" b="1" spc="100" dirty="0">
              <a:solidFill>
                <a:schemeClr val="accent1"/>
              </a:solidFill>
            </a:endParaRPr>
          </a:p>
        </p:txBody>
      </p:sp>
      <p:sp>
        <p:nvSpPr>
          <p:cNvPr id="98" name="文本框 97"/>
          <p:cNvSpPr txBox="1"/>
          <p:nvPr/>
        </p:nvSpPr>
        <p:spPr>
          <a:xfrm>
            <a:off x="2236470" y="1059180"/>
            <a:ext cx="9187815" cy="1076325"/>
          </a:xfrm>
          <a:prstGeom prst="rect">
            <a:avLst/>
          </a:prstGeom>
          <a:noFill/>
        </p:spPr>
        <p:txBody>
          <a:bodyPr wrap="square" lIns="0" rtlCol="0">
            <a:normAutofit/>
          </a:bodyPr>
          <a:lstStyle/>
          <a:p>
            <a:pPr algn="just">
              <a:lnSpc>
                <a:spcPct val="150000"/>
              </a:lnSpc>
            </a:pPr>
            <a:r>
              <a:rPr lang="zh-CN" altLang="en-US" sz="1600" spc="100" dirty="0">
                <a:solidFill>
                  <a:schemeClr val="tx1">
                    <a:lumMod val="65000"/>
                    <a:lumOff val="35000"/>
                  </a:schemeClr>
                </a:solidFill>
              </a:rPr>
              <a:t>优惠券页面是是用</a:t>
            </a:r>
            <a:r>
              <a:rPr lang="en-US" altLang="zh-CN" sz="1600" spc="100" dirty="0">
                <a:solidFill>
                  <a:schemeClr val="tx1">
                    <a:lumMod val="65000"/>
                    <a:lumOff val="35000"/>
                  </a:schemeClr>
                </a:solidFill>
              </a:rPr>
              <a:t>swiper+scroll-view</a:t>
            </a:r>
            <a:r>
              <a:rPr lang="zh-CN" altLang="en-US" sz="1600" spc="100" dirty="0">
                <a:solidFill>
                  <a:schemeClr val="tx1">
                    <a:lumMod val="65000"/>
                    <a:lumOff val="35000"/>
                  </a:schemeClr>
                </a:solidFill>
              </a:rPr>
              <a:t>实现了左右滑动切换和页面上拉加载的，但是在做下拉刷新的时候发现</a:t>
            </a:r>
            <a:r>
              <a:rPr lang="en-US" altLang="zh-CN" sz="1600" spc="100" dirty="0">
                <a:solidFill>
                  <a:schemeClr val="tx1">
                    <a:lumMod val="65000"/>
                    <a:lumOff val="35000"/>
                  </a:schemeClr>
                </a:solidFill>
                <a:sym typeface="+mn-ea"/>
              </a:rPr>
              <a:t>scroll-view</a:t>
            </a:r>
            <a:r>
              <a:rPr lang="zh-CN" altLang="en-US" sz="1600" spc="100" dirty="0">
                <a:solidFill>
                  <a:schemeClr val="tx1">
                    <a:lumMod val="65000"/>
                    <a:lumOff val="35000"/>
                  </a:schemeClr>
                </a:solidFill>
                <a:sym typeface="+mn-ea"/>
              </a:rPr>
              <a:t>的下拉刷新体验上并不流畅有卡住的情况</a:t>
            </a:r>
            <a:endParaRPr lang="zh-CN" altLang="en-US" sz="1600" spc="100" dirty="0">
              <a:solidFill>
                <a:schemeClr val="tx1">
                  <a:lumMod val="65000"/>
                  <a:lumOff val="35000"/>
                </a:schemeClr>
              </a:solidFill>
              <a:sym typeface="+mn-ea"/>
            </a:endParaRPr>
          </a:p>
        </p:txBody>
      </p:sp>
      <p:sp>
        <p:nvSpPr>
          <p:cNvPr id="101" name="文本框 100"/>
          <p:cNvSpPr txBox="1"/>
          <p:nvPr/>
        </p:nvSpPr>
        <p:spPr>
          <a:xfrm>
            <a:off x="678992" y="4438121"/>
            <a:ext cx="1428115" cy="398780"/>
          </a:xfrm>
          <a:prstGeom prst="rect">
            <a:avLst/>
          </a:prstGeom>
          <a:noFill/>
        </p:spPr>
        <p:txBody>
          <a:bodyPr wrap="none" lIns="0" rtlCol="0">
            <a:spAutoFit/>
          </a:bodyPr>
          <a:lstStyle/>
          <a:p>
            <a:r>
              <a:rPr lang="zh-CN" altLang="en-US" sz="2000" b="1" spc="100" dirty="0">
                <a:solidFill>
                  <a:schemeClr val="accent1"/>
                </a:solidFill>
              </a:rPr>
              <a:t>解决方案：</a:t>
            </a:r>
            <a:endParaRPr lang="zh-CN" altLang="en-US" sz="2000" b="1" spc="100" dirty="0">
              <a:solidFill>
                <a:schemeClr val="accent1"/>
              </a:solidFill>
            </a:endParaRPr>
          </a:p>
        </p:txBody>
      </p:sp>
      <p:sp>
        <p:nvSpPr>
          <p:cNvPr id="102" name="文本框 101"/>
          <p:cNvSpPr txBox="1"/>
          <p:nvPr/>
        </p:nvSpPr>
        <p:spPr>
          <a:xfrm>
            <a:off x="2236470" y="2135505"/>
            <a:ext cx="9013825" cy="2109470"/>
          </a:xfrm>
          <a:prstGeom prst="rect">
            <a:avLst/>
          </a:prstGeom>
          <a:noFill/>
        </p:spPr>
        <p:txBody>
          <a:bodyPr wrap="square" lIns="0" rtlCol="0">
            <a:normAutofit/>
          </a:bodyPr>
          <a:lstStyle/>
          <a:p>
            <a:pPr algn="just">
              <a:lnSpc>
                <a:spcPct val="150000"/>
              </a:lnSpc>
            </a:pPr>
            <a:r>
              <a:rPr lang="zh-CN" altLang="en-US" sz="1600" spc="100" dirty="0">
                <a:solidFill>
                  <a:schemeClr val="tx1">
                    <a:lumMod val="65000"/>
                    <a:lumOff val="35000"/>
                  </a:schemeClr>
                </a:solidFill>
              </a:rPr>
              <a:t>因为优惠券页面的三个</a:t>
            </a:r>
            <a:r>
              <a:rPr lang="en-US" altLang="zh-CN" sz="1600" spc="100" dirty="0">
                <a:solidFill>
                  <a:schemeClr val="tx1">
                    <a:lumMod val="65000"/>
                    <a:lumOff val="35000"/>
                  </a:schemeClr>
                </a:solidFill>
              </a:rPr>
              <a:t>tab</a:t>
            </a:r>
            <a:r>
              <a:rPr lang="zh-CN" altLang="en-US" sz="1600" spc="100" dirty="0">
                <a:solidFill>
                  <a:schemeClr val="tx1">
                    <a:lumMod val="65000"/>
                    <a:lumOff val="35000"/>
                  </a:schemeClr>
                </a:solidFill>
              </a:rPr>
              <a:t>是根据数据动态生成的，导致每个</a:t>
            </a:r>
            <a:r>
              <a:rPr lang="en-US" altLang="zh-CN" sz="1600" spc="100" dirty="0">
                <a:solidFill>
                  <a:schemeClr val="tx1">
                    <a:lumMod val="65000"/>
                    <a:lumOff val="35000"/>
                  </a:schemeClr>
                </a:solidFill>
                <a:sym typeface="+mn-ea"/>
              </a:rPr>
              <a:t>scroll-view</a:t>
            </a:r>
            <a:r>
              <a:rPr lang="zh-CN" altLang="en-US" sz="1600" spc="100" dirty="0">
                <a:solidFill>
                  <a:schemeClr val="tx1">
                    <a:lumMod val="65000"/>
                    <a:lumOff val="35000"/>
                  </a:schemeClr>
                </a:solidFill>
                <a:sym typeface="+mn-ea"/>
              </a:rPr>
              <a:t>失去了自身的独特性，那么我们在触发下拉刷新的时候等同于同时触发了三个</a:t>
            </a:r>
            <a:r>
              <a:rPr lang="en-US" altLang="zh-CN" sz="1600" spc="100" dirty="0">
                <a:solidFill>
                  <a:schemeClr val="tx1">
                    <a:lumMod val="65000"/>
                    <a:lumOff val="35000"/>
                  </a:schemeClr>
                </a:solidFill>
                <a:sym typeface="+mn-ea"/>
              </a:rPr>
              <a:t>tab</a:t>
            </a:r>
            <a:r>
              <a:rPr lang="zh-CN" altLang="en-US" sz="1600" spc="100" dirty="0">
                <a:solidFill>
                  <a:schemeClr val="tx1">
                    <a:lumMod val="65000"/>
                    <a:lumOff val="35000"/>
                  </a:schemeClr>
                </a:solidFill>
                <a:sym typeface="+mn-ea"/>
              </a:rPr>
              <a:t>的下拉刷新，那么只要其中一个请求逻辑处理完了就会停止所有的下拉刷新</a:t>
            </a:r>
            <a:endParaRPr lang="zh-CN" altLang="en-US" sz="1600" spc="100" dirty="0">
              <a:solidFill>
                <a:schemeClr val="tx1">
                  <a:lumMod val="65000"/>
                  <a:lumOff val="35000"/>
                </a:schemeClr>
              </a:solidFill>
              <a:sym typeface="+mn-ea"/>
            </a:endParaRPr>
          </a:p>
        </p:txBody>
      </p:sp>
      <p:sp>
        <p:nvSpPr>
          <p:cNvPr id="5" name="文本框 4"/>
          <p:cNvSpPr txBox="1"/>
          <p:nvPr/>
        </p:nvSpPr>
        <p:spPr>
          <a:xfrm>
            <a:off x="678992" y="2226416"/>
            <a:ext cx="1428115" cy="398780"/>
          </a:xfrm>
          <a:prstGeom prst="rect">
            <a:avLst/>
          </a:prstGeom>
          <a:noFill/>
        </p:spPr>
        <p:txBody>
          <a:bodyPr wrap="none" lIns="0" rtlCol="0">
            <a:spAutoFit/>
          </a:bodyPr>
          <a:p>
            <a:r>
              <a:rPr lang="zh-CN" altLang="en-US" sz="2000" b="1" spc="100" dirty="0">
                <a:solidFill>
                  <a:schemeClr val="accent1"/>
                </a:solidFill>
              </a:rPr>
              <a:t>问题分析：</a:t>
            </a:r>
            <a:endParaRPr lang="zh-CN" altLang="en-US" sz="2000" b="1" spc="100" dirty="0">
              <a:solidFill>
                <a:schemeClr val="accent1"/>
              </a:solidFill>
            </a:endParaRPr>
          </a:p>
        </p:txBody>
      </p:sp>
      <p:sp>
        <p:nvSpPr>
          <p:cNvPr id="13" name="文本框 12"/>
          <p:cNvSpPr txBox="1"/>
          <p:nvPr/>
        </p:nvSpPr>
        <p:spPr>
          <a:xfrm>
            <a:off x="2236470" y="4352925"/>
            <a:ext cx="9013825" cy="2471420"/>
          </a:xfrm>
          <a:prstGeom prst="rect">
            <a:avLst/>
          </a:prstGeom>
          <a:noFill/>
        </p:spPr>
        <p:txBody>
          <a:bodyPr wrap="square" lIns="0" rtlCol="0">
            <a:normAutofit/>
          </a:bodyPr>
          <a:p>
            <a:pPr algn="just">
              <a:lnSpc>
                <a:spcPct val="150000"/>
              </a:lnSpc>
            </a:pPr>
            <a:r>
              <a:rPr lang="zh-CN" altLang="en-US" sz="1600" spc="100" dirty="0">
                <a:solidFill>
                  <a:schemeClr val="tx1">
                    <a:lumMod val="65000"/>
                    <a:lumOff val="35000"/>
                  </a:schemeClr>
                </a:solidFill>
              </a:rPr>
              <a:t>通过判断我们只让当前页面的</a:t>
            </a:r>
            <a:r>
              <a:rPr lang="en-US" altLang="zh-CN" sz="1600" spc="100" dirty="0">
                <a:solidFill>
                  <a:schemeClr val="tx1">
                    <a:lumMod val="65000"/>
                    <a:lumOff val="35000"/>
                  </a:schemeClr>
                </a:solidFill>
                <a:sym typeface="+mn-ea"/>
              </a:rPr>
              <a:t>scroll-view</a:t>
            </a:r>
            <a:r>
              <a:rPr lang="zh-CN" altLang="en-US" sz="1600" spc="100" dirty="0">
                <a:solidFill>
                  <a:schemeClr val="tx1">
                    <a:lumMod val="65000"/>
                    <a:lumOff val="35000"/>
                  </a:schemeClr>
                </a:solidFill>
                <a:sym typeface="+mn-ea"/>
              </a:rPr>
              <a:t>具有下拉刷新功能，</a:t>
            </a:r>
            <a:endParaRPr lang="zh-CN" altLang="en-US" sz="1600" spc="100" dirty="0">
              <a:solidFill>
                <a:schemeClr val="tx1">
                  <a:lumMod val="65000"/>
                  <a:lumOff val="35000"/>
                </a:schemeClr>
              </a:solidFill>
              <a:sym typeface="+mn-ea"/>
            </a:endParaRPr>
          </a:p>
          <a:p>
            <a:pPr algn="just">
              <a:lnSpc>
                <a:spcPct val="150000"/>
              </a:lnSpc>
            </a:pPr>
            <a:r>
              <a:rPr lang="zh-CN" altLang="en-US" sz="1600" spc="100" dirty="0">
                <a:solidFill>
                  <a:schemeClr val="tx1">
                    <a:lumMod val="65000"/>
                    <a:lumOff val="35000"/>
                  </a:schemeClr>
                </a:solidFill>
                <a:sym typeface="+mn-ea"/>
              </a:rPr>
              <a:t>这个问题让我了解到</a:t>
            </a:r>
            <a:r>
              <a:rPr lang="en-US" altLang="zh-CN" sz="1600" spc="100" dirty="0">
                <a:solidFill>
                  <a:schemeClr val="tx1">
                    <a:lumMod val="65000"/>
                    <a:lumOff val="35000"/>
                  </a:schemeClr>
                </a:solidFill>
                <a:sym typeface="+mn-ea"/>
              </a:rPr>
              <a:t>bug</a:t>
            </a:r>
            <a:r>
              <a:rPr lang="zh-CN" altLang="en-US" sz="1600" spc="100" dirty="0">
                <a:solidFill>
                  <a:schemeClr val="tx1">
                    <a:lumMod val="65000"/>
                    <a:lumOff val="35000"/>
                  </a:schemeClr>
                </a:solidFill>
                <a:sym typeface="+mn-ea"/>
              </a:rPr>
              <a:t>不一定是在当前所能看到的地方触发的，而是被其他的东西影响到，才导致的。</a:t>
            </a:r>
            <a:endParaRPr lang="zh-CN" altLang="en-US" sz="1600" spc="100" dirty="0">
              <a:solidFill>
                <a:schemeClr val="tx1">
                  <a:lumMod val="65000"/>
                  <a:lumOff val="35000"/>
                </a:schemeClr>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0" y="203835"/>
            <a:ext cx="7282815" cy="523240"/>
          </a:xfrm>
        </p:spPr>
        <p:txBody>
          <a:bodyPr>
            <a:normAutofit fontScale="90000"/>
          </a:bodyPr>
          <a:lstStyle/>
          <a:p>
            <a:r>
              <a:rPr lang="zh-CN" altLang="en-US" dirty="0"/>
              <a:t>二、开发中碰到问题</a:t>
            </a:r>
            <a:r>
              <a:rPr lang="en-US" altLang="zh-CN" dirty="0"/>
              <a:t>5</a:t>
            </a:r>
            <a:endParaRPr lang="en-US" altLang="zh-CN" dirty="0"/>
          </a:p>
        </p:txBody>
      </p:sp>
      <p:sp>
        <p:nvSpPr>
          <p:cNvPr id="97" name="文本框 96"/>
          <p:cNvSpPr txBox="1"/>
          <p:nvPr/>
        </p:nvSpPr>
        <p:spPr>
          <a:xfrm>
            <a:off x="678857" y="1184381"/>
            <a:ext cx="1428115" cy="398780"/>
          </a:xfrm>
          <a:prstGeom prst="rect">
            <a:avLst/>
          </a:prstGeom>
          <a:noFill/>
        </p:spPr>
        <p:txBody>
          <a:bodyPr wrap="none" lIns="0" rtlCol="0">
            <a:spAutoFit/>
          </a:bodyPr>
          <a:lstStyle/>
          <a:p>
            <a:r>
              <a:rPr lang="zh-CN" altLang="en-US" sz="2000" b="1" spc="100" dirty="0">
                <a:solidFill>
                  <a:schemeClr val="accent1"/>
                </a:solidFill>
              </a:rPr>
              <a:t>问题描述：</a:t>
            </a:r>
            <a:endParaRPr lang="zh-CN" altLang="en-US" sz="2000" b="1" spc="100" dirty="0">
              <a:solidFill>
                <a:schemeClr val="accent1"/>
              </a:solidFill>
            </a:endParaRPr>
          </a:p>
        </p:txBody>
      </p:sp>
      <p:sp>
        <p:nvSpPr>
          <p:cNvPr id="98" name="文本框 97"/>
          <p:cNvSpPr txBox="1"/>
          <p:nvPr/>
        </p:nvSpPr>
        <p:spPr>
          <a:xfrm>
            <a:off x="2236470" y="1059180"/>
            <a:ext cx="9187815" cy="1076325"/>
          </a:xfrm>
          <a:prstGeom prst="rect">
            <a:avLst/>
          </a:prstGeom>
          <a:noFill/>
        </p:spPr>
        <p:txBody>
          <a:bodyPr wrap="square" lIns="0" rtlCol="0">
            <a:normAutofit/>
          </a:bodyPr>
          <a:lstStyle/>
          <a:p>
            <a:pPr algn="just">
              <a:lnSpc>
                <a:spcPct val="150000"/>
              </a:lnSpc>
            </a:pPr>
            <a:r>
              <a:rPr lang="zh-CN" altLang="en-US" sz="1600" spc="100" dirty="0">
                <a:solidFill>
                  <a:schemeClr val="tx1">
                    <a:lumMod val="65000"/>
                    <a:lumOff val="35000"/>
                  </a:schemeClr>
                </a:solidFill>
                <a:sym typeface="+mn-ea"/>
              </a:rPr>
              <a:t>纷至小程序的海报生成，京东，唯品会，拼多多的海报在商品名称前会有平台标示，海报是由</a:t>
            </a:r>
            <a:r>
              <a:rPr lang="en-US" altLang="zh-CN" sz="1600" spc="100" dirty="0">
                <a:solidFill>
                  <a:schemeClr val="tx1">
                    <a:lumMod val="65000"/>
                    <a:lumOff val="35000"/>
                  </a:schemeClr>
                </a:solidFill>
                <a:sym typeface="+mn-ea"/>
              </a:rPr>
              <a:t>JSON</a:t>
            </a:r>
            <a:r>
              <a:rPr lang="zh-CN" altLang="en-US" sz="1600" spc="100" dirty="0">
                <a:solidFill>
                  <a:schemeClr val="tx1">
                    <a:lumMod val="65000"/>
                    <a:lumOff val="35000"/>
                  </a:schemeClr>
                </a:solidFill>
                <a:sym typeface="+mn-ea"/>
              </a:rPr>
              <a:t>配置然后用</a:t>
            </a:r>
            <a:r>
              <a:rPr lang="en-US" altLang="zh-CN" sz="1600" spc="100" dirty="0">
                <a:solidFill>
                  <a:schemeClr val="tx1">
                    <a:lumMod val="65000"/>
                    <a:lumOff val="35000"/>
                  </a:schemeClr>
                </a:solidFill>
                <a:sym typeface="+mn-ea"/>
              </a:rPr>
              <a:t>C</a:t>
            </a:r>
            <a:r>
              <a:rPr lang="zh-CN" altLang="en-US" sz="1600" spc="100" dirty="0">
                <a:solidFill>
                  <a:schemeClr val="tx1">
                    <a:lumMod val="65000"/>
                    <a:lumOff val="35000"/>
                  </a:schemeClr>
                </a:solidFill>
                <a:sym typeface="+mn-ea"/>
              </a:rPr>
              <a:t>anvas生成的，但是平台标示是不同的样式没法单独在行首插入</a:t>
            </a:r>
            <a:endParaRPr lang="zh-CN" altLang="en-US" sz="1600" spc="100" dirty="0">
              <a:solidFill>
                <a:schemeClr val="tx1">
                  <a:lumMod val="65000"/>
                  <a:lumOff val="35000"/>
                </a:schemeClr>
              </a:solidFill>
              <a:sym typeface="+mn-ea"/>
            </a:endParaRPr>
          </a:p>
        </p:txBody>
      </p:sp>
      <p:sp>
        <p:nvSpPr>
          <p:cNvPr id="101" name="文本框 100"/>
          <p:cNvSpPr txBox="1"/>
          <p:nvPr/>
        </p:nvSpPr>
        <p:spPr>
          <a:xfrm>
            <a:off x="678992" y="4438121"/>
            <a:ext cx="1428115" cy="398780"/>
          </a:xfrm>
          <a:prstGeom prst="rect">
            <a:avLst/>
          </a:prstGeom>
          <a:noFill/>
        </p:spPr>
        <p:txBody>
          <a:bodyPr wrap="none" lIns="0" rtlCol="0">
            <a:spAutoFit/>
          </a:bodyPr>
          <a:lstStyle/>
          <a:p>
            <a:r>
              <a:rPr lang="zh-CN" altLang="en-US" sz="2000" b="1" spc="100" dirty="0">
                <a:solidFill>
                  <a:schemeClr val="accent1"/>
                </a:solidFill>
              </a:rPr>
              <a:t>解决方案：</a:t>
            </a:r>
            <a:endParaRPr lang="zh-CN" altLang="en-US" sz="2000" b="1" spc="100" dirty="0">
              <a:solidFill>
                <a:schemeClr val="accent1"/>
              </a:solidFill>
            </a:endParaRPr>
          </a:p>
        </p:txBody>
      </p:sp>
      <p:sp>
        <p:nvSpPr>
          <p:cNvPr id="102" name="文本框 101"/>
          <p:cNvSpPr txBox="1"/>
          <p:nvPr/>
        </p:nvSpPr>
        <p:spPr>
          <a:xfrm>
            <a:off x="2236470" y="2135505"/>
            <a:ext cx="9013825" cy="2109470"/>
          </a:xfrm>
          <a:prstGeom prst="rect">
            <a:avLst/>
          </a:prstGeom>
          <a:noFill/>
        </p:spPr>
        <p:txBody>
          <a:bodyPr wrap="square" lIns="0" rtlCol="0">
            <a:normAutofit/>
          </a:bodyPr>
          <a:lstStyle/>
          <a:p>
            <a:pPr algn="just">
              <a:lnSpc>
                <a:spcPct val="150000"/>
              </a:lnSpc>
            </a:pPr>
            <a:r>
              <a:rPr lang="zh-CN" altLang="en-US" sz="1600" spc="100" dirty="0">
                <a:solidFill>
                  <a:schemeClr val="tx1">
                    <a:lumMod val="65000"/>
                    <a:lumOff val="35000"/>
                  </a:schemeClr>
                </a:solidFill>
                <a:sym typeface="+mn-ea"/>
              </a:rPr>
              <a:t>此海报组件生成方式，不同的内容是不同的一个块状，直接利用该组件的方法是无法生成文本中单独的两个文字样式不同，因为我们需要，如果商品名字超出两行了用</a:t>
            </a:r>
            <a:r>
              <a:rPr lang="en-US" altLang="zh-CN" sz="1600" spc="100" dirty="0">
                <a:solidFill>
                  <a:schemeClr val="tx1">
                    <a:lumMod val="65000"/>
                    <a:lumOff val="35000"/>
                  </a:schemeClr>
                </a:solidFill>
                <a:sym typeface="+mn-ea"/>
              </a:rPr>
              <a:t>...</a:t>
            </a:r>
            <a:r>
              <a:rPr lang="zh-CN" altLang="en-US" sz="1600" spc="100" dirty="0">
                <a:solidFill>
                  <a:schemeClr val="tx1">
                    <a:lumMod val="65000"/>
                    <a:lumOff val="35000"/>
                  </a:schemeClr>
                </a:solidFill>
                <a:sym typeface="+mn-ea"/>
              </a:rPr>
              <a:t>结尾，那么就需要两块内容是一个整体，但是如果写了平台标示，再写商品名字，是无法形成包裹状态的，所以我们需要让这两块内容是一个整体的，起码从外表看起来是一个整体的</a:t>
            </a:r>
            <a:endParaRPr lang="zh-CN" altLang="en-US" sz="1600" spc="100" dirty="0">
              <a:solidFill>
                <a:schemeClr val="tx1">
                  <a:lumMod val="65000"/>
                  <a:lumOff val="35000"/>
                </a:schemeClr>
              </a:solidFill>
              <a:sym typeface="+mn-ea"/>
            </a:endParaRPr>
          </a:p>
        </p:txBody>
      </p:sp>
      <p:sp>
        <p:nvSpPr>
          <p:cNvPr id="5" name="文本框 4"/>
          <p:cNvSpPr txBox="1"/>
          <p:nvPr/>
        </p:nvSpPr>
        <p:spPr>
          <a:xfrm>
            <a:off x="678992" y="2226416"/>
            <a:ext cx="1428115" cy="398780"/>
          </a:xfrm>
          <a:prstGeom prst="rect">
            <a:avLst/>
          </a:prstGeom>
          <a:noFill/>
        </p:spPr>
        <p:txBody>
          <a:bodyPr wrap="none" lIns="0" rtlCol="0">
            <a:spAutoFit/>
          </a:bodyPr>
          <a:p>
            <a:r>
              <a:rPr lang="zh-CN" altLang="en-US" sz="2000" b="1" spc="100" dirty="0">
                <a:solidFill>
                  <a:schemeClr val="accent1"/>
                </a:solidFill>
              </a:rPr>
              <a:t>问题分析：</a:t>
            </a:r>
            <a:endParaRPr lang="zh-CN" altLang="en-US" sz="2000" b="1" spc="100" dirty="0">
              <a:solidFill>
                <a:schemeClr val="accent1"/>
              </a:solidFill>
            </a:endParaRPr>
          </a:p>
        </p:txBody>
      </p:sp>
      <p:sp>
        <p:nvSpPr>
          <p:cNvPr id="13" name="文本框 12"/>
          <p:cNvSpPr txBox="1"/>
          <p:nvPr/>
        </p:nvSpPr>
        <p:spPr>
          <a:xfrm>
            <a:off x="2236470" y="4352925"/>
            <a:ext cx="9013825" cy="2471420"/>
          </a:xfrm>
          <a:prstGeom prst="rect">
            <a:avLst/>
          </a:prstGeom>
          <a:noFill/>
        </p:spPr>
        <p:txBody>
          <a:bodyPr wrap="square" lIns="0" rtlCol="0">
            <a:normAutofit/>
          </a:bodyPr>
          <a:p>
            <a:pPr algn="just">
              <a:lnSpc>
                <a:spcPct val="150000"/>
              </a:lnSpc>
            </a:pPr>
            <a:r>
              <a:rPr lang="zh-CN" altLang="en-US" sz="1600" spc="100" dirty="0">
                <a:solidFill>
                  <a:schemeClr val="tx1">
                    <a:lumMod val="65000"/>
                    <a:lumOff val="35000"/>
                  </a:schemeClr>
                </a:solidFill>
                <a:sym typeface="+mn-ea"/>
              </a:rPr>
              <a:t>给商品的名字开头加上多个空格，然后让平台标示画在这个空格的位置，这也就可以达到想要的效果。京东和拼多多需要的空格数量是不同的，我们需要加以判断。</a:t>
            </a:r>
            <a:endParaRPr lang="zh-CN" altLang="en-US" sz="1600" spc="100" dirty="0">
              <a:solidFill>
                <a:schemeClr val="tx1">
                  <a:lumMod val="65000"/>
                  <a:lumOff val="35000"/>
                </a:schemeClr>
              </a:solidFill>
              <a:sym typeface="+mn-ea"/>
            </a:endParaRPr>
          </a:p>
          <a:p>
            <a:pPr algn="just">
              <a:lnSpc>
                <a:spcPct val="150000"/>
              </a:lnSpc>
            </a:pPr>
            <a:r>
              <a:rPr lang="zh-CN" altLang="en-US" sz="1600" spc="100" dirty="0">
                <a:solidFill>
                  <a:schemeClr val="tx1">
                    <a:lumMod val="65000"/>
                    <a:lumOff val="35000"/>
                  </a:schemeClr>
                </a:solidFill>
                <a:sym typeface="+mn-ea"/>
              </a:rPr>
              <a:t>这个问题并不是一个坑，而是自己对</a:t>
            </a:r>
            <a:r>
              <a:rPr lang="en-US" altLang="zh-CN" sz="1600" spc="100" dirty="0">
                <a:solidFill>
                  <a:schemeClr val="tx1">
                    <a:lumMod val="65000"/>
                    <a:lumOff val="35000"/>
                  </a:schemeClr>
                </a:solidFill>
                <a:sym typeface="+mn-ea"/>
              </a:rPr>
              <a:t>Canvas</a:t>
            </a:r>
            <a:r>
              <a:rPr lang="zh-CN" altLang="en-US" sz="1600" spc="100" dirty="0">
                <a:solidFill>
                  <a:schemeClr val="tx1">
                    <a:lumMod val="65000"/>
                    <a:lumOff val="35000"/>
                  </a:schemeClr>
                </a:solidFill>
                <a:sym typeface="+mn-ea"/>
              </a:rPr>
              <a:t>的了解不够充分，思想上没有变通导致的。</a:t>
            </a:r>
            <a:endParaRPr lang="zh-CN" altLang="en-US" sz="1600" spc="100" dirty="0">
              <a:solidFill>
                <a:schemeClr val="tx1">
                  <a:lumMod val="65000"/>
                  <a:lumOff val="35000"/>
                </a:schemeClr>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0" y="203835"/>
            <a:ext cx="7282815" cy="523240"/>
          </a:xfrm>
        </p:spPr>
        <p:txBody>
          <a:bodyPr>
            <a:normAutofit fontScale="90000"/>
          </a:bodyPr>
          <a:lstStyle/>
          <a:p>
            <a:r>
              <a:rPr lang="zh-CN" altLang="en-US" dirty="0"/>
              <a:t>二、开发中碰到问题</a:t>
            </a:r>
            <a:r>
              <a:rPr lang="en-US" altLang="zh-CN" dirty="0"/>
              <a:t>6</a:t>
            </a:r>
            <a:endParaRPr lang="en-US" altLang="zh-CN" dirty="0"/>
          </a:p>
        </p:txBody>
      </p:sp>
      <p:sp>
        <p:nvSpPr>
          <p:cNvPr id="97" name="文本框 96"/>
          <p:cNvSpPr txBox="1"/>
          <p:nvPr/>
        </p:nvSpPr>
        <p:spPr>
          <a:xfrm>
            <a:off x="678857" y="1184381"/>
            <a:ext cx="1428115" cy="398780"/>
          </a:xfrm>
          <a:prstGeom prst="rect">
            <a:avLst/>
          </a:prstGeom>
          <a:noFill/>
        </p:spPr>
        <p:txBody>
          <a:bodyPr wrap="none" lIns="0" rtlCol="0">
            <a:spAutoFit/>
          </a:bodyPr>
          <a:lstStyle/>
          <a:p>
            <a:r>
              <a:rPr lang="zh-CN" altLang="en-US" sz="2000" b="1" spc="100" dirty="0">
                <a:solidFill>
                  <a:schemeClr val="accent1"/>
                </a:solidFill>
              </a:rPr>
              <a:t>问题描述：</a:t>
            </a:r>
            <a:endParaRPr lang="zh-CN" altLang="en-US" sz="2000" b="1" spc="100" dirty="0">
              <a:solidFill>
                <a:schemeClr val="accent1"/>
              </a:solidFill>
            </a:endParaRPr>
          </a:p>
        </p:txBody>
      </p:sp>
      <p:sp>
        <p:nvSpPr>
          <p:cNvPr id="98" name="文本框 97"/>
          <p:cNvSpPr txBox="1"/>
          <p:nvPr/>
        </p:nvSpPr>
        <p:spPr>
          <a:xfrm>
            <a:off x="2236470" y="1059180"/>
            <a:ext cx="9187815" cy="1076325"/>
          </a:xfrm>
          <a:prstGeom prst="rect">
            <a:avLst/>
          </a:prstGeom>
          <a:noFill/>
        </p:spPr>
        <p:txBody>
          <a:bodyPr wrap="square" lIns="0" rtlCol="0">
            <a:normAutofit/>
          </a:bodyPr>
          <a:lstStyle/>
          <a:p>
            <a:pPr algn="just">
              <a:lnSpc>
                <a:spcPct val="150000"/>
              </a:lnSpc>
            </a:pPr>
            <a:r>
              <a:rPr lang="zh-CN" altLang="en-US" sz="1600" spc="100" dirty="0">
                <a:solidFill>
                  <a:schemeClr val="tx1">
                    <a:lumMod val="65000"/>
                    <a:lumOff val="35000"/>
                  </a:schemeClr>
                </a:solidFill>
                <a:sym typeface="+mn-ea"/>
              </a:rPr>
              <a:t>首页的轮播图，如果用户停留在第三个图片，然后数据改成两张图片了那么轮播图组件就会崩溃。</a:t>
            </a:r>
            <a:endParaRPr lang="zh-CN" altLang="en-US" sz="1600" spc="100" dirty="0">
              <a:solidFill>
                <a:schemeClr val="tx1">
                  <a:lumMod val="65000"/>
                  <a:lumOff val="35000"/>
                </a:schemeClr>
              </a:solidFill>
              <a:sym typeface="+mn-ea"/>
            </a:endParaRPr>
          </a:p>
        </p:txBody>
      </p:sp>
      <p:sp>
        <p:nvSpPr>
          <p:cNvPr id="101" name="文本框 100"/>
          <p:cNvSpPr txBox="1"/>
          <p:nvPr/>
        </p:nvSpPr>
        <p:spPr>
          <a:xfrm>
            <a:off x="678992" y="4438121"/>
            <a:ext cx="1428115" cy="398780"/>
          </a:xfrm>
          <a:prstGeom prst="rect">
            <a:avLst/>
          </a:prstGeom>
          <a:noFill/>
        </p:spPr>
        <p:txBody>
          <a:bodyPr wrap="none" lIns="0" rtlCol="0">
            <a:spAutoFit/>
          </a:bodyPr>
          <a:lstStyle/>
          <a:p>
            <a:r>
              <a:rPr lang="zh-CN" altLang="en-US" sz="2000" b="1" spc="100" dirty="0">
                <a:solidFill>
                  <a:schemeClr val="accent1"/>
                </a:solidFill>
              </a:rPr>
              <a:t>解决方案：</a:t>
            </a:r>
            <a:endParaRPr lang="zh-CN" altLang="en-US" sz="2000" b="1" spc="100" dirty="0">
              <a:solidFill>
                <a:schemeClr val="accent1"/>
              </a:solidFill>
            </a:endParaRPr>
          </a:p>
        </p:txBody>
      </p:sp>
      <p:sp>
        <p:nvSpPr>
          <p:cNvPr id="102" name="文本框 101"/>
          <p:cNvSpPr txBox="1"/>
          <p:nvPr/>
        </p:nvSpPr>
        <p:spPr>
          <a:xfrm>
            <a:off x="2236470" y="2135505"/>
            <a:ext cx="9013825" cy="2109470"/>
          </a:xfrm>
          <a:prstGeom prst="rect">
            <a:avLst/>
          </a:prstGeom>
          <a:noFill/>
        </p:spPr>
        <p:txBody>
          <a:bodyPr wrap="square" lIns="0" rtlCol="0">
            <a:normAutofit/>
          </a:bodyPr>
          <a:lstStyle/>
          <a:p>
            <a:pPr algn="just">
              <a:lnSpc>
                <a:spcPct val="150000"/>
              </a:lnSpc>
            </a:pPr>
            <a:r>
              <a:rPr lang="zh-CN" altLang="en-US" sz="1600" spc="100" dirty="0">
                <a:solidFill>
                  <a:schemeClr val="tx1">
                    <a:lumMod val="65000"/>
                    <a:lumOff val="35000"/>
                  </a:schemeClr>
                </a:solidFill>
                <a:sym typeface="+mn-ea"/>
              </a:rPr>
              <a:t>页面停留在第三张图片，</a:t>
            </a:r>
            <a:r>
              <a:rPr lang="en-US" altLang="zh-CN" sz="1600" spc="100" dirty="0">
                <a:solidFill>
                  <a:schemeClr val="tx1">
                    <a:lumMod val="65000"/>
                    <a:lumOff val="35000"/>
                  </a:schemeClr>
                </a:solidFill>
                <a:sym typeface="+mn-ea"/>
              </a:rPr>
              <a:t>swiper</a:t>
            </a:r>
            <a:r>
              <a:rPr lang="zh-CN" altLang="en-US" sz="1600" spc="100" dirty="0">
                <a:solidFill>
                  <a:schemeClr val="tx1">
                    <a:lumMod val="65000"/>
                    <a:lumOff val="35000"/>
                  </a:schemeClr>
                </a:solidFill>
                <a:sym typeface="+mn-ea"/>
              </a:rPr>
              <a:t>有一个</a:t>
            </a:r>
            <a:r>
              <a:rPr lang="en-US" altLang="zh-CN" sz="1600" spc="100" dirty="0">
                <a:solidFill>
                  <a:schemeClr val="tx1">
                    <a:lumMod val="65000"/>
                    <a:lumOff val="35000"/>
                  </a:schemeClr>
                </a:solidFill>
                <a:sym typeface="+mn-ea"/>
              </a:rPr>
              <a:t>current</a:t>
            </a:r>
            <a:r>
              <a:rPr lang="zh-CN" altLang="en-US" sz="1600" spc="100" dirty="0">
                <a:solidFill>
                  <a:schemeClr val="tx1">
                    <a:lumMod val="65000"/>
                    <a:lumOff val="35000"/>
                  </a:schemeClr>
                </a:solidFill>
                <a:sym typeface="+mn-ea"/>
              </a:rPr>
              <a:t>属性也会指向</a:t>
            </a:r>
            <a:r>
              <a:rPr lang="en-US" altLang="zh-CN" sz="1600" spc="100" dirty="0">
                <a:solidFill>
                  <a:schemeClr val="tx1">
                    <a:lumMod val="65000"/>
                    <a:lumOff val="35000"/>
                  </a:schemeClr>
                </a:solidFill>
                <a:sym typeface="+mn-ea"/>
              </a:rPr>
              <a:t>3</a:t>
            </a:r>
            <a:r>
              <a:rPr lang="zh-CN" altLang="en-US" sz="1600" spc="100" dirty="0">
                <a:solidFill>
                  <a:schemeClr val="tx1">
                    <a:lumMod val="65000"/>
                    <a:lumOff val="35000"/>
                  </a:schemeClr>
                </a:solidFill>
                <a:sym typeface="+mn-ea"/>
              </a:rPr>
              <a:t>，如果数据改成两个了，那么</a:t>
            </a:r>
            <a:r>
              <a:rPr lang="en-US" altLang="zh-CN" sz="1600" spc="100" dirty="0">
                <a:solidFill>
                  <a:schemeClr val="tx1">
                    <a:lumMod val="65000"/>
                    <a:lumOff val="35000"/>
                  </a:schemeClr>
                </a:solidFill>
                <a:sym typeface="+mn-ea"/>
              </a:rPr>
              <a:t>current</a:t>
            </a:r>
            <a:r>
              <a:rPr lang="zh-CN" altLang="en-US" sz="1600" spc="100" dirty="0">
                <a:solidFill>
                  <a:schemeClr val="tx1">
                    <a:lumMod val="65000"/>
                    <a:lumOff val="35000"/>
                  </a:schemeClr>
                </a:solidFill>
                <a:sym typeface="+mn-ea"/>
              </a:rPr>
              <a:t>属性值为</a:t>
            </a:r>
            <a:r>
              <a:rPr lang="en-US" altLang="zh-CN" sz="1600" spc="100" dirty="0">
                <a:solidFill>
                  <a:schemeClr val="tx1">
                    <a:lumMod val="65000"/>
                    <a:lumOff val="35000"/>
                  </a:schemeClr>
                </a:solidFill>
                <a:sym typeface="+mn-ea"/>
              </a:rPr>
              <a:t>3</a:t>
            </a:r>
            <a:r>
              <a:rPr lang="zh-CN" altLang="en-US" sz="1600" spc="100" dirty="0">
                <a:solidFill>
                  <a:schemeClr val="tx1">
                    <a:lumMod val="65000"/>
                    <a:lumOff val="35000"/>
                  </a:schemeClr>
                </a:solidFill>
                <a:sym typeface="+mn-ea"/>
              </a:rPr>
              <a:t>是不存在的，所以导致了组件的崩溃。</a:t>
            </a:r>
            <a:endParaRPr lang="zh-CN" altLang="en-US" sz="1600" spc="100" dirty="0">
              <a:solidFill>
                <a:schemeClr val="tx1">
                  <a:lumMod val="65000"/>
                  <a:lumOff val="35000"/>
                </a:schemeClr>
              </a:solidFill>
              <a:sym typeface="+mn-ea"/>
            </a:endParaRPr>
          </a:p>
          <a:p>
            <a:pPr algn="just">
              <a:lnSpc>
                <a:spcPct val="150000"/>
              </a:lnSpc>
            </a:pPr>
            <a:r>
              <a:rPr lang="zh-CN" altLang="en-US" sz="1600" spc="100" dirty="0">
                <a:solidFill>
                  <a:schemeClr val="tx1">
                    <a:lumMod val="65000"/>
                    <a:lumOff val="35000"/>
                  </a:schemeClr>
                </a:solidFill>
                <a:sym typeface="+mn-ea"/>
              </a:rPr>
              <a:t>按说这种情况是很少出现的，但是由于纷至小程序的首页是需要每次展示的时候都更新数据的，因为用户的登陆状态可能会改变，导致预估收益和返佣也需要随着身份改变。那么每次展示的时候轮播图的数量也可能会改变。</a:t>
            </a:r>
            <a:endParaRPr lang="zh-CN" altLang="en-US" sz="1600" spc="100" dirty="0">
              <a:solidFill>
                <a:schemeClr val="tx1">
                  <a:lumMod val="65000"/>
                  <a:lumOff val="35000"/>
                </a:schemeClr>
              </a:solidFill>
              <a:sym typeface="+mn-ea"/>
            </a:endParaRPr>
          </a:p>
        </p:txBody>
      </p:sp>
      <p:sp>
        <p:nvSpPr>
          <p:cNvPr id="5" name="文本框 4"/>
          <p:cNvSpPr txBox="1"/>
          <p:nvPr/>
        </p:nvSpPr>
        <p:spPr>
          <a:xfrm>
            <a:off x="678992" y="2226416"/>
            <a:ext cx="1428115" cy="398780"/>
          </a:xfrm>
          <a:prstGeom prst="rect">
            <a:avLst/>
          </a:prstGeom>
          <a:noFill/>
        </p:spPr>
        <p:txBody>
          <a:bodyPr wrap="none" lIns="0" rtlCol="0">
            <a:spAutoFit/>
          </a:bodyPr>
          <a:p>
            <a:r>
              <a:rPr lang="zh-CN" altLang="en-US" sz="2000" b="1" spc="100" dirty="0">
                <a:solidFill>
                  <a:schemeClr val="accent1"/>
                </a:solidFill>
              </a:rPr>
              <a:t>问题分析：</a:t>
            </a:r>
            <a:endParaRPr lang="zh-CN" altLang="en-US" sz="2000" b="1" spc="100" dirty="0">
              <a:solidFill>
                <a:schemeClr val="accent1"/>
              </a:solidFill>
            </a:endParaRPr>
          </a:p>
        </p:txBody>
      </p:sp>
      <p:sp>
        <p:nvSpPr>
          <p:cNvPr id="13" name="文本框 12"/>
          <p:cNvSpPr txBox="1"/>
          <p:nvPr/>
        </p:nvSpPr>
        <p:spPr>
          <a:xfrm>
            <a:off x="2236470" y="4352925"/>
            <a:ext cx="9013825" cy="2471420"/>
          </a:xfrm>
          <a:prstGeom prst="rect">
            <a:avLst/>
          </a:prstGeom>
          <a:noFill/>
        </p:spPr>
        <p:txBody>
          <a:bodyPr wrap="square" lIns="0" rtlCol="0">
            <a:normAutofit/>
          </a:bodyPr>
          <a:p>
            <a:pPr algn="just">
              <a:lnSpc>
                <a:spcPct val="150000"/>
              </a:lnSpc>
            </a:pPr>
            <a:r>
              <a:rPr lang="zh-CN" altLang="en-US" sz="1600" spc="100" dirty="0">
                <a:solidFill>
                  <a:schemeClr val="tx1">
                    <a:lumMod val="65000"/>
                    <a:lumOff val="35000"/>
                  </a:schemeClr>
                </a:solidFill>
                <a:sym typeface="+mn-ea"/>
              </a:rPr>
              <a:t>我们需要在数据更改的时候同时修改</a:t>
            </a:r>
            <a:r>
              <a:rPr lang="en-US" altLang="zh-CN" sz="1600" spc="100" dirty="0">
                <a:solidFill>
                  <a:schemeClr val="tx1">
                    <a:lumMod val="65000"/>
                    <a:lumOff val="35000"/>
                  </a:schemeClr>
                </a:solidFill>
                <a:sym typeface="+mn-ea"/>
              </a:rPr>
              <a:t>current</a:t>
            </a:r>
            <a:r>
              <a:rPr lang="zh-CN" altLang="en-US" sz="1600" spc="100" dirty="0">
                <a:solidFill>
                  <a:schemeClr val="tx1">
                    <a:lumMod val="65000"/>
                    <a:lumOff val="35000"/>
                  </a:schemeClr>
                </a:solidFill>
                <a:sym typeface="+mn-ea"/>
              </a:rPr>
              <a:t>为</a:t>
            </a:r>
            <a:r>
              <a:rPr lang="en-US" altLang="zh-CN" sz="1600" spc="100" dirty="0">
                <a:solidFill>
                  <a:schemeClr val="tx1">
                    <a:lumMod val="65000"/>
                    <a:lumOff val="35000"/>
                  </a:schemeClr>
                </a:solidFill>
                <a:sym typeface="+mn-ea"/>
              </a:rPr>
              <a:t>0</a:t>
            </a:r>
            <a:r>
              <a:rPr lang="zh-CN" altLang="en-US" sz="1600" spc="100" dirty="0">
                <a:solidFill>
                  <a:schemeClr val="tx1">
                    <a:lumMod val="65000"/>
                    <a:lumOff val="35000"/>
                  </a:schemeClr>
                </a:solidFill>
                <a:sym typeface="+mn-ea"/>
              </a:rPr>
              <a:t>，因为轮播图的数量最少也是一个，那么如果轮播图数量改变了，我们就让他回到初始状态。但是还有一个问题是在</a:t>
            </a:r>
            <a:r>
              <a:rPr lang="en-US" altLang="zh-CN" sz="1600" spc="100" dirty="0">
                <a:solidFill>
                  <a:schemeClr val="tx1">
                    <a:lumMod val="65000"/>
                    <a:lumOff val="35000"/>
                  </a:schemeClr>
                </a:solidFill>
                <a:sym typeface="+mn-ea"/>
              </a:rPr>
              <a:t>swiper</a:t>
            </a:r>
            <a:r>
              <a:rPr lang="zh-CN" altLang="en-US" sz="1600" spc="100" dirty="0">
                <a:solidFill>
                  <a:schemeClr val="tx1">
                    <a:lumMod val="65000"/>
                    <a:lumOff val="35000"/>
                  </a:schemeClr>
                </a:solidFill>
                <a:sym typeface="+mn-ea"/>
              </a:rPr>
              <a:t>的切换事件中如果不判断是否是用户主动触发的，那么可能会在个别手机上导致轮播图切换抖动。</a:t>
            </a:r>
            <a:endParaRPr lang="zh-CN" altLang="en-US" sz="1600" spc="100" dirty="0">
              <a:solidFill>
                <a:schemeClr val="tx1">
                  <a:lumMod val="65000"/>
                  <a:lumOff val="35000"/>
                </a:schemeClr>
              </a:solidFill>
              <a:sym typeface="+mn-ea"/>
            </a:endParaRPr>
          </a:p>
        </p:txBody>
      </p:sp>
    </p:spTree>
  </p:cSld>
  <p:clrMapOvr>
    <a:masterClrMapping/>
  </p:clrMapOvr>
</p:sld>
</file>

<file path=ppt/tags/tag1.xml><?xml version="1.0" encoding="utf-8"?>
<p:tagLst xmlns:p="http://schemas.openxmlformats.org/presentationml/2006/main">
  <p:tag name="PA" val="v5.2.4"/>
</p:tagLst>
</file>

<file path=ppt/tags/tag2.xml><?xml version="1.0" encoding="utf-8"?>
<p:tagLst xmlns:p="http://schemas.openxmlformats.org/presentationml/2006/main">
  <p:tag name="PA" val="v5.2.4"/>
</p:tagLst>
</file>

<file path=ppt/tags/tag3.xml><?xml version="1.0" encoding="utf-8"?>
<p:tagLst xmlns:p="http://schemas.openxmlformats.org/presentationml/2006/main">
  <p:tag name="PA" val="v5.2.4"/>
</p:tagLst>
</file>

<file path=ppt/theme/theme1.xml><?xml version="1.0" encoding="utf-8"?>
<a:theme xmlns:a="http://schemas.openxmlformats.org/drawingml/2006/main" name="Office 主题​​">
  <a:themeElements>
    <a:clrScheme name="民大">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阿里常用">
      <a:majorFont>
        <a:latin typeface="Alibaba Sans Heavy"/>
        <a:ea typeface="阿里巴巴普惠体 B"/>
        <a:cs typeface=""/>
      </a:majorFont>
      <a:minorFont>
        <a:latin typeface="Alibaba Sans Medium"/>
        <a:ea typeface="阿里巴巴普惠体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民大">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2.xml><?xml version="1.0" encoding="utf-8"?>
<a:themeOverride xmlns:a="http://schemas.openxmlformats.org/drawingml/2006/main">
  <a:clrScheme name="民大">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2620</Words>
  <Application>WPS 演示</Application>
  <PresentationFormat>宽屏</PresentationFormat>
  <Paragraphs>166</Paragraphs>
  <Slides>12</Slides>
  <Notes>43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方正书宋_GBK</vt:lpstr>
      <vt:lpstr>Wingdings</vt:lpstr>
      <vt:lpstr>微软雅黑</vt:lpstr>
      <vt:lpstr>汉仪旗黑KW</vt:lpstr>
      <vt:lpstr>阿里巴巴普惠体 H</vt:lpstr>
      <vt:lpstr>Impact</vt:lpstr>
      <vt:lpstr>Alibaba Sans Medium</vt:lpstr>
      <vt:lpstr>苹方-简</vt:lpstr>
      <vt:lpstr>宋体</vt:lpstr>
      <vt:lpstr>Arial Unicode MS</vt:lpstr>
      <vt:lpstr>汉仪书宋二KW</vt:lpstr>
      <vt:lpstr>阿里巴巴普惠体 B</vt:lpstr>
      <vt:lpstr>Alibaba Sans Heavy</vt:lpstr>
      <vt:lpstr>阿里巴巴普惠体 R</vt:lpstr>
      <vt:lpstr>Office 主题​​</vt:lpstr>
      <vt:lpstr>PowerPoint 演示文稿</vt:lpstr>
      <vt:lpstr>PowerPoint 演示文稿</vt:lpstr>
      <vt:lpstr>一、开发前的准备</vt:lpstr>
      <vt:lpstr>二、开发中碰到问题1</vt:lpstr>
      <vt:lpstr>二、开发中碰到问题2</vt:lpstr>
      <vt:lpstr>二、开发中碰到问题3</vt:lpstr>
      <vt:lpstr>二、开发中碰到问题4</vt:lpstr>
      <vt:lpstr>二、开发中碰到问题5</vt:lpstr>
      <vt:lpstr>二、开发中碰到问题6</vt:lpstr>
      <vt:lpstr>二、开发中碰到问题7</vt:lpstr>
      <vt:lpstr>三、版本迭代的注意事项</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立 陈</dc:creator>
  <cp:lastModifiedBy>Rope</cp:lastModifiedBy>
  <cp:revision>308</cp:revision>
  <dcterms:created xsi:type="dcterms:W3CDTF">2020-06-07T13:38:26Z</dcterms:created>
  <dcterms:modified xsi:type="dcterms:W3CDTF">2020-06-07T13:38:26Z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2052-1.9.1.2994</vt:lpwstr>
  </property>
</Properties>
</file>